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4548-76AA-4818-8BFD-8CF789319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F42FB-07A7-4130-B677-4E030460B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CEA95-018B-4EED-B6C7-B421D841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4167-6CA8-4683-802A-01D9CA65BD2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0A729-24FE-4493-9782-4588529C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1F7F-517C-4EBC-9DF3-EDBC6400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1BA3-0DE9-47B4-8128-07F8046C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1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7F39-7A55-4C59-8EE7-BAD0FD7C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4AB89-505F-4A5E-B3F8-1B2731ECD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11B5-0FE1-49C1-A8AB-F4820EBD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4167-6CA8-4683-802A-01D9CA65BD2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98D33-1CE0-4B21-BBE9-D9748EAD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081B6-9BF7-4633-B00C-E225A86E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1BA3-0DE9-47B4-8128-07F8046C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030E9-FD50-433B-B9DE-820A46F2D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F112E-396C-44B9-9921-10D800A65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D87D-0E4B-4146-BCDE-2DFB908C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4167-6CA8-4683-802A-01D9CA65BD2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9DC08-50CF-46DD-A44F-6D91C16E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67934-CA42-4952-A4C3-62BB07C0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1BA3-0DE9-47B4-8128-07F8046C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1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BEAE-4BE7-4456-8A0B-4388B656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CF03-E950-43C4-AA84-F0366FD51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4A4E9-DE7B-4567-B6EA-48BDA528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4167-6CA8-4683-802A-01D9CA65BD2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56E7C-1A4B-4BE7-9D70-5802E9B2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21FAC-529B-472A-BE73-26BCF55F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1BA3-0DE9-47B4-8128-07F8046C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3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49AA-F374-4701-99BC-D5EA97C0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81F81-B534-483B-849A-6EF2ADD5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C9AD-F736-4921-9663-C03E2B0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4167-6CA8-4683-802A-01D9CA65BD2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C6F6-CD36-4CFA-91EB-5056AE89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C8928-13C5-4397-8CB1-45BF5E20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1BA3-0DE9-47B4-8128-07F8046C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2C80-6C6A-4BAD-B9A8-C297661F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117A-4827-4BC3-9D36-61B7AD09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45704-EC5B-4322-8B65-086F0B92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4D284-69CB-4B2F-A760-FACCC8D0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4167-6CA8-4683-802A-01D9CA65BD2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FD9C6-3EC5-4A9A-B6EE-6C81C9B4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C168F-4298-45A7-8ACF-34377664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1BA3-0DE9-47B4-8128-07F8046C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6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B814-B2ED-4A57-940A-591A0D86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59B7B-D955-468E-AD50-9238271FC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84F19-2FA3-4AFD-A194-EFB2203F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BB1A9-8D57-4172-AFB9-8EC989D86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9AB85-0B2D-4DF0-9B52-C1075B1FE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EC4FA-EE90-47C9-B114-5EC77442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4167-6CA8-4683-802A-01D9CA65BD2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15E8B-2D8D-4B87-AA0E-ED22B612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ED0E7-6B84-4E67-AAAE-5FD335A4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1BA3-0DE9-47B4-8128-07F8046C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6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5218-28CA-433C-9B53-1A5B038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BC8C8-27BD-4CAF-B2F1-B056064E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4167-6CA8-4683-802A-01D9CA65BD2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6C299-6C04-4D77-B661-43E2A469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DCAF8-8081-47BF-A50D-D4AA5197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1BA3-0DE9-47B4-8128-07F8046C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8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E0D2D-4437-4ADA-A348-84E0C1E4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4167-6CA8-4683-802A-01D9CA65BD2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C14E2-5382-44EC-819E-14AEF967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762A9-6873-4203-A37F-BBD9294B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1BA3-0DE9-47B4-8128-07F8046C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6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1667-1B46-4D82-B513-12299314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C6E1-8B77-4E02-9264-3896D7992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ED3BB-27B3-42EA-8AF0-A75A2A6A5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C3C5C-5A09-4FC7-AE52-757AFA46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4167-6CA8-4683-802A-01D9CA65BD2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3AA8A-FF46-4C2E-ACB1-25333213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01006-995C-49EA-8E75-592F9997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1BA3-0DE9-47B4-8128-07F8046C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8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6909-D502-495F-82C7-5586F412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CD7E7-E819-45CA-8EE8-C3D2695DA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DF84A-4808-49EF-B557-BF04EDC0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986D7-7330-4302-9181-ED20C2A1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4167-6CA8-4683-802A-01D9CA65BD2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90AE9-9E88-469D-9FA7-12C65029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60D8A-45C2-4CE8-8CCE-62AA1840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1BA3-0DE9-47B4-8128-07F8046C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2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B58F0-E81B-47FB-912B-57553DAA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EBD62-5A16-4980-83E3-4531AFE2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AB72-739C-4FEE-9C1D-D6C40F7E6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74167-6CA8-4683-802A-01D9CA65BD2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396E-7216-4825-B276-C70D34B3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FB536-1EA5-4CE4-8547-383BB0F39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1BA3-0DE9-47B4-8128-07F8046C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4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A0110B-4FFC-4886-9DFD-BE5BCD96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8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B7CEEB-5A99-4072-BD3B-42122FD5B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80" y="0"/>
            <a:ext cx="10023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B00639-7304-48D1-A593-4FFBC7782BE0}"/>
              </a:ext>
            </a:extLst>
          </p:cNvPr>
          <p:cNvSpPr txBox="1"/>
          <p:nvPr/>
        </p:nvSpPr>
        <p:spPr>
          <a:xfrm>
            <a:off x="1481417" y="1166842"/>
            <a:ext cx="9229165" cy="4524315"/>
          </a:xfrm>
          <a:custGeom>
            <a:avLst/>
            <a:gdLst>
              <a:gd name="connsiteX0" fmla="*/ 0 w 9229165"/>
              <a:gd name="connsiteY0" fmla="*/ 0 h 4524315"/>
              <a:gd name="connsiteX1" fmla="*/ 669114 w 9229165"/>
              <a:gd name="connsiteY1" fmla="*/ 0 h 4524315"/>
              <a:gd name="connsiteX2" fmla="*/ 1245937 w 9229165"/>
              <a:gd name="connsiteY2" fmla="*/ 0 h 4524315"/>
              <a:gd name="connsiteX3" fmla="*/ 1730468 w 9229165"/>
              <a:gd name="connsiteY3" fmla="*/ 0 h 4524315"/>
              <a:gd name="connsiteX4" fmla="*/ 2122708 w 9229165"/>
              <a:gd name="connsiteY4" fmla="*/ 0 h 4524315"/>
              <a:gd name="connsiteX5" fmla="*/ 2607239 w 9229165"/>
              <a:gd name="connsiteY5" fmla="*/ 0 h 4524315"/>
              <a:gd name="connsiteX6" fmla="*/ 2907187 w 9229165"/>
              <a:gd name="connsiteY6" fmla="*/ 0 h 4524315"/>
              <a:gd name="connsiteX7" fmla="*/ 3668593 w 9229165"/>
              <a:gd name="connsiteY7" fmla="*/ 0 h 4524315"/>
              <a:gd name="connsiteX8" fmla="*/ 4337708 w 9229165"/>
              <a:gd name="connsiteY8" fmla="*/ 0 h 4524315"/>
              <a:gd name="connsiteX9" fmla="*/ 5006822 w 9229165"/>
              <a:gd name="connsiteY9" fmla="*/ 0 h 4524315"/>
              <a:gd name="connsiteX10" fmla="*/ 5583645 w 9229165"/>
              <a:gd name="connsiteY10" fmla="*/ 0 h 4524315"/>
              <a:gd name="connsiteX11" fmla="*/ 6345051 w 9229165"/>
              <a:gd name="connsiteY11" fmla="*/ 0 h 4524315"/>
              <a:gd name="connsiteX12" fmla="*/ 6644999 w 9229165"/>
              <a:gd name="connsiteY12" fmla="*/ 0 h 4524315"/>
              <a:gd name="connsiteX13" fmla="*/ 7406405 w 9229165"/>
              <a:gd name="connsiteY13" fmla="*/ 0 h 4524315"/>
              <a:gd name="connsiteX14" fmla="*/ 7706353 w 9229165"/>
              <a:gd name="connsiteY14" fmla="*/ 0 h 4524315"/>
              <a:gd name="connsiteX15" fmla="*/ 8190884 w 9229165"/>
              <a:gd name="connsiteY15" fmla="*/ 0 h 4524315"/>
              <a:gd name="connsiteX16" fmla="*/ 9229165 w 9229165"/>
              <a:gd name="connsiteY16" fmla="*/ 0 h 4524315"/>
              <a:gd name="connsiteX17" fmla="*/ 9229165 w 9229165"/>
              <a:gd name="connsiteY17" fmla="*/ 565539 h 4524315"/>
              <a:gd name="connsiteX18" fmla="*/ 9229165 w 9229165"/>
              <a:gd name="connsiteY18" fmla="*/ 1040592 h 4524315"/>
              <a:gd name="connsiteX19" fmla="*/ 9229165 w 9229165"/>
              <a:gd name="connsiteY19" fmla="*/ 1470402 h 4524315"/>
              <a:gd name="connsiteX20" fmla="*/ 9229165 w 9229165"/>
              <a:gd name="connsiteY20" fmla="*/ 2081185 h 4524315"/>
              <a:gd name="connsiteX21" fmla="*/ 9229165 w 9229165"/>
              <a:gd name="connsiteY21" fmla="*/ 2646724 h 4524315"/>
              <a:gd name="connsiteX22" fmla="*/ 9229165 w 9229165"/>
              <a:gd name="connsiteY22" fmla="*/ 3257507 h 4524315"/>
              <a:gd name="connsiteX23" fmla="*/ 9229165 w 9229165"/>
              <a:gd name="connsiteY23" fmla="*/ 3687317 h 4524315"/>
              <a:gd name="connsiteX24" fmla="*/ 9229165 w 9229165"/>
              <a:gd name="connsiteY24" fmla="*/ 4524315 h 4524315"/>
              <a:gd name="connsiteX25" fmla="*/ 8467759 w 9229165"/>
              <a:gd name="connsiteY25" fmla="*/ 4524315 h 4524315"/>
              <a:gd name="connsiteX26" fmla="*/ 7798644 w 9229165"/>
              <a:gd name="connsiteY26" fmla="*/ 4524315 h 4524315"/>
              <a:gd name="connsiteX27" fmla="*/ 7498697 w 9229165"/>
              <a:gd name="connsiteY27" fmla="*/ 4524315 h 4524315"/>
              <a:gd name="connsiteX28" fmla="*/ 7198749 w 9229165"/>
              <a:gd name="connsiteY28" fmla="*/ 4524315 h 4524315"/>
              <a:gd name="connsiteX29" fmla="*/ 6714218 w 9229165"/>
              <a:gd name="connsiteY29" fmla="*/ 4524315 h 4524315"/>
              <a:gd name="connsiteX30" fmla="*/ 6414270 w 9229165"/>
              <a:gd name="connsiteY30" fmla="*/ 4524315 h 4524315"/>
              <a:gd name="connsiteX31" fmla="*/ 5652864 w 9229165"/>
              <a:gd name="connsiteY31" fmla="*/ 4524315 h 4524315"/>
              <a:gd name="connsiteX32" fmla="*/ 4983749 w 9229165"/>
              <a:gd name="connsiteY32" fmla="*/ 4524315 h 4524315"/>
              <a:gd name="connsiteX33" fmla="*/ 4591510 w 9229165"/>
              <a:gd name="connsiteY33" fmla="*/ 4524315 h 4524315"/>
              <a:gd name="connsiteX34" fmla="*/ 4014687 w 9229165"/>
              <a:gd name="connsiteY34" fmla="*/ 4524315 h 4524315"/>
              <a:gd name="connsiteX35" fmla="*/ 3622447 w 9229165"/>
              <a:gd name="connsiteY35" fmla="*/ 4524315 h 4524315"/>
              <a:gd name="connsiteX36" fmla="*/ 3045624 w 9229165"/>
              <a:gd name="connsiteY36" fmla="*/ 4524315 h 4524315"/>
              <a:gd name="connsiteX37" fmla="*/ 2561093 w 9229165"/>
              <a:gd name="connsiteY37" fmla="*/ 4524315 h 4524315"/>
              <a:gd name="connsiteX38" fmla="*/ 1891979 w 9229165"/>
              <a:gd name="connsiteY38" fmla="*/ 4524315 h 4524315"/>
              <a:gd name="connsiteX39" fmla="*/ 1592031 w 9229165"/>
              <a:gd name="connsiteY39" fmla="*/ 4524315 h 4524315"/>
              <a:gd name="connsiteX40" fmla="*/ 1107500 w 9229165"/>
              <a:gd name="connsiteY40" fmla="*/ 4524315 h 4524315"/>
              <a:gd name="connsiteX41" fmla="*/ 530677 w 9229165"/>
              <a:gd name="connsiteY41" fmla="*/ 4524315 h 4524315"/>
              <a:gd name="connsiteX42" fmla="*/ 0 w 9229165"/>
              <a:gd name="connsiteY42" fmla="*/ 4524315 h 4524315"/>
              <a:gd name="connsiteX43" fmla="*/ 0 w 9229165"/>
              <a:gd name="connsiteY43" fmla="*/ 4049262 h 4524315"/>
              <a:gd name="connsiteX44" fmla="*/ 0 w 9229165"/>
              <a:gd name="connsiteY44" fmla="*/ 3619452 h 4524315"/>
              <a:gd name="connsiteX45" fmla="*/ 0 w 9229165"/>
              <a:gd name="connsiteY45" fmla="*/ 2963426 h 4524315"/>
              <a:gd name="connsiteX46" fmla="*/ 0 w 9229165"/>
              <a:gd name="connsiteY46" fmla="*/ 2397887 h 4524315"/>
              <a:gd name="connsiteX47" fmla="*/ 0 w 9229165"/>
              <a:gd name="connsiteY47" fmla="*/ 1741861 h 4524315"/>
              <a:gd name="connsiteX48" fmla="*/ 0 w 9229165"/>
              <a:gd name="connsiteY48" fmla="*/ 1266808 h 4524315"/>
              <a:gd name="connsiteX49" fmla="*/ 0 w 9229165"/>
              <a:gd name="connsiteY49" fmla="*/ 656026 h 4524315"/>
              <a:gd name="connsiteX50" fmla="*/ 0 w 9229165"/>
              <a:gd name="connsiteY50" fmla="*/ 0 h 452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229165" h="4524315" fill="none" extrusionOk="0">
                <a:moveTo>
                  <a:pt x="0" y="0"/>
                </a:moveTo>
                <a:cubicBezTo>
                  <a:pt x="143366" y="-47383"/>
                  <a:pt x="490901" y="12325"/>
                  <a:pt x="669114" y="0"/>
                </a:cubicBezTo>
                <a:cubicBezTo>
                  <a:pt x="847327" y="-12325"/>
                  <a:pt x="1098565" y="50972"/>
                  <a:pt x="1245937" y="0"/>
                </a:cubicBezTo>
                <a:cubicBezTo>
                  <a:pt x="1393309" y="-50972"/>
                  <a:pt x="1582255" y="42490"/>
                  <a:pt x="1730468" y="0"/>
                </a:cubicBezTo>
                <a:cubicBezTo>
                  <a:pt x="1878681" y="-42490"/>
                  <a:pt x="1944629" y="15113"/>
                  <a:pt x="2122708" y="0"/>
                </a:cubicBezTo>
                <a:cubicBezTo>
                  <a:pt x="2300787" y="-15113"/>
                  <a:pt x="2405937" y="41637"/>
                  <a:pt x="2607239" y="0"/>
                </a:cubicBezTo>
                <a:cubicBezTo>
                  <a:pt x="2808541" y="-41637"/>
                  <a:pt x="2809304" y="11487"/>
                  <a:pt x="2907187" y="0"/>
                </a:cubicBezTo>
                <a:cubicBezTo>
                  <a:pt x="3005070" y="-11487"/>
                  <a:pt x="3451215" y="69031"/>
                  <a:pt x="3668593" y="0"/>
                </a:cubicBezTo>
                <a:cubicBezTo>
                  <a:pt x="3885971" y="-69031"/>
                  <a:pt x="4101049" y="58017"/>
                  <a:pt x="4337708" y="0"/>
                </a:cubicBezTo>
                <a:cubicBezTo>
                  <a:pt x="4574368" y="-58017"/>
                  <a:pt x="4819684" y="48128"/>
                  <a:pt x="5006822" y="0"/>
                </a:cubicBezTo>
                <a:cubicBezTo>
                  <a:pt x="5193960" y="-48128"/>
                  <a:pt x="5309352" y="52623"/>
                  <a:pt x="5583645" y="0"/>
                </a:cubicBezTo>
                <a:cubicBezTo>
                  <a:pt x="5857938" y="-52623"/>
                  <a:pt x="6085872" y="69602"/>
                  <a:pt x="6345051" y="0"/>
                </a:cubicBezTo>
                <a:cubicBezTo>
                  <a:pt x="6604230" y="-69602"/>
                  <a:pt x="6573541" y="29714"/>
                  <a:pt x="6644999" y="0"/>
                </a:cubicBezTo>
                <a:cubicBezTo>
                  <a:pt x="6716457" y="-29714"/>
                  <a:pt x="7107708" y="68080"/>
                  <a:pt x="7406405" y="0"/>
                </a:cubicBezTo>
                <a:cubicBezTo>
                  <a:pt x="7705102" y="-68080"/>
                  <a:pt x="7606278" y="4494"/>
                  <a:pt x="7706353" y="0"/>
                </a:cubicBezTo>
                <a:cubicBezTo>
                  <a:pt x="7806428" y="-4494"/>
                  <a:pt x="7978898" y="50818"/>
                  <a:pt x="8190884" y="0"/>
                </a:cubicBezTo>
                <a:cubicBezTo>
                  <a:pt x="8402870" y="-50818"/>
                  <a:pt x="8767053" y="10765"/>
                  <a:pt x="9229165" y="0"/>
                </a:cubicBezTo>
                <a:cubicBezTo>
                  <a:pt x="9260133" y="224589"/>
                  <a:pt x="9226228" y="447207"/>
                  <a:pt x="9229165" y="565539"/>
                </a:cubicBezTo>
                <a:cubicBezTo>
                  <a:pt x="9232102" y="683871"/>
                  <a:pt x="9193528" y="821159"/>
                  <a:pt x="9229165" y="1040592"/>
                </a:cubicBezTo>
                <a:cubicBezTo>
                  <a:pt x="9264802" y="1260025"/>
                  <a:pt x="9224228" y="1360717"/>
                  <a:pt x="9229165" y="1470402"/>
                </a:cubicBezTo>
                <a:cubicBezTo>
                  <a:pt x="9234102" y="1580087"/>
                  <a:pt x="9211971" y="1855402"/>
                  <a:pt x="9229165" y="2081185"/>
                </a:cubicBezTo>
                <a:cubicBezTo>
                  <a:pt x="9246359" y="2306968"/>
                  <a:pt x="9209941" y="2522570"/>
                  <a:pt x="9229165" y="2646724"/>
                </a:cubicBezTo>
                <a:cubicBezTo>
                  <a:pt x="9248389" y="2770878"/>
                  <a:pt x="9177066" y="3028545"/>
                  <a:pt x="9229165" y="3257507"/>
                </a:cubicBezTo>
                <a:cubicBezTo>
                  <a:pt x="9281264" y="3486469"/>
                  <a:pt x="9201395" y="3497321"/>
                  <a:pt x="9229165" y="3687317"/>
                </a:cubicBezTo>
                <a:cubicBezTo>
                  <a:pt x="9256935" y="3877313"/>
                  <a:pt x="9138274" y="4144678"/>
                  <a:pt x="9229165" y="4524315"/>
                </a:cubicBezTo>
                <a:cubicBezTo>
                  <a:pt x="8916200" y="4615271"/>
                  <a:pt x="8827038" y="4457281"/>
                  <a:pt x="8467759" y="4524315"/>
                </a:cubicBezTo>
                <a:cubicBezTo>
                  <a:pt x="8108480" y="4591349"/>
                  <a:pt x="8082335" y="4451650"/>
                  <a:pt x="7798644" y="4524315"/>
                </a:cubicBezTo>
                <a:cubicBezTo>
                  <a:pt x="7514953" y="4596980"/>
                  <a:pt x="7563907" y="4517613"/>
                  <a:pt x="7498697" y="4524315"/>
                </a:cubicBezTo>
                <a:cubicBezTo>
                  <a:pt x="7433487" y="4531017"/>
                  <a:pt x="7322560" y="4518888"/>
                  <a:pt x="7198749" y="4524315"/>
                </a:cubicBezTo>
                <a:cubicBezTo>
                  <a:pt x="7074938" y="4529742"/>
                  <a:pt x="6927264" y="4497466"/>
                  <a:pt x="6714218" y="4524315"/>
                </a:cubicBezTo>
                <a:cubicBezTo>
                  <a:pt x="6501172" y="4551164"/>
                  <a:pt x="6497739" y="4523019"/>
                  <a:pt x="6414270" y="4524315"/>
                </a:cubicBezTo>
                <a:cubicBezTo>
                  <a:pt x="6330801" y="4525611"/>
                  <a:pt x="5922049" y="4480578"/>
                  <a:pt x="5652864" y="4524315"/>
                </a:cubicBezTo>
                <a:cubicBezTo>
                  <a:pt x="5383679" y="4568052"/>
                  <a:pt x="5141908" y="4494128"/>
                  <a:pt x="4983749" y="4524315"/>
                </a:cubicBezTo>
                <a:cubicBezTo>
                  <a:pt x="4825590" y="4554502"/>
                  <a:pt x="4687004" y="4501662"/>
                  <a:pt x="4591510" y="4524315"/>
                </a:cubicBezTo>
                <a:cubicBezTo>
                  <a:pt x="4496016" y="4546968"/>
                  <a:pt x="4278191" y="4469674"/>
                  <a:pt x="4014687" y="4524315"/>
                </a:cubicBezTo>
                <a:cubicBezTo>
                  <a:pt x="3751183" y="4578956"/>
                  <a:pt x="3794498" y="4504992"/>
                  <a:pt x="3622447" y="4524315"/>
                </a:cubicBezTo>
                <a:cubicBezTo>
                  <a:pt x="3450396" y="4543638"/>
                  <a:pt x="3246313" y="4513685"/>
                  <a:pt x="3045624" y="4524315"/>
                </a:cubicBezTo>
                <a:cubicBezTo>
                  <a:pt x="2844935" y="4534945"/>
                  <a:pt x="2713427" y="4497741"/>
                  <a:pt x="2561093" y="4524315"/>
                </a:cubicBezTo>
                <a:cubicBezTo>
                  <a:pt x="2408759" y="4550889"/>
                  <a:pt x="2117296" y="4476851"/>
                  <a:pt x="1891979" y="4524315"/>
                </a:cubicBezTo>
                <a:cubicBezTo>
                  <a:pt x="1666662" y="4571779"/>
                  <a:pt x="1714386" y="4515422"/>
                  <a:pt x="1592031" y="4524315"/>
                </a:cubicBezTo>
                <a:cubicBezTo>
                  <a:pt x="1469676" y="4533208"/>
                  <a:pt x="1277890" y="4498821"/>
                  <a:pt x="1107500" y="4524315"/>
                </a:cubicBezTo>
                <a:cubicBezTo>
                  <a:pt x="937110" y="4549809"/>
                  <a:pt x="704579" y="4522505"/>
                  <a:pt x="530677" y="4524315"/>
                </a:cubicBezTo>
                <a:cubicBezTo>
                  <a:pt x="356775" y="4526125"/>
                  <a:pt x="138588" y="4492314"/>
                  <a:pt x="0" y="4524315"/>
                </a:cubicBezTo>
                <a:cubicBezTo>
                  <a:pt x="-41231" y="4348013"/>
                  <a:pt x="34469" y="4270211"/>
                  <a:pt x="0" y="4049262"/>
                </a:cubicBezTo>
                <a:cubicBezTo>
                  <a:pt x="-34469" y="3828313"/>
                  <a:pt x="13816" y="3822013"/>
                  <a:pt x="0" y="3619452"/>
                </a:cubicBezTo>
                <a:cubicBezTo>
                  <a:pt x="-13816" y="3416891"/>
                  <a:pt x="73559" y="3287145"/>
                  <a:pt x="0" y="2963426"/>
                </a:cubicBezTo>
                <a:cubicBezTo>
                  <a:pt x="-73559" y="2639707"/>
                  <a:pt x="27417" y="2559283"/>
                  <a:pt x="0" y="2397887"/>
                </a:cubicBezTo>
                <a:cubicBezTo>
                  <a:pt x="-27417" y="2236491"/>
                  <a:pt x="52018" y="1927233"/>
                  <a:pt x="0" y="1741861"/>
                </a:cubicBezTo>
                <a:cubicBezTo>
                  <a:pt x="-52018" y="1556489"/>
                  <a:pt x="50105" y="1415458"/>
                  <a:pt x="0" y="1266808"/>
                </a:cubicBezTo>
                <a:cubicBezTo>
                  <a:pt x="-50105" y="1118158"/>
                  <a:pt x="69562" y="911033"/>
                  <a:pt x="0" y="656026"/>
                </a:cubicBezTo>
                <a:cubicBezTo>
                  <a:pt x="-69562" y="401019"/>
                  <a:pt x="1915" y="204621"/>
                  <a:pt x="0" y="0"/>
                </a:cubicBezTo>
                <a:close/>
              </a:path>
              <a:path w="9229165" h="4524315" stroke="0" extrusionOk="0">
                <a:moveTo>
                  <a:pt x="0" y="0"/>
                </a:moveTo>
                <a:cubicBezTo>
                  <a:pt x="160710" y="-74526"/>
                  <a:pt x="410916" y="4347"/>
                  <a:pt x="669114" y="0"/>
                </a:cubicBezTo>
                <a:cubicBezTo>
                  <a:pt x="927312" y="-4347"/>
                  <a:pt x="908134" y="5246"/>
                  <a:pt x="969062" y="0"/>
                </a:cubicBezTo>
                <a:cubicBezTo>
                  <a:pt x="1029990" y="-5246"/>
                  <a:pt x="1496760" y="54042"/>
                  <a:pt x="1638177" y="0"/>
                </a:cubicBezTo>
                <a:cubicBezTo>
                  <a:pt x="1779595" y="-54042"/>
                  <a:pt x="2090989" y="71869"/>
                  <a:pt x="2307291" y="0"/>
                </a:cubicBezTo>
                <a:cubicBezTo>
                  <a:pt x="2523593" y="-71869"/>
                  <a:pt x="2670638" y="52946"/>
                  <a:pt x="2791822" y="0"/>
                </a:cubicBezTo>
                <a:cubicBezTo>
                  <a:pt x="2913006" y="-52946"/>
                  <a:pt x="3117210" y="64419"/>
                  <a:pt x="3368645" y="0"/>
                </a:cubicBezTo>
                <a:cubicBezTo>
                  <a:pt x="3620080" y="-64419"/>
                  <a:pt x="3623704" y="44269"/>
                  <a:pt x="3853176" y="0"/>
                </a:cubicBezTo>
                <a:cubicBezTo>
                  <a:pt x="4082648" y="-44269"/>
                  <a:pt x="4404358" y="21406"/>
                  <a:pt x="4614583" y="0"/>
                </a:cubicBezTo>
                <a:cubicBezTo>
                  <a:pt x="4824808" y="-21406"/>
                  <a:pt x="4951727" y="38495"/>
                  <a:pt x="5099114" y="0"/>
                </a:cubicBezTo>
                <a:cubicBezTo>
                  <a:pt x="5246501" y="-38495"/>
                  <a:pt x="5304021" y="17264"/>
                  <a:pt x="5399062" y="0"/>
                </a:cubicBezTo>
                <a:cubicBezTo>
                  <a:pt x="5494103" y="-17264"/>
                  <a:pt x="5569655" y="24317"/>
                  <a:pt x="5699009" y="0"/>
                </a:cubicBezTo>
                <a:cubicBezTo>
                  <a:pt x="5828363" y="-24317"/>
                  <a:pt x="5938217" y="18547"/>
                  <a:pt x="6091249" y="0"/>
                </a:cubicBezTo>
                <a:cubicBezTo>
                  <a:pt x="6244281" y="-18547"/>
                  <a:pt x="6321673" y="44076"/>
                  <a:pt x="6483488" y="0"/>
                </a:cubicBezTo>
                <a:cubicBezTo>
                  <a:pt x="6645303" y="-44076"/>
                  <a:pt x="6927635" y="53841"/>
                  <a:pt x="7060311" y="0"/>
                </a:cubicBezTo>
                <a:cubicBezTo>
                  <a:pt x="7192987" y="-53841"/>
                  <a:pt x="7445342" y="71827"/>
                  <a:pt x="7729426" y="0"/>
                </a:cubicBezTo>
                <a:cubicBezTo>
                  <a:pt x="8013510" y="-71827"/>
                  <a:pt x="7992306" y="6715"/>
                  <a:pt x="8121665" y="0"/>
                </a:cubicBezTo>
                <a:cubicBezTo>
                  <a:pt x="8251024" y="-6715"/>
                  <a:pt x="8494826" y="4679"/>
                  <a:pt x="8606196" y="0"/>
                </a:cubicBezTo>
                <a:cubicBezTo>
                  <a:pt x="8717566" y="-4679"/>
                  <a:pt x="8941071" y="38703"/>
                  <a:pt x="9229165" y="0"/>
                </a:cubicBezTo>
                <a:cubicBezTo>
                  <a:pt x="9282666" y="137781"/>
                  <a:pt x="9224067" y="357452"/>
                  <a:pt x="9229165" y="520296"/>
                </a:cubicBezTo>
                <a:cubicBezTo>
                  <a:pt x="9234263" y="683140"/>
                  <a:pt x="9220503" y="779384"/>
                  <a:pt x="9229165" y="950106"/>
                </a:cubicBezTo>
                <a:cubicBezTo>
                  <a:pt x="9237827" y="1120828"/>
                  <a:pt x="9206899" y="1250506"/>
                  <a:pt x="9229165" y="1379916"/>
                </a:cubicBezTo>
                <a:cubicBezTo>
                  <a:pt x="9251431" y="1509326"/>
                  <a:pt x="9227584" y="1772507"/>
                  <a:pt x="9229165" y="1900212"/>
                </a:cubicBezTo>
                <a:cubicBezTo>
                  <a:pt x="9230746" y="2027917"/>
                  <a:pt x="9192653" y="2354331"/>
                  <a:pt x="9229165" y="2556238"/>
                </a:cubicBezTo>
                <a:cubicBezTo>
                  <a:pt x="9265677" y="2758145"/>
                  <a:pt x="9223579" y="2818664"/>
                  <a:pt x="9229165" y="3076534"/>
                </a:cubicBezTo>
                <a:cubicBezTo>
                  <a:pt x="9234751" y="3334404"/>
                  <a:pt x="9211352" y="3518853"/>
                  <a:pt x="9229165" y="3732560"/>
                </a:cubicBezTo>
                <a:cubicBezTo>
                  <a:pt x="9246978" y="3946267"/>
                  <a:pt x="9145474" y="4323977"/>
                  <a:pt x="9229165" y="4524315"/>
                </a:cubicBezTo>
                <a:cubicBezTo>
                  <a:pt x="8861434" y="4545961"/>
                  <a:pt x="8794574" y="4474140"/>
                  <a:pt x="8467759" y="4524315"/>
                </a:cubicBezTo>
                <a:cubicBezTo>
                  <a:pt x="8140944" y="4574490"/>
                  <a:pt x="8239447" y="4522753"/>
                  <a:pt x="8167811" y="4524315"/>
                </a:cubicBezTo>
                <a:cubicBezTo>
                  <a:pt x="8096175" y="4525877"/>
                  <a:pt x="7781424" y="4478212"/>
                  <a:pt x="7498697" y="4524315"/>
                </a:cubicBezTo>
                <a:cubicBezTo>
                  <a:pt x="7215970" y="4570418"/>
                  <a:pt x="7054761" y="4513667"/>
                  <a:pt x="6921874" y="4524315"/>
                </a:cubicBezTo>
                <a:cubicBezTo>
                  <a:pt x="6788987" y="4534963"/>
                  <a:pt x="6727705" y="4507316"/>
                  <a:pt x="6621926" y="4524315"/>
                </a:cubicBezTo>
                <a:cubicBezTo>
                  <a:pt x="6516147" y="4541314"/>
                  <a:pt x="6363497" y="4488341"/>
                  <a:pt x="6137395" y="4524315"/>
                </a:cubicBezTo>
                <a:cubicBezTo>
                  <a:pt x="5911293" y="4560289"/>
                  <a:pt x="5794347" y="4475920"/>
                  <a:pt x="5468280" y="4524315"/>
                </a:cubicBezTo>
                <a:cubicBezTo>
                  <a:pt x="5142213" y="4572710"/>
                  <a:pt x="5269260" y="4492846"/>
                  <a:pt x="5168332" y="4524315"/>
                </a:cubicBezTo>
                <a:cubicBezTo>
                  <a:pt x="5067404" y="4555784"/>
                  <a:pt x="4870046" y="4517083"/>
                  <a:pt x="4591510" y="4524315"/>
                </a:cubicBezTo>
                <a:cubicBezTo>
                  <a:pt x="4312974" y="4531547"/>
                  <a:pt x="4293063" y="4457666"/>
                  <a:pt x="4014687" y="4524315"/>
                </a:cubicBezTo>
                <a:cubicBezTo>
                  <a:pt x="3736311" y="4590964"/>
                  <a:pt x="3716860" y="4488124"/>
                  <a:pt x="3622447" y="4524315"/>
                </a:cubicBezTo>
                <a:cubicBezTo>
                  <a:pt x="3528034" y="4560506"/>
                  <a:pt x="3303778" y="4465590"/>
                  <a:pt x="3045624" y="4524315"/>
                </a:cubicBezTo>
                <a:cubicBezTo>
                  <a:pt x="2787470" y="4583040"/>
                  <a:pt x="2550724" y="4494429"/>
                  <a:pt x="2284218" y="4524315"/>
                </a:cubicBezTo>
                <a:cubicBezTo>
                  <a:pt x="2017712" y="4554201"/>
                  <a:pt x="1755523" y="4487174"/>
                  <a:pt x="1615104" y="4524315"/>
                </a:cubicBezTo>
                <a:cubicBezTo>
                  <a:pt x="1474685" y="4561456"/>
                  <a:pt x="1104931" y="4485056"/>
                  <a:pt x="853698" y="4524315"/>
                </a:cubicBezTo>
                <a:cubicBezTo>
                  <a:pt x="602465" y="4563574"/>
                  <a:pt x="185437" y="4495418"/>
                  <a:pt x="0" y="4524315"/>
                </a:cubicBezTo>
                <a:cubicBezTo>
                  <a:pt x="-28986" y="4402051"/>
                  <a:pt x="56209" y="4142545"/>
                  <a:pt x="0" y="3913532"/>
                </a:cubicBezTo>
                <a:cubicBezTo>
                  <a:pt x="-56209" y="3684519"/>
                  <a:pt x="9502" y="3445109"/>
                  <a:pt x="0" y="3257507"/>
                </a:cubicBezTo>
                <a:cubicBezTo>
                  <a:pt x="-9502" y="3069906"/>
                  <a:pt x="8476" y="3022705"/>
                  <a:pt x="0" y="2827697"/>
                </a:cubicBezTo>
                <a:cubicBezTo>
                  <a:pt x="-8476" y="2632689"/>
                  <a:pt x="26364" y="2498958"/>
                  <a:pt x="0" y="2397887"/>
                </a:cubicBezTo>
                <a:cubicBezTo>
                  <a:pt x="-26364" y="2296816"/>
                  <a:pt x="40107" y="2082830"/>
                  <a:pt x="0" y="1832348"/>
                </a:cubicBezTo>
                <a:cubicBezTo>
                  <a:pt x="-40107" y="1581866"/>
                  <a:pt x="55229" y="1538937"/>
                  <a:pt x="0" y="1357295"/>
                </a:cubicBezTo>
                <a:cubicBezTo>
                  <a:pt x="-55229" y="1175653"/>
                  <a:pt x="20721" y="1042511"/>
                  <a:pt x="0" y="927485"/>
                </a:cubicBezTo>
                <a:cubicBezTo>
                  <a:pt x="-20721" y="812459"/>
                  <a:pt x="100004" y="225696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3333195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nsolas" panose="020B0609020204030204" pitchFamily="49" charset="0"/>
              </a:rPr>
              <a:t>Frontend “React JS”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112354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AEED2-A7B2-4AFA-B929-CBF68BC8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137653"/>
            <a:ext cx="9821646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9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2AA6BE-D5B9-4F3D-8F7F-3F80D606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66" y="0"/>
            <a:ext cx="7960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7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8F8906-6C43-4BC8-BFA9-02BF38C9F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06" y="0"/>
            <a:ext cx="10274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6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377BBE-8C25-43C2-9E05-65F068E82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474" y="0"/>
            <a:ext cx="7707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2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BB0847-2F87-4085-B548-147783F1A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90" y="0"/>
            <a:ext cx="7790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19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12854-AB25-4EDE-9EB4-05FB6AF76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84" y="0"/>
            <a:ext cx="11060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0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D0632-1DE3-4999-A088-343D1358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7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B06AD8-270C-48FE-A78D-E774A0B8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1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A91003-36E0-45A1-B3BD-2253C9277B8F}"/>
              </a:ext>
            </a:extLst>
          </p:cNvPr>
          <p:cNvSpPr txBox="1"/>
          <p:nvPr/>
        </p:nvSpPr>
        <p:spPr>
          <a:xfrm>
            <a:off x="80682" y="1166842"/>
            <a:ext cx="12030635" cy="4524315"/>
          </a:xfrm>
          <a:custGeom>
            <a:avLst/>
            <a:gdLst>
              <a:gd name="connsiteX0" fmla="*/ 0 w 12030635"/>
              <a:gd name="connsiteY0" fmla="*/ 0 h 4524315"/>
              <a:gd name="connsiteX1" fmla="*/ 452581 w 12030635"/>
              <a:gd name="connsiteY1" fmla="*/ 0 h 4524315"/>
              <a:gd name="connsiteX2" fmla="*/ 1266081 w 12030635"/>
              <a:gd name="connsiteY2" fmla="*/ 0 h 4524315"/>
              <a:gd name="connsiteX3" fmla="*/ 1478049 w 12030635"/>
              <a:gd name="connsiteY3" fmla="*/ 0 h 4524315"/>
              <a:gd name="connsiteX4" fmla="*/ 1930630 w 12030635"/>
              <a:gd name="connsiteY4" fmla="*/ 0 h 4524315"/>
              <a:gd name="connsiteX5" fmla="*/ 2503518 w 12030635"/>
              <a:gd name="connsiteY5" fmla="*/ 0 h 4524315"/>
              <a:gd name="connsiteX6" fmla="*/ 3076405 w 12030635"/>
              <a:gd name="connsiteY6" fmla="*/ 0 h 4524315"/>
              <a:gd name="connsiteX7" fmla="*/ 3889905 w 12030635"/>
              <a:gd name="connsiteY7" fmla="*/ 0 h 4524315"/>
              <a:gd name="connsiteX8" fmla="*/ 4342486 w 12030635"/>
              <a:gd name="connsiteY8" fmla="*/ 0 h 4524315"/>
              <a:gd name="connsiteX9" fmla="*/ 5035680 w 12030635"/>
              <a:gd name="connsiteY9" fmla="*/ 0 h 4524315"/>
              <a:gd name="connsiteX10" fmla="*/ 5849180 w 12030635"/>
              <a:gd name="connsiteY10" fmla="*/ 0 h 4524315"/>
              <a:gd name="connsiteX11" fmla="*/ 6181455 w 12030635"/>
              <a:gd name="connsiteY11" fmla="*/ 0 h 4524315"/>
              <a:gd name="connsiteX12" fmla="*/ 6513730 w 12030635"/>
              <a:gd name="connsiteY12" fmla="*/ 0 h 4524315"/>
              <a:gd name="connsiteX13" fmla="*/ 7086617 w 12030635"/>
              <a:gd name="connsiteY13" fmla="*/ 0 h 4524315"/>
              <a:gd name="connsiteX14" fmla="*/ 7779811 w 12030635"/>
              <a:gd name="connsiteY14" fmla="*/ 0 h 4524315"/>
              <a:gd name="connsiteX15" fmla="*/ 7991779 w 12030635"/>
              <a:gd name="connsiteY15" fmla="*/ 0 h 4524315"/>
              <a:gd name="connsiteX16" fmla="*/ 8203747 w 12030635"/>
              <a:gd name="connsiteY16" fmla="*/ 0 h 4524315"/>
              <a:gd name="connsiteX17" fmla="*/ 8896941 w 12030635"/>
              <a:gd name="connsiteY17" fmla="*/ 0 h 4524315"/>
              <a:gd name="connsiteX18" fmla="*/ 9590135 w 12030635"/>
              <a:gd name="connsiteY18" fmla="*/ 0 h 4524315"/>
              <a:gd name="connsiteX19" fmla="*/ 10283328 w 12030635"/>
              <a:gd name="connsiteY19" fmla="*/ 0 h 4524315"/>
              <a:gd name="connsiteX20" fmla="*/ 10976522 w 12030635"/>
              <a:gd name="connsiteY20" fmla="*/ 0 h 4524315"/>
              <a:gd name="connsiteX21" fmla="*/ 12030635 w 12030635"/>
              <a:gd name="connsiteY21" fmla="*/ 0 h 4524315"/>
              <a:gd name="connsiteX22" fmla="*/ 12030635 w 12030635"/>
              <a:gd name="connsiteY22" fmla="*/ 520296 h 4524315"/>
              <a:gd name="connsiteX23" fmla="*/ 12030635 w 12030635"/>
              <a:gd name="connsiteY23" fmla="*/ 1176322 h 4524315"/>
              <a:gd name="connsiteX24" fmla="*/ 12030635 w 12030635"/>
              <a:gd name="connsiteY24" fmla="*/ 1696618 h 4524315"/>
              <a:gd name="connsiteX25" fmla="*/ 12030635 w 12030635"/>
              <a:gd name="connsiteY25" fmla="*/ 2307401 h 4524315"/>
              <a:gd name="connsiteX26" fmla="*/ 12030635 w 12030635"/>
              <a:gd name="connsiteY26" fmla="*/ 2872940 h 4524315"/>
              <a:gd name="connsiteX27" fmla="*/ 12030635 w 12030635"/>
              <a:gd name="connsiteY27" fmla="*/ 3302750 h 4524315"/>
              <a:gd name="connsiteX28" fmla="*/ 12030635 w 12030635"/>
              <a:gd name="connsiteY28" fmla="*/ 3913532 h 4524315"/>
              <a:gd name="connsiteX29" fmla="*/ 12030635 w 12030635"/>
              <a:gd name="connsiteY29" fmla="*/ 4524315 h 4524315"/>
              <a:gd name="connsiteX30" fmla="*/ 11217135 w 12030635"/>
              <a:gd name="connsiteY30" fmla="*/ 4524315 h 4524315"/>
              <a:gd name="connsiteX31" fmla="*/ 10523941 w 12030635"/>
              <a:gd name="connsiteY31" fmla="*/ 4524315 h 4524315"/>
              <a:gd name="connsiteX32" fmla="*/ 10191667 w 12030635"/>
              <a:gd name="connsiteY32" fmla="*/ 4524315 h 4524315"/>
              <a:gd name="connsiteX33" fmla="*/ 9498473 w 12030635"/>
              <a:gd name="connsiteY33" fmla="*/ 4524315 h 4524315"/>
              <a:gd name="connsiteX34" fmla="*/ 9286504 w 12030635"/>
              <a:gd name="connsiteY34" fmla="*/ 4524315 h 4524315"/>
              <a:gd name="connsiteX35" fmla="*/ 8473004 w 12030635"/>
              <a:gd name="connsiteY35" fmla="*/ 4524315 h 4524315"/>
              <a:gd name="connsiteX36" fmla="*/ 7659504 w 12030635"/>
              <a:gd name="connsiteY36" fmla="*/ 4524315 h 4524315"/>
              <a:gd name="connsiteX37" fmla="*/ 7086617 w 12030635"/>
              <a:gd name="connsiteY37" fmla="*/ 4524315 h 4524315"/>
              <a:gd name="connsiteX38" fmla="*/ 6393423 w 12030635"/>
              <a:gd name="connsiteY38" fmla="*/ 4524315 h 4524315"/>
              <a:gd name="connsiteX39" fmla="*/ 6061148 w 12030635"/>
              <a:gd name="connsiteY39" fmla="*/ 4524315 h 4524315"/>
              <a:gd name="connsiteX40" fmla="*/ 5367955 w 12030635"/>
              <a:gd name="connsiteY40" fmla="*/ 4524315 h 4524315"/>
              <a:gd name="connsiteX41" fmla="*/ 5035680 w 12030635"/>
              <a:gd name="connsiteY41" fmla="*/ 4524315 h 4524315"/>
              <a:gd name="connsiteX42" fmla="*/ 4583099 w 12030635"/>
              <a:gd name="connsiteY42" fmla="*/ 4524315 h 4524315"/>
              <a:gd name="connsiteX43" fmla="*/ 4371131 w 12030635"/>
              <a:gd name="connsiteY43" fmla="*/ 4524315 h 4524315"/>
              <a:gd name="connsiteX44" fmla="*/ 3677937 w 12030635"/>
              <a:gd name="connsiteY44" fmla="*/ 4524315 h 4524315"/>
              <a:gd name="connsiteX45" fmla="*/ 3345662 w 12030635"/>
              <a:gd name="connsiteY45" fmla="*/ 4524315 h 4524315"/>
              <a:gd name="connsiteX46" fmla="*/ 2652469 w 12030635"/>
              <a:gd name="connsiteY46" fmla="*/ 4524315 h 4524315"/>
              <a:gd name="connsiteX47" fmla="*/ 2079581 w 12030635"/>
              <a:gd name="connsiteY47" fmla="*/ 4524315 h 4524315"/>
              <a:gd name="connsiteX48" fmla="*/ 1266081 w 12030635"/>
              <a:gd name="connsiteY48" fmla="*/ 4524315 h 4524315"/>
              <a:gd name="connsiteX49" fmla="*/ 693194 w 12030635"/>
              <a:gd name="connsiteY49" fmla="*/ 4524315 h 4524315"/>
              <a:gd name="connsiteX50" fmla="*/ 0 w 12030635"/>
              <a:gd name="connsiteY50" fmla="*/ 4524315 h 4524315"/>
              <a:gd name="connsiteX51" fmla="*/ 0 w 12030635"/>
              <a:gd name="connsiteY51" fmla="*/ 4049262 h 4524315"/>
              <a:gd name="connsiteX52" fmla="*/ 0 w 12030635"/>
              <a:gd name="connsiteY52" fmla="*/ 3393236 h 4524315"/>
              <a:gd name="connsiteX53" fmla="*/ 0 w 12030635"/>
              <a:gd name="connsiteY53" fmla="*/ 2918183 h 4524315"/>
              <a:gd name="connsiteX54" fmla="*/ 0 w 12030635"/>
              <a:gd name="connsiteY54" fmla="*/ 2262158 h 4524315"/>
              <a:gd name="connsiteX55" fmla="*/ 0 w 12030635"/>
              <a:gd name="connsiteY55" fmla="*/ 1741861 h 4524315"/>
              <a:gd name="connsiteX56" fmla="*/ 0 w 12030635"/>
              <a:gd name="connsiteY56" fmla="*/ 1131079 h 4524315"/>
              <a:gd name="connsiteX57" fmla="*/ 0 w 12030635"/>
              <a:gd name="connsiteY57" fmla="*/ 701269 h 4524315"/>
              <a:gd name="connsiteX58" fmla="*/ 0 w 12030635"/>
              <a:gd name="connsiteY58" fmla="*/ 0 h 452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030635" h="4524315" fill="none" extrusionOk="0">
                <a:moveTo>
                  <a:pt x="0" y="0"/>
                </a:moveTo>
                <a:cubicBezTo>
                  <a:pt x="152392" y="-4879"/>
                  <a:pt x="227756" y="30071"/>
                  <a:pt x="452581" y="0"/>
                </a:cubicBezTo>
                <a:cubicBezTo>
                  <a:pt x="677406" y="-30071"/>
                  <a:pt x="1081260" y="82887"/>
                  <a:pt x="1266081" y="0"/>
                </a:cubicBezTo>
                <a:cubicBezTo>
                  <a:pt x="1450902" y="-82887"/>
                  <a:pt x="1385949" y="17418"/>
                  <a:pt x="1478049" y="0"/>
                </a:cubicBezTo>
                <a:cubicBezTo>
                  <a:pt x="1570149" y="-17418"/>
                  <a:pt x="1790868" y="4556"/>
                  <a:pt x="1930630" y="0"/>
                </a:cubicBezTo>
                <a:cubicBezTo>
                  <a:pt x="2070392" y="-4556"/>
                  <a:pt x="2255938" y="1861"/>
                  <a:pt x="2503518" y="0"/>
                </a:cubicBezTo>
                <a:cubicBezTo>
                  <a:pt x="2751098" y="-1861"/>
                  <a:pt x="2920367" y="36857"/>
                  <a:pt x="3076405" y="0"/>
                </a:cubicBezTo>
                <a:cubicBezTo>
                  <a:pt x="3232443" y="-36857"/>
                  <a:pt x="3670033" y="27355"/>
                  <a:pt x="3889905" y="0"/>
                </a:cubicBezTo>
                <a:cubicBezTo>
                  <a:pt x="4109777" y="-27355"/>
                  <a:pt x="4240297" y="7258"/>
                  <a:pt x="4342486" y="0"/>
                </a:cubicBezTo>
                <a:cubicBezTo>
                  <a:pt x="4444675" y="-7258"/>
                  <a:pt x="4751021" y="71402"/>
                  <a:pt x="5035680" y="0"/>
                </a:cubicBezTo>
                <a:cubicBezTo>
                  <a:pt x="5320339" y="-71402"/>
                  <a:pt x="5635270" y="13041"/>
                  <a:pt x="5849180" y="0"/>
                </a:cubicBezTo>
                <a:cubicBezTo>
                  <a:pt x="6063090" y="-13041"/>
                  <a:pt x="6023320" y="39394"/>
                  <a:pt x="6181455" y="0"/>
                </a:cubicBezTo>
                <a:cubicBezTo>
                  <a:pt x="6339591" y="-39394"/>
                  <a:pt x="6405462" y="31083"/>
                  <a:pt x="6513730" y="0"/>
                </a:cubicBezTo>
                <a:cubicBezTo>
                  <a:pt x="6621998" y="-31083"/>
                  <a:pt x="6898272" y="59559"/>
                  <a:pt x="7086617" y="0"/>
                </a:cubicBezTo>
                <a:cubicBezTo>
                  <a:pt x="7274962" y="-59559"/>
                  <a:pt x="7609853" y="21404"/>
                  <a:pt x="7779811" y="0"/>
                </a:cubicBezTo>
                <a:cubicBezTo>
                  <a:pt x="7949769" y="-21404"/>
                  <a:pt x="7945073" y="16395"/>
                  <a:pt x="7991779" y="0"/>
                </a:cubicBezTo>
                <a:cubicBezTo>
                  <a:pt x="8038485" y="-16395"/>
                  <a:pt x="8128482" y="16666"/>
                  <a:pt x="8203747" y="0"/>
                </a:cubicBezTo>
                <a:cubicBezTo>
                  <a:pt x="8279012" y="-16666"/>
                  <a:pt x="8738455" y="9274"/>
                  <a:pt x="8896941" y="0"/>
                </a:cubicBezTo>
                <a:cubicBezTo>
                  <a:pt x="9055427" y="-9274"/>
                  <a:pt x="9379214" y="7697"/>
                  <a:pt x="9590135" y="0"/>
                </a:cubicBezTo>
                <a:cubicBezTo>
                  <a:pt x="9801056" y="-7697"/>
                  <a:pt x="9957551" y="51918"/>
                  <a:pt x="10283328" y="0"/>
                </a:cubicBezTo>
                <a:cubicBezTo>
                  <a:pt x="10609105" y="-51918"/>
                  <a:pt x="10703724" y="11342"/>
                  <a:pt x="10976522" y="0"/>
                </a:cubicBezTo>
                <a:cubicBezTo>
                  <a:pt x="11249320" y="-11342"/>
                  <a:pt x="11819346" y="93357"/>
                  <a:pt x="12030635" y="0"/>
                </a:cubicBezTo>
                <a:cubicBezTo>
                  <a:pt x="12038155" y="250275"/>
                  <a:pt x="11993106" y="296362"/>
                  <a:pt x="12030635" y="520296"/>
                </a:cubicBezTo>
                <a:cubicBezTo>
                  <a:pt x="12068164" y="744230"/>
                  <a:pt x="11952063" y="1029934"/>
                  <a:pt x="12030635" y="1176322"/>
                </a:cubicBezTo>
                <a:cubicBezTo>
                  <a:pt x="12109207" y="1322710"/>
                  <a:pt x="11991939" y="1585812"/>
                  <a:pt x="12030635" y="1696618"/>
                </a:cubicBezTo>
                <a:cubicBezTo>
                  <a:pt x="12069331" y="1807424"/>
                  <a:pt x="12001804" y="2089600"/>
                  <a:pt x="12030635" y="2307401"/>
                </a:cubicBezTo>
                <a:cubicBezTo>
                  <a:pt x="12059466" y="2525202"/>
                  <a:pt x="11969820" y="2689915"/>
                  <a:pt x="12030635" y="2872940"/>
                </a:cubicBezTo>
                <a:cubicBezTo>
                  <a:pt x="12091450" y="3055965"/>
                  <a:pt x="12001316" y="3148355"/>
                  <a:pt x="12030635" y="3302750"/>
                </a:cubicBezTo>
                <a:cubicBezTo>
                  <a:pt x="12059954" y="3457145"/>
                  <a:pt x="12028747" y="3611464"/>
                  <a:pt x="12030635" y="3913532"/>
                </a:cubicBezTo>
                <a:cubicBezTo>
                  <a:pt x="12032523" y="4215600"/>
                  <a:pt x="11960014" y="4245696"/>
                  <a:pt x="12030635" y="4524315"/>
                </a:cubicBezTo>
                <a:cubicBezTo>
                  <a:pt x="11804956" y="4573854"/>
                  <a:pt x="11558142" y="4432568"/>
                  <a:pt x="11217135" y="4524315"/>
                </a:cubicBezTo>
                <a:cubicBezTo>
                  <a:pt x="10876128" y="4616062"/>
                  <a:pt x="10702637" y="4516457"/>
                  <a:pt x="10523941" y="4524315"/>
                </a:cubicBezTo>
                <a:cubicBezTo>
                  <a:pt x="10345245" y="4532173"/>
                  <a:pt x="10336252" y="4518295"/>
                  <a:pt x="10191667" y="4524315"/>
                </a:cubicBezTo>
                <a:cubicBezTo>
                  <a:pt x="10047082" y="4530335"/>
                  <a:pt x="9689731" y="4489104"/>
                  <a:pt x="9498473" y="4524315"/>
                </a:cubicBezTo>
                <a:cubicBezTo>
                  <a:pt x="9307215" y="4559526"/>
                  <a:pt x="9353315" y="4499022"/>
                  <a:pt x="9286504" y="4524315"/>
                </a:cubicBezTo>
                <a:cubicBezTo>
                  <a:pt x="9219693" y="4549608"/>
                  <a:pt x="8683684" y="4430646"/>
                  <a:pt x="8473004" y="4524315"/>
                </a:cubicBezTo>
                <a:cubicBezTo>
                  <a:pt x="8262324" y="4617984"/>
                  <a:pt x="7851889" y="4437496"/>
                  <a:pt x="7659504" y="4524315"/>
                </a:cubicBezTo>
                <a:cubicBezTo>
                  <a:pt x="7467119" y="4611134"/>
                  <a:pt x="7217250" y="4504600"/>
                  <a:pt x="7086617" y="4524315"/>
                </a:cubicBezTo>
                <a:cubicBezTo>
                  <a:pt x="6955984" y="4544030"/>
                  <a:pt x="6568140" y="4492266"/>
                  <a:pt x="6393423" y="4524315"/>
                </a:cubicBezTo>
                <a:cubicBezTo>
                  <a:pt x="6218706" y="4556364"/>
                  <a:pt x="6148005" y="4503024"/>
                  <a:pt x="6061148" y="4524315"/>
                </a:cubicBezTo>
                <a:cubicBezTo>
                  <a:pt x="5974291" y="4545606"/>
                  <a:pt x="5550064" y="4470099"/>
                  <a:pt x="5367955" y="4524315"/>
                </a:cubicBezTo>
                <a:cubicBezTo>
                  <a:pt x="5185846" y="4578531"/>
                  <a:pt x="5123383" y="4506255"/>
                  <a:pt x="5035680" y="4524315"/>
                </a:cubicBezTo>
                <a:cubicBezTo>
                  <a:pt x="4947978" y="4542375"/>
                  <a:pt x="4743127" y="4487681"/>
                  <a:pt x="4583099" y="4524315"/>
                </a:cubicBezTo>
                <a:cubicBezTo>
                  <a:pt x="4423071" y="4560949"/>
                  <a:pt x="4461380" y="4522928"/>
                  <a:pt x="4371131" y="4524315"/>
                </a:cubicBezTo>
                <a:cubicBezTo>
                  <a:pt x="4280882" y="4525702"/>
                  <a:pt x="3918170" y="4516030"/>
                  <a:pt x="3677937" y="4524315"/>
                </a:cubicBezTo>
                <a:cubicBezTo>
                  <a:pt x="3437704" y="4532600"/>
                  <a:pt x="3496533" y="4521352"/>
                  <a:pt x="3345662" y="4524315"/>
                </a:cubicBezTo>
                <a:cubicBezTo>
                  <a:pt x="3194792" y="4527278"/>
                  <a:pt x="2938336" y="4489617"/>
                  <a:pt x="2652469" y="4524315"/>
                </a:cubicBezTo>
                <a:cubicBezTo>
                  <a:pt x="2366602" y="4559013"/>
                  <a:pt x="2229881" y="4478547"/>
                  <a:pt x="2079581" y="4524315"/>
                </a:cubicBezTo>
                <a:cubicBezTo>
                  <a:pt x="1929281" y="4570083"/>
                  <a:pt x="1546832" y="4516454"/>
                  <a:pt x="1266081" y="4524315"/>
                </a:cubicBezTo>
                <a:cubicBezTo>
                  <a:pt x="985330" y="4532176"/>
                  <a:pt x="864427" y="4476615"/>
                  <a:pt x="693194" y="4524315"/>
                </a:cubicBezTo>
                <a:cubicBezTo>
                  <a:pt x="521961" y="4572015"/>
                  <a:pt x="311768" y="4451803"/>
                  <a:pt x="0" y="4524315"/>
                </a:cubicBezTo>
                <a:cubicBezTo>
                  <a:pt x="-44609" y="4306859"/>
                  <a:pt x="8739" y="4234621"/>
                  <a:pt x="0" y="4049262"/>
                </a:cubicBezTo>
                <a:cubicBezTo>
                  <a:pt x="-8739" y="3863903"/>
                  <a:pt x="68519" y="3631021"/>
                  <a:pt x="0" y="3393236"/>
                </a:cubicBezTo>
                <a:cubicBezTo>
                  <a:pt x="-68519" y="3155451"/>
                  <a:pt x="36119" y="3036326"/>
                  <a:pt x="0" y="2918183"/>
                </a:cubicBezTo>
                <a:cubicBezTo>
                  <a:pt x="-36119" y="2800040"/>
                  <a:pt x="45290" y="2493028"/>
                  <a:pt x="0" y="2262158"/>
                </a:cubicBezTo>
                <a:cubicBezTo>
                  <a:pt x="-45290" y="2031289"/>
                  <a:pt x="7759" y="1993774"/>
                  <a:pt x="0" y="1741861"/>
                </a:cubicBezTo>
                <a:cubicBezTo>
                  <a:pt x="-7759" y="1489948"/>
                  <a:pt x="9222" y="1271897"/>
                  <a:pt x="0" y="1131079"/>
                </a:cubicBezTo>
                <a:cubicBezTo>
                  <a:pt x="-9222" y="990261"/>
                  <a:pt x="51061" y="841272"/>
                  <a:pt x="0" y="701269"/>
                </a:cubicBezTo>
                <a:cubicBezTo>
                  <a:pt x="-51061" y="561266"/>
                  <a:pt x="21386" y="176469"/>
                  <a:pt x="0" y="0"/>
                </a:cubicBezTo>
                <a:close/>
              </a:path>
              <a:path w="12030635" h="4524315" stroke="0" extrusionOk="0">
                <a:moveTo>
                  <a:pt x="0" y="0"/>
                </a:moveTo>
                <a:cubicBezTo>
                  <a:pt x="226286" y="-64766"/>
                  <a:pt x="442453" y="30046"/>
                  <a:pt x="693194" y="0"/>
                </a:cubicBezTo>
                <a:cubicBezTo>
                  <a:pt x="943935" y="-30046"/>
                  <a:pt x="820460" y="9882"/>
                  <a:pt x="905162" y="0"/>
                </a:cubicBezTo>
                <a:cubicBezTo>
                  <a:pt x="989864" y="-9882"/>
                  <a:pt x="1443227" y="52144"/>
                  <a:pt x="1598356" y="0"/>
                </a:cubicBezTo>
                <a:cubicBezTo>
                  <a:pt x="1753485" y="-52144"/>
                  <a:pt x="2047568" y="80612"/>
                  <a:pt x="2291550" y="0"/>
                </a:cubicBezTo>
                <a:cubicBezTo>
                  <a:pt x="2535532" y="-80612"/>
                  <a:pt x="2598372" y="36816"/>
                  <a:pt x="2744131" y="0"/>
                </a:cubicBezTo>
                <a:cubicBezTo>
                  <a:pt x="2889890" y="-36816"/>
                  <a:pt x="3122928" y="6419"/>
                  <a:pt x="3317018" y="0"/>
                </a:cubicBezTo>
                <a:cubicBezTo>
                  <a:pt x="3511108" y="-6419"/>
                  <a:pt x="3604345" y="24431"/>
                  <a:pt x="3769599" y="0"/>
                </a:cubicBezTo>
                <a:cubicBezTo>
                  <a:pt x="3934853" y="-24431"/>
                  <a:pt x="4324856" y="82408"/>
                  <a:pt x="4583099" y="0"/>
                </a:cubicBezTo>
                <a:cubicBezTo>
                  <a:pt x="4841342" y="-82408"/>
                  <a:pt x="4910642" y="19861"/>
                  <a:pt x="5035680" y="0"/>
                </a:cubicBezTo>
                <a:cubicBezTo>
                  <a:pt x="5160718" y="-19861"/>
                  <a:pt x="5175597" y="6111"/>
                  <a:pt x="5247648" y="0"/>
                </a:cubicBezTo>
                <a:cubicBezTo>
                  <a:pt x="5319699" y="-6111"/>
                  <a:pt x="5381532" y="8580"/>
                  <a:pt x="5459617" y="0"/>
                </a:cubicBezTo>
                <a:cubicBezTo>
                  <a:pt x="5537702" y="-8580"/>
                  <a:pt x="5681658" y="38423"/>
                  <a:pt x="5791891" y="0"/>
                </a:cubicBezTo>
                <a:cubicBezTo>
                  <a:pt x="5902124" y="-38423"/>
                  <a:pt x="6030895" y="10221"/>
                  <a:pt x="6124166" y="0"/>
                </a:cubicBezTo>
                <a:cubicBezTo>
                  <a:pt x="6217437" y="-10221"/>
                  <a:pt x="6451906" y="36482"/>
                  <a:pt x="6697053" y="0"/>
                </a:cubicBezTo>
                <a:cubicBezTo>
                  <a:pt x="6942200" y="-36482"/>
                  <a:pt x="7156358" y="47195"/>
                  <a:pt x="7390247" y="0"/>
                </a:cubicBezTo>
                <a:cubicBezTo>
                  <a:pt x="7624136" y="-47195"/>
                  <a:pt x="7642419" y="17166"/>
                  <a:pt x="7722522" y="0"/>
                </a:cubicBezTo>
                <a:cubicBezTo>
                  <a:pt x="7802626" y="-17166"/>
                  <a:pt x="8014399" y="16369"/>
                  <a:pt x="8175103" y="0"/>
                </a:cubicBezTo>
                <a:cubicBezTo>
                  <a:pt x="8335807" y="-16369"/>
                  <a:pt x="8285690" y="6905"/>
                  <a:pt x="8387071" y="0"/>
                </a:cubicBezTo>
                <a:cubicBezTo>
                  <a:pt x="8488452" y="-6905"/>
                  <a:pt x="8658262" y="42917"/>
                  <a:pt x="8839652" y="0"/>
                </a:cubicBezTo>
                <a:cubicBezTo>
                  <a:pt x="9021042" y="-42917"/>
                  <a:pt x="9272100" y="37745"/>
                  <a:pt x="9412540" y="0"/>
                </a:cubicBezTo>
                <a:cubicBezTo>
                  <a:pt x="9552980" y="-37745"/>
                  <a:pt x="9830071" y="16767"/>
                  <a:pt x="9985427" y="0"/>
                </a:cubicBezTo>
                <a:cubicBezTo>
                  <a:pt x="10140783" y="-16767"/>
                  <a:pt x="10501175" y="50210"/>
                  <a:pt x="10798927" y="0"/>
                </a:cubicBezTo>
                <a:cubicBezTo>
                  <a:pt x="11096679" y="-50210"/>
                  <a:pt x="11006934" y="17960"/>
                  <a:pt x="11131202" y="0"/>
                </a:cubicBezTo>
                <a:cubicBezTo>
                  <a:pt x="11255471" y="-17960"/>
                  <a:pt x="11621911" y="102942"/>
                  <a:pt x="12030635" y="0"/>
                </a:cubicBezTo>
                <a:cubicBezTo>
                  <a:pt x="12074800" y="266167"/>
                  <a:pt x="12017230" y="289402"/>
                  <a:pt x="12030635" y="565539"/>
                </a:cubicBezTo>
                <a:cubicBezTo>
                  <a:pt x="12044040" y="841676"/>
                  <a:pt x="11999167" y="976780"/>
                  <a:pt x="12030635" y="1176322"/>
                </a:cubicBezTo>
                <a:cubicBezTo>
                  <a:pt x="12062103" y="1375864"/>
                  <a:pt x="11984757" y="1660530"/>
                  <a:pt x="12030635" y="1832348"/>
                </a:cubicBezTo>
                <a:cubicBezTo>
                  <a:pt x="12076513" y="2004166"/>
                  <a:pt x="11988204" y="2213524"/>
                  <a:pt x="12030635" y="2352644"/>
                </a:cubicBezTo>
                <a:cubicBezTo>
                  <a:pt x="12073066" y="2491764"/>
                  <a:pt x="11983551" y="2767765"/>
                  <a:pt x="12030635" y="2918183"/>
                </a:cubicBezTo>
                <a:cubicBezTo>
                  <a:pt x="12077719" y="3068601"/>
                  <a:pt x="12022918" y="3239776"/>
                  <a:pt x="12030635" y="3393236"/>
                </a:cubicBezTo>
                <a:cubicBezTo>
                  <a:pt x="12038352" y="3546696"/>
                  <a:pt x="12013852" y="3653419"/>
                  <a:pt x="12030635" y="3823046"/>
                </a:cubicBezTo>
                <a:cubicBezTo>
                  <a:pt x="12047418" y="3992673"/>
                  <a:pt x="11976921" y="4361685"/>
                  <a:pt x="12030635" y="4524315"/>
                </a:cubicBezTo>
                <a:cubicBezTo>
                  <a:pt x="11923394" y="4563167"/>
                  <a:pt x="11836792" y="4486859"/>
                  <a:pt x="11698360" y="4524315"/>
                </a:cubicBezTo>
                <a:cubicBezTo>
                  <a:pt x="11559928" y="4561771"/>
                  <a:pt x="11531838" y="4503877"/>
                  <a:pt x="11486392" y="4524315"/>
                </a:cubicBezTo>
                <a:cubicBezTo>
                  <a:pt x="11440946" y="4544753"/>
                  <a:pt x="11151893" y="4464511"/>
                  <a:pt x="10913505" y="4524315"/>
                </a:cubicBezTo>
                <a:cubicBezTo>
                  <a:pt x="10675117" y="4584119"/>
                  <a:pt x="10498423" y="4468134"/>
                  <a:pt x="10340617" y="4524315"/>
                </a:cubicBezTo>
                <a:cubicBezTo>
                  <a:pt x="10182811" y="4580496"/>
                  <a:pt x="10143116" y="4520715"/>
                  <a:pt x="10008343" y="4524315"/>
                </a:cubicBezTo>
                <a:cubicBezTo>
                  <a:pt x="9873570" y="4527915"/>
                  <a:pt x="9561861" y="4474201"/>
                  <a:pt x="9435455" y="4524315"/>
                </a:cubicBezTo>
                <a:cubicBezTo>
                  <a:pt x="9309049" y="4574429"/>
                  <a:pt x="8951299" y="4479861"/>
                  <a:pt x="8621955" y="4524315"/>
                </a:cubicBezTo>
                <a:cubicBezTo>
                  <a:pt x="8292611" y="4568769"/>
                  <a:pt x="8127774" y="4506098"/>
                  <a:pt x="7928761" y="4524315"/>
                </a:cubicBezTo>
                <a:cubicBezTo>
                  <a:pt x="7729748" y="4542532"/>
                  <a:pt x="7449537" y="4465940"/>
                  <a:pt x="7115261" y="4524315"/>
                </a:cubicBezTo>
                <a:cubicBezTo>
                  <a:pt x="6780985" y="4582690"/>
                  <a:pt x="6706309" y="4493384"/>
                  <a:pt x="6542374" y="4524315"/>
                </a:cubicBezTo>
                <a:cubicBezTo>
                  <a:pt x="6378439" y="4555246"/>
                  <a:pt x="6116324" y="4454019"/>
                  <a:pt x="5849180" y="4524315"/>
                </a:cubicBezTo>
                <a:cubicBezTo>
                  <a:pt x="5582036" y="4594611"/>
                  <a:pt x="5582876" y="4512165"/>
                  <a:pt x="5396599" y="4524315"/>
                </a:cubicBezTo>
                <a:cubicBezTo>
                  <a:pt x="5210322" y="4536465"/>
                  <a:pt x="5075982" y="4470941"/>
                  <a:pt x="4944018" y="4524315"/>
                </a:cubicBezTo>
                <a:cubicBezTo>
                  <a:pt x="4812054" y="4577689"/>
                  <a:pt x="4491507" y="4473759"/>
                  <a:pt x="4130518" y="4524315"/>
                </a:cubicBezTo>
                <a:cubicBezTo>
                  <a:pt x="3769529" y="4574871"/>
                  <a:pt x="3843285" y="4484018"/>
                  <a:pt x="3677937" y="4524315"/>
                </a:cubicBezTo>
                <a:cubicBezTo>
                  <a:pt x="3512589" y="4564612"/>
                  <a:pt x="3259795" y="4459307"/>
                  <a:pt x="3105050" y="4524315"/>
                </a:cubicBezTo>
                <a:cubicBezTo>
                  <a:pt x="2950305" y="4589323"/>
                  <a:pt x="2596044" y="4494192"/>
                  <a:pt x="2411856" y="4524315"/>
                </a:cubicBezTo>
                <a:cubicBezTo>
                  <a:pt x="2227668" y="4554438"/>
                  <a:pt x="2188049" y="4491896"/>
                  <a:pt x="2079581" y="4524315"/>
                </a:cubicBezTo>
                <a:cubicBezTo>
                  <a:pt x="1971113" y="4556734"/>
                  <a:pt x="1634410" y="4455040"/>
                  <a:pt x="1386387" y="4524315"/>
                </a:cubicBezTo>
                <a:cubicBezTo>
                  <a:pt x="1138364" y="4593590"/>
                  <a:pt x="848922" y="4467278"/>
                  <a:pt x="693194" y="4524315"/>
                </a:cubicBezTo>
                <a:cubicBezTo>
                  <a:pt x="537466" y="4581352"/>
                  <a:pt x="212532" y="4509370"/>
                  <a:pt x="0" y="4524315"/>
                </a:cubicBezTo>
                <a:cubicBezTo>
                  <a:pt x="-17442" y="4318043"/>
                  <a:pt x="13091" y="4111519"/>
                  <a:pt x="0" y="3913532"/>
                </a:cubicBezTo>
                <a:cubicBezTo>
                  <a:pt x="-13091" y="3715545"/>
                  <a:pt x="584" y="3484404"/>
                  <a:pt x="0" y="3257507"/>
                </a:cubicBezTo>
                <a:cubicBezTo>
                  <a:pt x="-584" y="3030610"/>
                  <a:pt x="11700" y="2921887"/>
                  <a:pt x="0" y="2827697"/>
                </a:cubicBezTo>
                <a:cubicBezTo>
                  <a:pt x="-11700" y="2733507"/>
                  <a:pt x="35696" y="2373982"/>
                  <a:pt x="0" y="2216914"/>
                </a:cubicBezTo>
                <a:cubicBezTo>
                  <a:pt x="-35696" y="2059846"/>
                  <a:pt x="7966" y="1926419"/>
                  <a:pt x="0" y="1741861"/>
                </a:cubicBezTo>
                <a:cubicBezTo>
                  <a:pt x="-7966" y="1557303"/>
                  <a:pt x="10213" y="1444229"/>
                  <a:pt x="0" y="1266808"/>
                </a:cubicBezTo>
                <a:cubicBezTo>
                  <a:pt x="-10213" y="1089387"/>
                  <a:pt x="67203" y="806734"/>
                  <a:pt x="0" y="610783"/>
                </a:cubicBezTo>
                <a:cubicBezTo>
                  <a:pt x="-67203" y="414832"/>
                  <a:pt x="49736" y="204078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3333195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nsolas" panose="020B0609020204030204" pitchFamily="49" charset="0"/>
              </a:rPr>
              <a:t>Backend </a:t>
            </a:r>
          </a:p>
          <a:p>
            <a:pPr algn="ctr"/>
            <a:r>
              <a:rPr lang="en-US" sz="9600" dirty="0">
                <a:latin typeface="Consolas" panose="020B0609020204030204" pitchFamily="49" charset="0"/>
              </a:rPr>
              <a:t>“Django REST API”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104573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3D002-2516-42A1-A9BB-271A4D5F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286" y="0"/>
            <a:ext cx="6603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3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85625-7316-47E4-9BE8-633340B82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444" y="0"/>
            <a:ext cx="7119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5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B2D7FB-F6E4-4230-B2EA-857BFD248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95" y="0"/>
            <a:ext cx="8304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38EC4-BED5-4DF6-926F-215090974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870" y="0"/>
            <a:ext cx="8342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8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4E4C5-F1BD-4BFA-AD2F-7216A2AC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40" y="0"/>
            <a:ext cx="8412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3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Office PowerPoint</Application>
  <PresentationFormat>Widescreen</PresentationFormat>
  <Paragraphs>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Kayyumshaikh Mistari</dc:creator>
  <cp:lastModifiedBy>Kayyumshaikh Mistari</cp:lastModifiedBy>
  <cp:revision>14</cp:revision>
  <dcterms:created xsi:type="dcterms:W3CDTF">2024-06-17T13:33:49Z</dcterms:created>
  <dcterms:modified xsi:type="dcterms:W3CDTF">2024-06-17T13:50:31Z</dcterms:modified>
</cp:coreProperties>
</file>