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B7E9-FE6D-42AA-9FC4-F1E174279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8B9B0-CF62-41FC-9243-9588DB7E8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87A3-A0E3-4F60-BBB5-B413D1D2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AB7A-CD19-46CF-B598-4506C28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EF48-E71E-42F6-9370-BC54F479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8768-06DB-4E4D-A903-56560730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07478-99F2-4F11-9C05-3AB06BB1A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201-129A-43DA-B84F-81A36337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C8BB-BBBF-449C-A12E-725E08FA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8BD2-10F6-42C8-A854-B4D3B6EB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75CD2-A3F4-44A7-9766-BDD49F3C2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CD7B4-A70B-4731-BA17-E1B15830A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3C82-BAAC-4201-8767-F955CA11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2898-1704-4AB6-AFE2-C9376133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2E1A-B39F-4364-8C22-A90021FA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3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3B3F-4821-4BAD-A761-7F84F145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9170-4E16-4D24-9230-9DD39EC0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2011-41DC-4E71-81B9-E9DEB65B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A1E15-8B1E-4324-93F0-2BF53B4D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1052-AF76-4307-BDE4-8D8A6B3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5648-575B-488A-873E-D4209BCC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EE9E-3F0C-422C-A88E-D98BE4A6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3D36C-FCA3-48A2-9A1A-831AF41A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E14E-21D6-40C3-B102-0E69B149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9C67-7C24-48C9-8069-340C6C4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EAFA-E137-4859-8D11-ADCF65C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E0F7-72A7-4E8C-8E94-737612A44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CF059-FC04-4070-89DE-3ECD8E43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C839F-664D-47CD-9061-10F89BAF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CC63C-7960-40F8-862B-4F371909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B6F0-4207-4BFD-85B7-E634596B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B04F-D59F-432D-86DF-E8433EAA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4BDFE-3B77-44A2-BA6B-A8FD60D6F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2A0CE-C66F-45A3-B9AD-31C883F63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20F02-30D2-48E1-952B-DE7A7F0E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ACC19-4150-4D98-B2D2-98E66BAE8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10944-5817-4C26-AD38-AF649453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7C1A3-9BF3-44C2-BA90-EA10EE98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6008-49B8-477A-B46C-443ACBA6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EF93-7EF3-4878-83BD-8C03D572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19A3F-06AF-4A0D-8692-574E6126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DD060-408C-4A3D-BC5F-BD3E7D65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E5E8E-5BA5-4E4F-BF67-58527B91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51292-5C1D-40EC-A825-30D2A360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4D277-0935-45A2-B8D5-D3C01B44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15B2-50C0-4D3A-A42B-CDC7FB4C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FA00-D91B-4DB7-97AD-AF05934E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6DD5-93F3-49ED-85F6-EBA5DF54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1DE15-A044-4D45-B817-182C87D6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9C65E-A498-49F9-A930-DED8EB5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8614-3FB4-4D6A-A2DA-72172914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91FFC-A299-4162-8577-DE14BF0C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A840-E0E8-4534-A035-F5C27480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FC30C-79C3-4A9B-B9A7-D7D2A7777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F4FCF-FE74-4448-ABFC-0D7C3CEE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B18B1-4CD2-477B-9B2F-EDC95A27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5B71-34BE-447E-B5D8-0240DFF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BF7C-4EF2-439F-95FC-4028D5DF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1DB75-FB85-4F79-8B5F-70E3B52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2F3FA-3E31-479B-B83B-FFA8531E4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2EEF-C450-4B84-BF21-FC10415A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BE56-F877-4173-B2E9-B3A1D291FCF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1987F-89BC-43A4-96C0-C204E8A0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3262-97DB-46D9-9359-89E5755BE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E4818-657C-4269-9BDB-F6BA7D64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77756-C512-4B82-AE90-2C7CB9FB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5C5ED-33FC-4641-BE03-7F0B222C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8" y="0"/>
            <a:ext cx="9950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2E85C-EF25-4537-9AD9-2CC84D87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48B2E-A398-4101-9119-D21FA40E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779EC-4ED9-45F6-8E43-7AC61088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3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D11E9-AB25-4EFF-B12F-C234F3EB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18EE5-6A89-4D7D-953F-57FF9680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6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DAA39-EA84-41B1-A9F8-125FF56C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4FC18-802C-4B58-9C46-A96DD7ED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8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1BF11-3365-46D6-8B7D-AB92A391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5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Kayyumshaikh Mistari</dc:creator>
  <cp:lastModifiedBy>Kayyumshaikh Mistari</cp:lastModifiedBy>
  <cp:revision>2</cp:revision>
  <dcterms:created xsi:type="dcterms:W3CDTF">2024-06-09T15:56:11Z</dcterms:created>
  <dcterms:modified xsi:type="dcterms:W3CDTF">2024-06-09T16:02:09Z</dcterms:modified>
</cp:coreProperties>
</file>