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98C91-B0E7-4FEF-A333-F28AFFD181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CD0ED4-4D2D-4035-8CFE-7A2AD239FC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08D7A-CB77-437D-967A-CD2994077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B728-E1DB-4B00-94DC-BB361F5F2CBE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3C5BB-8381-41B0-80FC-B4C962E8B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2A419-FEAE-423D-948D-B2A70142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DFB1-4450-4923-A4A9-95E21E3D9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2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DFB7D-C4AD-4D63-B290-481A73462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D4D3B-3F01-4044-A999-8F1AB65B9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A1F5F-831F-4505-AB1E-E6E66258D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B728-E1DB-4B00-94DC-BB361F5F2CBE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0787A-16A5-48DB-8A9E-EF066CE4A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92407-1B82-4476-9677-B7C2D4F51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DFB1-4450-4923-A4A9-95E21E3D9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326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E8EF79-20CE-4E3F-8E77-94E93E356E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999C34-9723-464B-99A8-78C227C24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C3674-68B4-480B-9887-704FA07C1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B728-E1DB-4B00-94DC-BB361F5F2CBE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3C3E0-BA64-4D25-86D0-4C80CB58C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87E60-0589-4838-A7D9-F4DB5FB30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DFB1-4450-4923-A4A9-95E21E3D9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8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4A566-6A51-4EE2-A899-82AE66BEA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A1298-AA6D-4F09-9588-774D87072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54F2C-85FD-475B-9E70-B8DCBE147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B728-E1DB-4B00-94DC-BB361F5F2CBE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5FEB9-5BB6-429F-BBD1-991A69CA5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2D3C1-2587-4BFC-8936-D0D34A318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DFB1-4450-4923-A4A9-95E21E3D9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6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A9978-56FD-4348-8C58-34BA7D6D4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1CFAE-8072-477F-9A5D-58355E6EB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86F3C-94DB-4924-917C-3D3365B58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B728-E1DB-4B00-94DC-BB361F5F2CBE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03B3D-BC79-40D6-9A1A-F75E662E1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E5201-C3FF-4B07-8458-896B1472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DFB1-4450-4923-A4A9-95E21E3D9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74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96984-31CB-43D2-AAF0-C9CEC832E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539A4-88FA-42F9-A53F-BE954DB536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3E8A12-F57B-450C-962C-24F58FDB8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9E3D8-E710-4CA7-8B1A-087C24A41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B728-E1DB-4B00-94DC-BB361F5F2CBE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1A33C0-1403-4301-AA22-4FBFB44F4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3BC77-0F12-47E5-82B2-A5F1B5BE0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DFB1-4450-4923-A4A9-95E21E3D9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31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EE5CD-EEA8-44AF-9E04-E198DD8FB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C4528-766B-49A4-81EF-DA3B541A0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BA099C-5891-4C18-9B63-15ADEAFDB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384E5F-E5FC-431D-AEAE-11DED8FD25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FD999E-E141-412A-B71B-6F0A38BA7A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6D7E8E-D0A0-4E4A-AB6E-C9EA433A4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B728-E1DB-4B00-94DC-BB361F5F2CBE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C41017-123E-4045-A029-4B9983C1B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EC421C-131A-4280-8004-B5611CCD0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DFB1-4450-4923-A4A9-95E21E3D9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624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1F123-0386-434C-9981-2ACCB5920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BBA6CF-0FBF-42D2-8D3D-AE17A7F41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B728-E1DB-4B00-94DC-BB361F5F2CBE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8E3008-5456-42FB-93F4-1CDC6EDB9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0D3A3B-235F-41E4-9E96-74B6BBC75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DFB1-4450-4923-A4A9-95E21E3D9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04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82FACD-AF70-416E-B80E-8CDD58DDA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B728-E1DB-4B00-94DC-BB361F5F2CBE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6C1AD5-E22C-4D9C-A5FB-2A95B1242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D073AC-1E03-4EB4-B63F-7C6E1FAD4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DFB1-4450-4923-A4A9-95E21E3D9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7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3FD7F-8AD0-41DA-A02C-60C84FFEE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B3C1B-088D-4289-8C5B-EB67660D4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E0687-7773-4104-A2AB-78053376D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59C51-94BA-4353-80ED-66660C690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B728-E1DB-4B00-94DC-BB361F5F2CBE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0B4E84-ACE0-444C-BB08-3BE83088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72D06F-9531-4ADA-925E-EDC0CF456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DFB1-4450-4923-A4A9-95E21E3D9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28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2E41E-6150-468D-9596-4282FDB49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161FB1-15B8-4F24-ABD9-92DA8C0FEB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664429-F7F1-4E81-9362-CDFE658B03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3979D-B761-450D-807A-732776B12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B728-E1DB-4B00-94DC-BB361F5F2CBE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CCCFB-9701-40D8-8649-D9FB740FE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D3A5E7-D01C-47C2-B862-DDD18790C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DFB1-4450-4923-A4A9-95E21E3D9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404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527048-3150-4F24-B496-3C0840160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22222-8D2B-4152-99D3-4FEF19BC8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46B74-AAD2-4A33-A55A-D712C63F28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1B728-E1DB-4B00-94DC-BB361F5F2CBE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066CA-AAFA-498C-9042-D842BEDA6A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6795C-1BB4-4DE5-88C1-1A35B98B5D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8DFB1-4450-4923-A4A9-95E21E3D9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27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1D6FF7-D60D-4430-B1D7-291F9BE9A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11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E418EB-E495-4622-9882-893CB98A4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2353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447B3E-B882-4F6F-93AA-79D1FC2B9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530" y="0"/>
            <a:ext cx="54684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95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FAC4E3-AAFA-435D-90C9-93D32644F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87"/>
            <a:ext cx="12192000" cy="685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945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2C33DA-D038-4A27-BE72-14CD4A486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576" y="0"/>
            <a:ext cx="95808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367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4C7234-A05C-4A41-A445-9FBFE66EC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178094" cy="685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82EA2D-BCC0-432E-B992-1A28DEF6F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8094" y="0"/>
            <a:ext cx="5013906" cy="685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48834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88F6BC-48E8-4E13-B19F-23F1D5057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81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1A624E-38D4-466D-850C-C8E74DB06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166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08901B-3BF3-464D-9343-0DFDE37E6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224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7CC365-70E0-439B-B79B-83E95D90F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178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E65C5E-AF51-492E-8F63-68AD986A9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241" y="0"/>
            <a:ext cx="79255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36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F2FCBC-DD90-4B63-A388-917723C07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464" y="0"/>
            <a:ext cx="95070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962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2FBE62-A039-46EA-8158-D67BC0F5F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411" y="-3756"/>
            <a:ext cx="10449177" cy="686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745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1D1B72-8B12-478E-ADA9-34A897D77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273" y="0"/>
            <a:ext cx="97674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000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Kayyumshaikh Mistari</dc:creator>
  <cp:lastModifiedBy>Kayyumshaikh Mistari</cp:lastModifiedBy>
  <cp:revision>2</cp:revision>
  <dcterms:created xsi:type="dcterms:W3CDTF">2024-06-08T14:55:20Z</dcterms:created>
  <dcterms:modified xsi:type="dcterms:W3CDTF">2024-06-08T15:07:55Z</dcterms:modified>
</cp:coreProperties>
</file>