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3" r:id="rId3"/>
    <p:sldId id="264" r:id="rId4"/>
    <p:sldId id="265" r:id="rId5"/>
    <p:sldId id="266" r:id="rId6"/>
    <p:sldId id="268" r:id="rId7"/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22F4B4D-AE99-4669-8B7A-C5CCA0342398}">
          <p14:sldIdLst>
            <p14:sldId id="267"/>
            <p14:sldId id="263"/>
            <p14:sldId id="264"/>
            <p14:sldId id="265"/>
            <p14:sldId id="266"/>
            <p14:sldId id="268"/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63-87C6-4F11-AE06-612146AC2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98194-54A9-415B-B98E-2A54EAEA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39AE-5158-4301-AA16-B92A7AD8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0FAF-9A47-4D29-94A3-331220BD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EFB8-9653-48F0-AC17-FAFF1F3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DA08-78AC-49EC-A9DE-9A0BA1C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5F6C3-B6F9-40D6-AC50-D47053E0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63C3-2DC5-48C0-BF12-CE59182A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873C-083D-4FF6-A3B1-52DCC377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393A-977F-4912-8D3C-9660A066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7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1430C-360E-414F-A38D-D10B8EE39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3F7E3-2E41-43BA-B0B9-57BD9C28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519E1-1903-4336-9060-C33120B6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58C7-9031-4A49-966F-33A8AAE7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CB4F-04DA-4E19-846B-AD139D29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A1C-CF44-41AC-AD19-587AC33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3D9A-850A-4965-A0C6-CEF0A7F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FB866-07AF-4A64-A8C3-87676D13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5E30-09B5-4582-9635-1099BF15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E739-30D4-44BC-BD31-FA15F7F1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29C8-33CE-404A-A01C-870C2C53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CE07-838B-4DBF-98AC-68E58E48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AC4EB-7B0F-4702-BD46-CF6DF572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983B-4819-46A2-98D5-3D122A65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7BB7-75A0-42B6-A37D-BB2110C0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E8D2-2C7A-49EA-BD5A-FCB270AF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4F44-98DE-4C0A-B939-09427A8C6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FB9A-4F19-4CC3-B601-BF5341A8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F0A3E-156F-4A8A-BF5C-B4436C32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E2CA0-9B45-4A90-AA97-AE0ADC1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E9E70-02F8-4266-9338-05115694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ADFC-53E0-4425-BC37-20E106FF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1938-9148-419A-9A14-D281F45D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88335-F7F1-478B-ACE7-DB8D176D8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1C0C1-9547-422B-9601-B5106B422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CD818-4241-4570-8E42-6ED786571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D1179-3AB6-4C62-822D-CCAB2D05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49A7A-6E47-4198-BF1D-98A43418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84117-9F10-476E-BE4F-B988F90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C345-6B4A-4793-AA57-81E9BC38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43D3-F7CB-47A4-9500-AA939141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51B7-E117-4971-B6DD-C176D220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4BDA7-2BA0-48AA-BFB3-3189EB6E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749A0-94C4-4698-9BCD-84E3D4A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E2E6C-87BC-4ED2-8CDC-6507690D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6291E-EEC0-4C3F-B9AF-05D5DF83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FDE4-9BF8-4E7B-A774-007636D9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79F7-23A4-418D-A50A-6987BB6E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EA1D-94AD-43C8-961A-5956429D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EA035-B564-4CD2-B484-32CA3FC3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352DA-C688-4876-907D-18F99442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50102-C710-421F-80B0-A6C069F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2472-4DF6-4598-9F38-A549E896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21629-8C10-43C4-8D7D-0981C9C57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2F19-50B3-4C99-BA8A-99E878C71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966E-2025-4F66-A3D1-8FA344A5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50CFA-13C0-4414-A526-2D0325FC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4D015-4B69-407A-BC1E-E98AA918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FD14C-5C52-420D-9DE6-32DFB1CB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A16BD-C171-4965-BAD3-5728D7FE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A477-629D-4CB3-85DC-9CABDF199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7BD2-6CDD-4643-B6F4-46526EA7B8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AD75-B495-4685-BB06-E0C833C2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B3FF-37E7-4F74-B1A4-A578248A7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FAC9-B21B-4ABF-83F3-C5BA105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0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F07E78-6D86-4471-92B9-17B2546A51F3}"/>
              </a:ext>
            </a:extLst>
          </p:cNvPr>
          <p:cNvSpPr txBox="1"/>
          <p:nvPr/>
        </p:nvSpPr>
        <p:spPr>
          <a:xfrm>
            <a:off x="0" y="2028616"/>
            <a:ext cx="12192000" cy="26776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  <a:latin typeface="Consolas" panose="020B0609020204030204" pitchFamily="49" charset="0"/>
              </a:rPr>
              <a:t>Django : User Registration, Login And Logout App Using Built in Methods </a:t>
            </a:r>
            <a:r>
              <a:rPr lang="en-US" sz="4000" b="1" dirty="0" err="1">
                <a:ln/>
                <a:solidFill>
                  <a:schemeClr val="accent4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4000" b="1" dirty="0">
                <a:ln/>
                <a:solidFill>
                  <a:schemeClr val="accent4"/>
                </a:solidFill>
                <a:latin typeface="Consolas" panose="020B0609020204030204" pitchFamily="49" charset="0"/>
              </a:rPr>
              <a:t>(),</a:t>
            </a:r>
            <a:r>
              <a:rPr lang="en-US" sz="4000" b="1" dirty="0" err="1">
                <a:ln/>
                <a:solidFill>
                  <a:schemeClr val="accent4"/>
                </a:solidFill>
                <a:latin typeface="Consolas" panose="020B0609020204030204" pitchFamily="49" charset="0"/>
              </a:rPr>
              <a:t>AuthenticationForm</a:t>
            </a:r>
            <a:r>
              <a:rPr lang="en-US" sz="4000" b="1" dirty="0">
                <a:ln/>
                <a:solidFill>
                  <a:schemeClr val="accent4"/>
                </a:solidFill>
                <a:latin typeface="Consolas" panose="020B0609020204030204" pitchFamily="49" charset="0"/>
              </a:rPr>
              <a:t>(), login() And logout()</a:t>
            </a:r>
            <a:endParaRPr lang="en-US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4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6A279-7DA8-4D2E-8D4C-60D79901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3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4BF1E-8392-4CB4-9141-1BF3A521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59B7A6-14DE-4940-BD9A-9380EB5F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2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87357-F54E-41B8-BDDB-84BA5C58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2524BE-F0ED-4BD7-AA59-521253A9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13338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0382C-060A-4120-BC21-0CFCD858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80" y="-1"/>
            <a:ext cx="6058620" cy="3428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161093-84D1-4AEE-96A7-15C48038D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8"/>
            <a:ext cx="6096000" cy="3410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97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B0707-7356-46F1-B2BE-2EE0607B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2"/>
            <a:ext cx="12192000" cy="682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3E52E-AE19-4A48-80BB-17A58B28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C48FB-3D90-41A3-86FD-6C59C591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5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5D642-8DC3-4A82-81E1-C613469D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" y="397636"/>
            <a:ext cx="10478962" cy="2476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B38AD-C05D-4D8B-A32A-4A01E522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11" y="3603923"/>
            <a:ext cx="5744377" cy="242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19F8A5-3FD5-444F-8AD8-BB72B07B81D3}"/>
              </a:ext>
            </a:extLst>
          </p:cNvPr>
          <p:cNvCxnSpPr/>
          <p:nvPr/>
        </p:nvCxnSpPr>
        <p:spPr>
          <a:xfrm>
            <a:off x="5307106" y="2474259"/>
            <a:ext cx="1039906" cy="1290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8FF14-6EA5-441C-B0CB-0FF2BF2B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8DDC9B-AE78-4AC1-88B8-E875C31B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C6144-7851-4C01-856B-626FC189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1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Kayyumshaikh Mistari</dc:creator>
  <cp:lastModifiedBy>Kayyumshaikh Mistari</cp:lastModifiedBy>
  <cp:revision>10</cp:revision>
  <dcterms:created xsi:type="dcterms:W3CDTF">2024-06-06T14:37:47Z</dcterms:created>
  <dcterms:modified xsi:type="dcterms:W3CDTF">2024-06-06T15:15:54Z</dcterms:modified>
</cp:coreProperties>
</file>