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veat" pitchFamily="2" charset="0"/>
      <p:regular r:id="rId13"/>
      <p:bold r:id="rId14"/>
    </p:embeddedFont>
    <p:embeddedFont>
      <p:font typeface="Nunito" pitchFamily="2" charset="77"/>
      <p:regular r:id="rId15"/>
      <p:bold r:id="rId16"/>
      <p:italic r:id="rId17"/>
      <p:boldItalic r:id="rId18"/>
    </p:embeddedFont>
    <p:embeddedFont>
      <p:font typeface="Nunito Light" panose="020F0302020204030204" pitchFamily="34" charset="0"/>
      <p:regular r:id="rId19"/>
      <p:italic r:id="rId20"/>
    </p:embeddedFont>
    <p:embeddedFont>
      <p:font typeface="Nunito Sans" pitchFamily="2" charset="77"/>
      <p:regular r:id="rId21"/>
      <p:bold r:id="rId22"/>
      <p:italic r:id="rId23"/>
      <p:boldItalic r:id="rId24"/>
    </p:embeddedFont>
    <p:embeddedFont>
      <p:font typeface="Plus Jakarta Sans ExtraBold" pitchFamily="2" charset="77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853CD3-2DA3-428A-B823-B0FDF090A8CE}">
  <a:tblStyle styleId="{0A853CD3-2DA3-428A-B823-B0FDF090A8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6"/>
    <p:restoredTop sz="94694"/>
  </p:normalViewPr>
  <p:slideViewPr>
    <p:cSldViewPr snapToGrid="0">
      <p:cViewPr>
        <p:scale>
          <a:sx n="98" d="100"/>
          <a:sy n="98" d="100"/>
        </p:scale>
        <p:origin x="2584" y="1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font" Target="fonts/font19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font" Target="fonts/font2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2a2ec0ca6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2a2ec0ca6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g2a54d2a0d1d_0_18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5" name="Google Shape;1545;g2a54d2a0d1d_0_18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3" name="Google Shape;188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823574"/>
            <a:ext cx="4265100" cy="27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651951"/>
            <a:ext cx="2037900" cy="7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rgbClr val="FFFFFF"/>
        </a:solidFill>
        <a:effectLst/>
      </p:bgPr>
    </p:bg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6" name="Google Shape;1336;p36"/>
          <p:cNvGrpSpPr/>
          <p:nvPr/>
        </p:nvGrpSpPr>
        <p:grpSpPr>
          <a:xfrm>
            <a:off x="-1200771" y="-1500378"/>
            <a:ext cx="4053752" cy="7796938"/>
            <a:chOff x="-1200771" y="-1500378"/>
            <a:chExt cx="4053752" cy="7796938"/>
          </a:xfrm>
        </p:grpSpPr>
        <p:sp>
          <p:nvSpPr>
            <p:cNvPr id="1337" name="Google Shape;1337;p36"/>
            <p:cNvSpPr/>
            <p:nvPr/>
          </p:nvSpPr>
          <p:spPr>
            <a:xfrm flipH="1">
              <a:off x="-550851" y="-143275"/>
              <a:ext cx="2102856" cy="5577858"/>
            </a:xfrm>
            <a:custGeom>
              <a:avLst/>
              <a:gdLst/>
              <a:ahLst/>
              <a:cxnLst/>
              <a:rect l="l" t="t" r="r" b="b"/>
              <a:pathLst>
                <a:path w="1231541" h="3266681" extrusionOk="0">
                  <a:moveTo>
                    <a:pt x="1066127" y="379509"/>
                  </a:moveTo>
                  <a:cubicBezTo>
                    <a:pt x="977459" y="353306"/>
                    <a:pt x="794038" y="605277"/>
                    <a:pt x="783234" y="518844"/>
                  </a:cubicBezTo>
                  <a:cubicBezTo>
                    <a:pt x="772430" y="432287"/>
                    <a:pt x="861346" y="359142"/>
                    <a:pt x="883451" y="246010"/>
                  </a:cubicBezTo>
                  <a:cubicBezTo>
                    <a:pt x="905556" y="132878"/>
                    <a:pt x="896863" y="0"/>
                    <a:pt x="896863" y="0"/>
                  </a:cubicBezTo>
                  <a:cubicBezTo>
                    <a:pt x="896863" y="0"/>
                    <a:pt x="818378" y="325861"/>
                    <a:pt x="736789" y="432287"/>
                  </a:cubicBezTo>
                  <a:cubicBezTo>
                    <a:pt x="655199" y="538714"/>
                    <a:pt x="631107" y="887921"/>
                    <a:pt x="631107" y="887921"/>
                  </a:cubicBezTo>
                  <a:cubicBezTo>
                    <a:pt x="612852" y="786090"/>
                    <a:pt x="524308" y="716795"/>
                    <a:pt x="442098" y="667990"/>
                  </a:cubicBezTo>
                  <a:cubicBezTo>
                    <a:pt x="422477" y="627754"/>
                    <a:pt x="398385" y="567028"/>
                    <a:pt x="396522" y="509406"/>
                  </a:cubicBezTo>
                  <a:cubicBezTo>
                    <a:pt x="393293" y="411300"/>
                    <a:pt x="467432" y="206147"/>
                    <a:pt x="467432" y="206147"/>
                  </a:cubicBezTo>
                  <a:cubicBezTo>
                    <a:pt x="467432" y="206147"/>
                    <a:pt x="380378" y="304253"/>
                    <a:pt x="367463" y="362247"/>
                  </a:cubicBezTo>
                  <a:cubicBezTo>
                    <a:pt x="356411" y="412045"/>
                    <a:pt x="364358" y="580067"/>
                    <a:pt x="366842" y="626512"/>
                  </a:cubicBezTo>
                  <a:cubicBezTo>
                    <a:pt x="352064" y="618689"/>
                    <a:pt x="338652" y="611734"/>
                    <a:pt x="327351" y="605277"/>
                  </a:cubicBezTo>
                  <a:cubicBezTo>
                    <a:pt x="245638" y="558707"/>
                    <a:pt x="216703" y="512138"/>
                    <a:pt x="178205" y="432287"/>
                  </a:cubicBezTo>
                  <a:cubicBezTo>
                    <a:pt x="139708" y="352437"/>
                    <a:pt x="62838" y="214964"/>
                    <a:pt x="62838" y="214964"/>
                  </a:cubicBezTo>
                  <a:cubicBezTo>
                    <a:pt x="62838" y="214964"/>
                    <a:pt x="67681" y="352437"/>
                    <a:pt x="149394" y="552002"/>
                  </a:cubicBezTo>
                  <a:cubicBezTo>
                    <a:pt x="175473" y="615832"/>
                    <a:pt x="211487" y="655696"/>
                    <a:pt x="250357" y="684258"/>
                  </a:cubicBezTo>
                  <a:cubicBezTo>
                    <a:pt x="211735" y="723252"/>
                    <a:pt x="154238" y="776031"/>
                    <a:pt x="109531" y="794783"/>
                  </a:cubicBezTo>
                  <a:cubicBezTo>
                    <a:pt x="35393" y="825953"/>
                    <a:pt x="0" y="870536"/>
                    <a:pt x="0" y="870536"/>
                  </a:cubicBezTo>
                  <a:cubicBezTo>
                    <a:pt x="0" y="870536"/>
                    <a:pt x="119217" y="857124"/>
                    <a:pt x="228873" y="812541"/>
                  </a:cubicBezTo>
                  <a:cubicBezTo>
                    <a:pt x="289227" y="787953"/>
                    <a:pt x="333809" y="762122"/>
                    <a:pt x="361751" y="743867"/>
                  </a:cubicBezTo>
                  <a:cubicBezTo>
                    <a:pt x="407450" y="764730"/>
                    <a:pt x="448059" y="785345"/>
                    <a:pt x="472027" y="826574"/>
                  </a:cubicBezTo>
                  <a:cubicBezTo>
                    <a:pt x="533250" y="931883"/>
                    <a:pt x="503073" y="1191677"/>
                    <a:pt x="499968" y="1314248"/>
                  </a:cubicBezTo>
                  <a:cubicBezTo>
                    <a:pt x="488046" y="1780065"/>
                    <a:pt x="475007" y="2252464"/>
                    <a:pt x="470785" y="2722628"/>
                  </a:cubicBezTo>
                  <a:cubicBezTo>
                    <a:pt x="469170" y="2904062"/>
                    <a:pt x="466562" y="3085372"/>
                    <a:pt x="463085" y="3266681"/>
                  </a:cubicBezTo>
                  <a:lnTo>
                    <a:pt x="716174" y="3266681"/>
                  </a:lnTo>
                  <a:cubicBezTo>
                    <a:pt x="716174" y="3266681"/>
                    <a:pt x="707357" y="1989192"/>
                    <a:pt x="716174" y="1916668"/>
                  </a:cubicBezTo>
                  <a:cubicBezTo>
                    <a:pt x="724991" y="1844145"/>
                    <a:pt x="697671" y="1423655"/>
                    <a:pt x="716174" y="1243959"/>
                  </a:cubicBezTo>
                  <a:cubicBezTo>
                    <a:pt x="734678" y="1064264"/>
                    <a:pt x="707357" y="724991"/>
                    <a:pt x="780502" y="665134"/>
                  </a:cubicBezTo>
                  <a:cubicBezTo>
                    <a:pt x="853647" y="605277"/>
                    <a:pt x="957341" y="552002"/>
                    <a:pt x="1077924" y="466066"/>
                  </a:cubicBezTo>
                  <a:cubicBezTo>
                    <a:pt x="1198384" y="380130"/>
                    <a:pt x="1231541" y="283390"/>
                    <a:pt x="1231541" y="283390"/>
                  </a:cubicBezTo>
                  <a:cubicBezTo>
                    <a:pt x="1231541" y="283390"/>
                    <a:pt x="1154671" y="405712"/>
                    <a:pt x="1066127" y="37950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38" name="Google Shape;1338;p36"/>
            <p:cNvGrpSpPr/>
            <p:nvPr/>
          </p:nvGrpSpPr>
          <p:grpSpPr>
            <a:xfrm>
              <a:off x="-1200771" y="3602541"/>
              <a:ext cx="2647959" cy="2694019"/>
              <a:chOff x="-621821" y="3602541"/>
              <a:chExt cx="2647959" cy="2694019"/>
            </a:xfrm>
          </p:grpSpPr>
          <p:grpSp>
            <p:nvGrpSpPr>
              <p:cNvPr id="1339" name="Google Shape;1339;p36"/>
              <p:cNvGrpSpPr/>
              <p:nvPr/>
            </p:nvGrpSpPr>
            <p:grpSpPr>
              <a:xfrm rot="3810028" flipH="1">
                <a:off x="197483" y="4069285"/>
                <a:ext cx="1009352" cy="2455584"/>
                <a:chOff x="6623732" y="2930093"/>
                <a:chExt cx="759082" cy="1846719"/>
              </a:xfrm>
            </p:grpSpPr>
            <p:sp>
              <p:nvSpPr>
                <p:cNvPr id="1340" name="Google Shape;1340;p36"/>
                <p:cNvSpPr/>
                <p:nvPr/>
              </p:nvSpPr>
              <p:spPr>
                <a:xfrm>
                  <a:off x="6623732" y="2930436"/>
                  <a:ext cx="759082" cy="171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2088" h="2263201" extrusionOk="0">
                      <a:moveTo>
                        <a:pt x="162266" y="2263202"/>
                      </a:moveTo>
                      <a:cubicBezTo>
                        <a:pt x="162266" y="2263202"/>
                        <a:pt x="-32048" y="1915027"/>
                        <a:pt x="4602" y="1640844"/>
                      </a:cubicBezTo>
                      <a:cubicBezTo>
                        <a:pt x="41252" y="1366661"/>
                        <a:pt x="45055" y="1062916"/>
                        <a:pt x="45055" y="1062916"/>
                      </a:cubicBezTo>
                      <a:cubicBezTo>
                        <a:pt x="45055" y="1062916"/>
                        <a:pt x="169526" y="1402101"/>
                        <a:pt x="170218" y="1324824"/>
                      </a:cubicBezTo>
                      <a:cubicBezTo>
                        <a:pt x="170909" y="1247548"/>
                        <a:pt x="108674" y="1032662"/>
                        <a:pt x="90003" y="946742"/>
                      </a:cubicBezTo>
                      <a:cubicBezTo>
                        <a:pt x="71332" y="860822"/>
                        <a:pt x="141175" y="715605"/>
                        <a:pt x="249741" y="553447"/>
                      </a:cubicBezTo>
                      <a:cubicBezTo>
                        <a:pt x="358308" y="391288"/>
                        <a:pt x="384931" y="288599"/>
                        <a:pt x="384931" y="288599"/>
                      </a:cubicBezTo>
                      <a:cubicBezTo>
                        <a:pt x="384931" y="288599"/>
                        <a:pt x="477075" y="546704"/>
                        <a:pt x="494881" y="478245"/>
                      </a:cubicBezTo>
                      <a:cubicBezTo>
                        <a:pt x="512688" y="409786"/>
                        <a:pt x="488312" y="246590"/>
                        <a:pt x="497301" y="186601"/>
                      </a:cubicBezTo>
                      <a:cubicBezTo>
                        <a:pt x="506464" y="126613"/>
                        <a:pt x="618834" y="16144"/>
                        <a:pt x="799145" y="413"/>
                      </a:cubicBezTo>
                      <a:cubicBezTo>
                        <a:pt x="979456" y="-15146"/>
                        <a:pt x="1010055" y="413935"/>
                        <a:pt x="1000547" y="525440"/>
                      </a:cubicBezTo>
                      <a:cubicBezTo>
                        <a:pt x="991039" y="636946"/>
                        <a:pt x="774942" y="832297"/>
                        <a:pt x="826287" y="832816"/>
                      </a:cubicBezTo>
                      <a:cubicBezTo>
                        <a:pt x="877804" y="833335"/>
                        <a:pt x="1000374" y="688464"/>
                        <a:pt x="1000374" y="688464"/>
                      </a:cubicBezTo>
                      <a:cubicBezTo>
                        <a:pt x="1000374" y="688464"/>
                        <a:pt x="1005733" y="920119"/>
                        <a:pt x="944535" y="1065509"/>
                      </a:cubicBezTo>
                      <a:cubicBezTo>
                        <a:pt x="883163" y="1210898"/>
                        <a:pt x="900451" y="1202428"/>
                        <a:pt x="812457" y="1467621"/>
                      </a:cubicBezTo>
                      <a:cubicBezTo>
                        <a:pt x="724462" y="1732814"/>
                        <a:pt x="561266" y="1748546"/>
                        <a:pt x="561266" y="1748546"/>
                      </a:cubicBezTo>
                      <a:lnTo>
                        <a:pt x="724462" y="1732814"/>
                      </a:lnTo>
                      <a:cubicBezTo>
                        <a:pt x="724462" y="1732814"/>
                        <a:pt x="662572" y="1955308"/>
                        <a:pt x="584432" y="2057651"/>
                      </a:cubicBezTo>
                      <a:cubicBezTo>
                        <a:pt x="506291" y="2159821"/>
                        <a:pt x="162266" y="2263202"/>
                        <a:pt x="162266" y="226320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1" name="Google Shape;1341;p36"/>
                <p:cNvSpPr/>
                <p:nvPr/>
              </p:nvSpPr>
              <p:spPr>
                <a:xfrm>
                  <a:off x="6710708" y="2930616"/>
                  <a:ext cx="546026" cy="1714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826" h="2262789" extrusionOk="0">
                      <a:moveTo>
                        <a:pt x="712081" y="0"/>
                      </a:moveTo>
                      <a:cubicBezTo>
                        <a:pt x="712081" y="0"/>
                        <a:pt x="602823" y="408336"/>
                        <a:pt x="562715" y="346964"/>
                      </a:cubicBezTo>
                      <a:cubicBezTo>
                        <a:pt x="522608" y="285593"/>
                        <a:pt x="486649" y="199846"/>
                        <a:pt x="486649" y="199846"/>
                      </a:cubicBezTo>
                      <a:cubicBezTo>
                        <a:pt x="486649" y="199846"/>
                        <a:pt x="499961" y="550959"/>
                        <a:pt x="454840" y="590548"/>
                      </a:cubicBezTo>
                      <a:cubicBezTo>
                        <a:pt x="409719" y="630310"/>
                        <a:pt x="333480" y="504801"/>
                        <a:pt x="333480" y="504801"/>
                      </a:cubicBezTo>
                      <a:cubicBezTo>
                        <a:pt x="333480" y="504801"/>
                        <a:pt x="407644" y="867497"/>
                        <a:pt x="358720" y="886687"/>
                      </a:cubicBezTo>
                      <a:cubicBezTo>
                        <a:pt x="309796" y="905876"/>
                        <a:pt x="160776" y="735419"/>
                        <a:pt x="160776" y="735419"/>
                      </a:cubicBezTo>
                      <a:cubicBezTo>
                        <a:pt x="160776" y="735419"/>
                        <a:pt x="283173" y="1161907"/>
                        <a:pt x="246004" y="1230713"/>
                      </a:cubicBezTo>
                      <a:cubicBezTo>
                        <a:pt x="208836" y="1299518"/>
                        <a:pt x="157318" y="1129406"/>
                        <a:pt x="157318" y="1129406"/>
                      </a:cubicBezTo>
                      <a:cubicBezTo>
                        <a:pt x="157318" y="1129406"/>
                        <a:pt x="210564" y="1555549"/>
                        <a:pt x="153688" y="1549152"/>
                      </a:cubicBezTo>
                      <a:cubicBezTo>
                        <a:pt x="96811" y="1542583"/>
                        <a:pt x="173" y="1428311"/>
                        <a:pt x="0" y="1450439"/>
                      </a:cubicBezTo>
                      <a:cubicBezTo>
                        <a:pt x="-173" y="1472568"/>
                        <a:pt x="135190" y="1806220"/>
                        <a:pt x="106320" y="1855318"/>
                      </a:cubicBezTo>
                      <a:cubicBezTo>
                        <a:pt x="77449" y="1904415"/>
                        <a:pt x="17806" y="1744158"/>
                        <a:pt x="13139" y="1809678"/>
                      </a:cubicBezTo>
                      <a:cubicBezTo>
                        <a:pt x="8471" y="1875371"/>
                        <a:pt x="47196" y="2262789"/>
                        <a:pt x="47196" y="2262789"/>
                      </a:cubicBezTo>
                      <a:cubicBezTo>
                        <a:pt x="47196" y="2262789"/>
                        <a:pt x="387764" y="1984284"/>
                        <a:pt x="379120" y="1927234"/>
                      </a:cubicBezTo>
                      <a:cubicBezTo>
                        <a:pt x="379120" y="1927234"/>
                        <a:pt x="190857" y="1950054"/>
                        <a:pt x="207626" y="1905452"/>
                      </a:cubicBezTo>
                      <a:cubicBezTo>
                        <a:pt x="224222" y="1860850"/>
                        <a:pt x="503246" y="1582518"/>
                        <a:pt x="507567" y="1552091"/>
                      </a:cubicBezTo>
                      <a:cubicBezTo>
                        <a:pt x="511889" y="1521665"/>
                        <a:pt x="368747" y="1606893"/>
                        <a:pt x="348693" y="1577677"/>
                      </a:cubicBezTo>
                      <a:cubicBezTo>
                        <a:pt x="328640" y="1548633"/>
                        <a:pt x="673702" y="1155165"/>
                        <a:pt x="669726" y="1133728"/>
                      </a:cubicBezTo>
                      <a:cubicBezTo>
                        <a:pt x="665923" y="1112292"/>
                        <a:pt x="453111" y="1250766"/>
                        <a:pt x="449654" y="1194754"/>
                      </a:cubicBezTo>
                      <a:cubicBezTo>
                        <a:pt x="446023" y="1138742"/>
                        <a:pt x="659527" y="914174"/>
                        <a:pt x="655550" y="889107"/>
                      </a:cubicBezTo>
                      <a:cubicBezTo>
                        <a:pt x="651747" y="864040"/>
                        <a:pt x="504974" y="909334"/>
                        <a:pt x="509296" y="871819"/>
                      </a:cubicBezTo>
                      <a:cubicBezTo>
                        <a:pt x="513618" y="834305"/>
                        <a:pt x="649845" y="599365"/>
                        <a:pt x="707241" y="555281"/>
                      </a:cubicBezTo>
                      <a:cubicBezTo>
                        <a:pt x="764636" y="511198"/>
                        <a:pt x="621839" y="545082"/>
                        <a:pt x="618209" y="507222"/>
                      </a:cubicBezTo>
                      <a:cubicBezTo>
                        <a:pt x="614579" y="469361"/>
                        <a:pt x="740087" y="54629"/>
                        <a:pt x="71208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2" name="Google Shape;1342;p36"/>
                <p:cNvSpPr/>
                <p:nvPr/>
              </p:nvSpPr>
              <p:spPr>
                <a:xfrm>
                  <a:off x="6726151" y="2930093"/>
                  <a:ext cx="525258" cy="1846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410" h="2437913" extrusionOk="0">
                      <a:moveTo>
                        <a:pt x="693410" y="1210"/>
                      </a:moveTo>
                      <a:cubicBezTo>
                        <a:pt x="624605" y="200710"/>
                        <a:pt x="561505" y="402285"/>
                        <a:pt x="500825" y="604551"/>
                      </a:cubicBezTo>
                      <a:cubicBezTo>
                        <a:pt x="439799" y="806645"/>
                        <a:pt x="381194" y="1009430"/>
                        <a:pt x="326046" y="1213079"/>
                      </a:cubicBezTo>
                      <a:cubicBezTo>
                        <a:pt x="271244" y="1416901"/>
                        <a:pt x="219727" y="1621588"/>
                        <a:pt x="166308" y="1825756"/>
                      </a:cubicBezTo>
                      <a:lnTo>
                        <a:pt x="85401" y="2131921"/>
                      </a:lnTo>
                      <a:cubicBezTo>
                        <a:pt x="71398" y="2182747"/>
                        <a:pt x="58605" y="2234092"/>
                        <a:pt x="45121" y="2285090"/>
                      </a:cubicBezTo>
                      <a:cubicBezTo>
                        <a:pt x="31118" y="2336089"/>
                        <a:pt x="17979" y="2387088"/>
                        <a:pt x="3458" y="2437914"/>
                      </a:cubicBezTo>
                      <a:lnTo>
                        <a:pt x="0" y="2437049"/>
                      </a:lnTo>
                      <a:cubicBezTo>
                        <a:pt x="37341" y="2228905"/>
                        <a:pt x="81598" y="2022317"/>
                        <a:pt x="131559" y="1816939"/>
                      </a:cubicBezTo>
                      <a:cubicBezTo>
                        <a:pt x="180484" y="1611388"/>
                        <a:pt x="239781" y="1408257"/>
                        <a:pt x="298386" y="1205300"/>
                      </a:cubicBezTo>
                      <a:cubicBezTo>
                        <a:pt x="357164" y="1002342"/>
                        <a:pt x="419227" y="800248"/>
                        <a:pt x="483710" y="599192"/>
                      </a:cubicBezTo>
                      <a:cubicBezTo>
                        <a:pt x="549058" y="398309"/>
                        <a:pt x="616653" y="198117"/>
                        <a:pt x="690126" y="0"/>
                      </a:cubicBezTo>
                      <a:lnTo>
                        <a:pt x="693410" y="12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3" name="Google Shape;1343;p36"/>
                <p:cNvSpPr/>
                <p:nvPr/>
              </p:nvSpPr>
              <p:spPr>
                <a:xfrm>
                  <a:off x="6733266" y="3233877"/>
                  <a:ext cx="187296" cy="408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256" h="539509" extrusionOk="0">
                      <a:moveTo>
                        <a:pt x="247150" y="63910"/>
                      </a:moveTo>
                      <a:cubicBezTo>
                        <a:pt x="247150" y="63910"/>
                        <a:pt x="249916" y="-26159"/>
                        <a:pt x="227269" y="7552"/>
                      </a:cubicBezTo>
                      <a:cubicBezTo>
                        <a:pt x="204622" y="41263"/>
                        <a:pt x="182840" y="209819"/>
                        <a:pt x="111269" y="262028"/>
                      </a:cubicBezTo>
                      <a:cubicBezTo>
                        <a:pt x="39697" y="314237"/>
                        <a:pt x="-15450" y="394452"/>
                        <a:pt x="3912" y="483483"/>
                      </a:cubicBezTo>
                      <a:cubicBezTo>
                        <a:pt x="23274" y="572515"/>
                        <a:pt x="86547" y="546410"/>
                        <a:pt x="97266" y="468270"/>
                      </a:cubicBezTo>
                      <a:cubicBezTo>
                        <a:pt x="108157" y="390130"/>
                        <a:pt x="110750" y="310779"/>
                        <a:pt x="178518" y="250445"/>
                      </a:cubicBezTo>
                      <a:cubicBezTo>
                        <a:pt x="246113" y="189938"/>
                        <a:pt x="247150" y="63910"/>
                        <a:pt x="247150" y="63910"/>
                      </a:cubicBezTo>
                      <a:close/>
                    </a:path>
                  </a:pathLst>
                </a:custGeom>
                <a:solidFill>
                  <a:srgbClr val="99BD75">
                    <a:alpha val="3354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4" name="Google Shape;1344;p36"/>
                <p:cNvSpPr/>
                <p:nvPr/>
              </p:nvSpPr>
              <p:spPr>
                <a:xfrm>
                  <a:off x="7138086" y="3590271"/>
                  <a:ext cx="202462" cy="471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277" h="621900" extrusionOk="0">
                      <a:moveTo>
                        <a:pt x="267140" y="3518"/>
                      </a:moveTo>
                      <a:cubicBezTo>
                        <a:pt x="270425" y="6111"/>
                        <a:pt x="213894" y="159453"/>
                        <a:pt x="173268" y="288938"/>
                      </a:cubicBezTo>
                      <a:cubicBezTo>
                        <a:pt x="132469" y="418424"/>
                        <a:pt x="63664" y="622419"/>
                        <a:pt x="24075" y="621900"/>
                      </a:cubicBezTo>
                      <a:cubicBezTo>
                        <a:pt x="-15514" y="621381"/>
                        <a:pt x="-5833" y="542895"/>
                        <a:pt x="49834" y="454555"/>
                      </a:cubicBezTo>
                      <a:cubicBezTo>
                        <a:pt x="105500" y="366215"/>
                        <a:pt x="146299" y="242780"/>
                        <a:pt x="134370" y="197832"/>
                      </a:cubicBezTo>
                      <a:cubicBezTo>
                        <a:pt x="122442" y="152711"/>
                        <a:pt x="227724" y="-27254"/>
                        <a:pt x="267140" y="3518"/>
                      </a:cubicBezTo>
                      <a:close/>
                    </a:path>
                  </a:pathLst>
                </a:custGeom>
                <a:solidFill>
                  <a:srgbClr val="99BD75">
                    <a:alpha val="3354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5" name="Google Shape;1345;p36"/>
                <p:cNvSpPr/>
                <p:nvPr/>
              </p:nvSpPr>
              <p:spPr>
                <a:xfrm>
                  <a:off x="7299599" y="3050622"/>
                  <a:ext cx="61877" cy="317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686" h="419455" extrusionOk="0">
                      <a:moveTo>
                        <a:pt x="2607" y="0"/>
                      </a:moveTo>
                      <a:cubicBezTo>
                        <a:pt x="2607" y="0"/>
                        <a:pt x="118781" y="321033"/>
                        <a:pt x="69511" y="386380"/>
                      </a:cubicBezTo>
                      <a:cubicBezTo>
                        <a:pt x="20068" y="451555"/>
                        <a:pt x="-3962" y="427007"/>
                        <a:pt x="533" y="253265"/>
                      </a:cubicBezTo>
                      <a:cubicBezTo>
                        <a:pt x="4855" y="79351"/>
                        <a:pt x="2607" y="0"/>
                        <a:pt x="2607" y="0"/>
                      </a:cubicBezTo>
                      <a:close/>
                    </a:path>
                  </a:pathLst>
                </a:custGeom>
                <a:solidFill>
                  <a:srgbClr val="99BD75">
                    <a:alpha val="3354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46" name="Google Shape;1346;p36"/>
              <p:cNvGrpSpPr/>
              <p:nvPr/>
            </p:nvGrpSpPr>
            <p:grpSpPr>
              <a:xfrm rot="1919638" flipH="1">
                <a:off x="70796" y="3683434"/>
                <a:ext cx="1009330" cy="2455531"/>
                <a:chOff x="6623732" y="2930093"/>
                <a:chExt cx="759082" cy="1846719"/>
              </a:xfrm>
            </p:grpSpPr>
            <p:sp>
              <p:nvSpPr>
                <p:cNvPr id="1347" name="Google Shape;1347;p36"/>
                <p:cNvSpPr/>
                <p:nvPr/>
              </p:nvSpPr>
              <p:spPr>
                <a:xfrm>
                  <a:off x="6623732" y="2930436"/>
                  <a:ext cx="759082" cy="171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2088" h="2263201" extrusionOk="0">
                      <a:moveTo>
                        <a:pt x="162266" y="2263202"/>
                      </a:moveTo>
                      <a:cubicBezTo>
                        <a:pt x="162266" y="2263202"/>
                        <a:pt x="-32048" y="1915027"/>
                        <a:pt x="4602" y="1640844"/>
                      </a:cubicBezTo>
                      <a:cubicBezTo>
                        <a:pt x="41252" y="1366661"/>
                        <a:pt x="45055" y="1062916"/>
                        <a:pt x="45055" y="1062916"/>
                      </a:cubicBezTo>
                      <a:cubicBezTo>
                        <a:pt x="45055" y="1062916"/>
                        <a:pt x="169526" y="1402101"/>
                        <a:pt x="170218" y="1324824"/>
                      </a:cubicBezTo>
                      <a:cubicBezTo>
                        <a:pt x="170909" y="1247548"/>
                        <a:pt x="108674" y="1032662"/>
                        <a:pt x="90003" y="946742"/>
                      </a:cubicBezTo>
                      <a:cubicBezTo>
                        <a:pt x="71332" y="860822"/>
                        <a:pt x="141175" y="715605"/>
                        <a:pt x="249741" y="553447"/>
                      </a:cubicBezTo>
                      <a:cubicBezTo>
                        <a:pt x="358308" y="391288"/>
                        <a:pt x="384931" y="288599"/>
                        <a:pt x="384931" y="288599"/>
                      </a:cubicBezTo>
                      <a:cubicBezTo>
                        <a:pt x="384931" y="288599"/>
                        <a:pt x="477075" y="546704"/>
                        <a:pt x="494881" y="478245"/>
                      </a:cubicBezTo>
                      <a:cubicBezTo>
                        <a:pt x="512688" y="409786"/>
                        <a:pt x="488312" y="246590"/>
                        <a:pt x="497301" y="186601"/>
                      </a:cubicBezTo>
                      <a:cubicBezTo>
                        <a:pt x="506464" y="126613"/>
                        <a:pt x="618834" y="16144"/>
                        <a:pt x="799145" y="413"/>
                      </a:cubicBezTo>
                      <a:cubicBezTo>
                        <a:pt x="979456" y="-15146"/>
                        <a:pt x="1010055" y="413935"/>
                        <a:pt x="1000547" y="525440"/>
                      </a:cubicBezTo>
                      <a:cubicBezTo>
                        <a:pt x="991039" y="636946"/>
                        <a:pt x="774942" y="832297"/>
                        <a:pt x="826287" y="832816"/>
                      </a:cubicBezTo>
                      <a:cubicBezTo>
                        <a:pt x="877804" y="833335"/>
                        <a:pt x="1000374" y="688464"/>
                        <a:pt x="1000374" y="688464"/>
                      </a:cubicBezTo>
                      <a:cubicBezTo>
                        <a:pt x="1000374" y="688464"/>
                        <a:pt x="1005733" y="920119"/>
                        <a:pt x="944535" y="1065509"/>
                      </a:cubicBezTo>
                      <a:cubicBezTo>
                        <a:pt x="883163" y="1210898"/>
                        <a:pt x="900451" y="1202428"/>
                        <a:pt x="812457" y="1467621"/>
                      </a:cubicBezTo>
                      <a:cubicBezTo>
                        <a:pt x="724462" y="1732814"/>
                        <a:pt x="561266" y="1748546"/>
                        <a:pt x="561266" y="1748546"/>
                      </a:cubicBezTo>
                      <a:lnTo>
                        <a:pt x="724462" y="1732814"/>
                      </a:lnTo>
                      <a:cubicBezTo>
                        <a:pt x="724462" y="1732814"/>
                        <a:pt x="662572" y="1955308"/>
                        <a:pt x="584432" y="2057651"/>
                      </a:cubicBezTo>
                      <a:cubicBezTo>
                        <a:pt x="506291" y="2159821"/>
                        <a:pt x="162266" y="2263202"/>
                        <a:pt x="162266" y="226320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8" name="Google Shape;1348;p36"/>
                <p:cNvSpPr/>
                <p:nvPr/>
              </p:nvSpPr>
              <p:spPr>
                <a:xfrm>
                  <a:off x="6710708" y="2930616"/>
                  <a:ext cx="546026" cy="1714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826" h="2262789" extrusionOk="0">
                      <a:moveTo>
                        <a:pt x="712081" y="0"/>
                      </a:moveTo>
                      <a:cubicBezTo>
                        <a:pt x="712081" y="0"/>
                        <a:pt x="602823" y="408336"/>
                        <a:pt x="562715" y="346964"/>
                      </a:cubicBezTo>
                      <a:cubicBezTo>
                        <a:pt x="522608" y="285593"/>
                        <a:pt x="486649" y="199846"/>
                        <a:pt x="486649" y="199846"/>
                      </a:cubicBezTo>
                      <a:cubicBezTo>
                        <a:pt x="486649" y="199846"/>
                        <a:pt x="499961" y="550959"/>
                        <a:pt x="454840" y="590548"/>
                      </a:cubicBezTo>
                      <a:cubicBezTo>
                        <a:pt x="409719" y="630310"/>
                        <a:pt x="333480" y="504801"/>
                        <a:pt x="333480" y="504801"/>
                      </a:cubicBezTo>
                      <a:cubicBezTo>
                        <a:pt x="333480" y="504801"/>
                        <a:pt x="407644" y="867497"/>
                        <a:pt x="358720" y="886687"/>
                      </a:cubicBezTo>
                      <a:cubicBezTo>
                        <a:pt x="309796" y="905876"/>
                        <a:pt x="160776" y="735419"/>
                        <a:pt x="160776" y="735419"/>
                      </a:cubicBezTo>
                      <a:cubicBezTo>
                        <a:pt x="160776" y="735419"/>
                        <a:pt x="283173" y="1161907"/>
                        <a:pt x="246004" y="1230713"/>
                      </a:cubicBezTo>
                      <a:cubicBezTo>
                        <a:pt x="208836" y="1299518"/>
                        <a:pt x="157318" y="1129406"/>
                        <a:pt x="157318" y="1129406"/>
                      </a:cubicBezTo>
                      <a:cubicBezTo>
                        <a:pt x="157318" y="1129406"/>
                        <a:pt x="210564" y="1555549"/>
                        <a:pt x="153688" y="1549152"/>
                      </a:cubicBezTo>
                      <a:cubicBezTo>
                        <a:pt x="96811" y="1542583"/>
                        <a:pt x="173" y="1428311"/>
                        <a:pt x="0" y="1450439"/>
                      </a:cubicBezTo>
                      <a:cubicBezTo>
                        <a:pt x="-173" y="1472568"/>
                        <a:pt x="135190" y="1806220"/>
                        <a:pt x="106320" y="1855318"/>
                      </a:cubicBezTo>
                      <a:cubicBezTo>
                        <a:pt x="77449" y="1904415"/>
                        <a:pt x="17806" y="1744158"/>
                        <a:pt x="13139" y="1809678"/>
                      </a:cubicBezTo>
                      <a:cubicBezTo>
                        <a:pt x="8471" y="1875371"/>
                        <a:pt x="47196" y="2262789"/>
                        <a:pt x="47196" y="2262789"/>
                      </a:cubicBezTo>
                      <a:cubicBezTo>
                        <a:pt x="47196" y="2262789"/>
                        <a:pt x="387764" y="1984284"/>
                        <a:pt x="379120" y="1927234"/>
                      </a:cubicBezTo>
                      <a:cubicBezTo>
                        <a:pt x="379120" y="1927234"/>
                        <a:pt x="190857" y="1950054"/>
                        <a:pt x="207626" y="1905452"/>
                      </a:cubicBezTo>
                      <a:cubicBezTo>
                        <a:pt x="224222" y="1860850"/>
                        <a:pt x="503246" y="1582518"/>
                        <a:pt x="507567" y="1552091"/>
                      </a:cubicBezTo>
                      <a:cubicBezTo>
                        <a:pt x="511889" y="1521665"/>
                        <a:pt x="368747" y="1606893"/>
                        <a:pt x="348693" y="1577677"/>
                      </a:cubicBezTo>
                      <a:cubicBezTo>
                        <a:pt x="328640" y="1548633"/>
                        <a:pt x="673702" y="1155165"/>
                        <a:pt x="669726" y="1133728"/>
                      </a:cubicBezTo>
                      <a:cubicBezTo>
                        <a:pt x="665923" y="1112292"/>
                        <a:pt x="453111" y="1250766"/>
                        <a:pt x="449654" y="1194754"/>
                      </a:cubicBezTo>
                      <a:cubicBezTo>
                        <a:pt x="446023" y="1138742"/>
                        <a:pt x="659527" y="914174"/>
                        <a:pt x="655550" y="889107"/>
                      </a:cubicBezTo>
                      <a:cubicBezTo>
                        <a:pt x="651747" y="864040"/>
                        <a:pt x="504974" y="909334"/>
                        <a:pt x="509296" y="871819"/>
                      </a:cubicBezTo>
                      <a:cubicBezTo>
                        <a:pt x="513618" y="834305"/>
                        <a:pt x="649845" y="599365"/>
                        <a:pt x="707241" y="555281"/>
                      </a:cubicBezTo>
                      <a:cubicBezTo>
                        <a:pt x="764636" y="511198"/>
                        <a:pt x="621839" y="545082"/>
                        <a:pt x="618209" y="507222"/>
                      </a:cubicBezTo>
                      <a:cubicBezTo>
                        <a:pt x="614579" y="469361"/>
                        <a:pt x="740087" y="54629"/>
                        <a:pt x="71208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9" name="Google Shape;1349;p36"/>
                <p:cNvSpPr/>
                <p:nvPr/>
              </p:nvSpPr>
              <p:spPr>
                <a:xfrm>
                  <a:off x="6726151" y="2930093"/>
                  <a:ext cx="525258" cy="1846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410" h="2437913" extrusionOk="0">
                      <a:moveTo>
                        <a:pt x="693410" y="1210"/>
                      </a:moveTo>
                      <a:cubicBezTo>
                        <a:pt x="624605" y="200710"/>
                        <a:pt x="561505" y="402285"/>
                        <a:pt x="500825" y="604551"/>
                      </a:cubicBezTo>
                      <a:cubicBezTo>
                        <a:pt x="439799" y="806645"/>
                        <a:pt x="381194" y="1009430"/>
                        <a:pt x="326046" y="1213079"/>
                      </a:cubicBezTo>
                      <a:cubicBezTo>
                        <a:pt x="271244" y="1416901"/>
                        <a:pt x="219727" y="1621588"/>
                        <a:pt x="166308" y="1825756"/>
                      </a:cubicBezTo>
                      <a:lnTo>
                        <a:pt x="85401" y="2131921"/>
                      </a:lnTo>
                      <a:cubicBezTo>
                        <a:pt x="71398" y="2182747"/>
                        <a:pt x="58605" y="2234092"/>
                        <a:pt x="45121" y="2285090"/>
                      </a:cubicBezTo>
                      <a:cubicBezTo>
                        <a:pt x="31118" y="2336089"/>
                        <a:pt x="17979" y="2387088"/>
                        <a:pt x="3458" y="2437914"/>
                      </a:cubicBezTo>
                      <a:lnTo>
                        <a:pt x="0" y="2437049"/>
                      </a:lnTo>
                      <a:cubicBezTo>
                        <a:pt x="37341" y="2228905"/>
                        <a:pt x="81598" y="2022317"/>
                        <a:pt x="131559" y="1816939"/>
                      </a:cubicBezTo>
                      <a:cubicBezTo>
                        <a:pt x="180484" y="1611388"/>
                        <a:pt x="239781" y="1408257"/>
                        <a:pt x="298386" y="1205300"/>
                      </a:cubicBezTo>
                      <a:cubicBezTo>
                        <a:pt x="357164" y="1002342"/>
                        <a:pt x="419227" y="800248"/>
                        <a:pt x="483710" y="599192"/>
                      </a:cubicBezTo>
                      <a:cubicBezTo>
                        <a:pt x="549058" y="398309"/>
                        <a:pt x="616653" y="198117"/>
                        <a:pt x="690126" y="0"/>
                      </a:cubicBezTo>
                      <a:lnTo>
                        <a:pt x="693410" y="12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0" name="Google Shape;1350;p36"/>
                <p:cNvSpPr/>
                <p:nvPr/>
              </p:nvSpPr>
              <p:spPr>
                <a:xfrm>
                  <a:off x="6733266" y="3233877"/>
                  <a:ext cx="187296" cy="408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256" h="539509" extrusionOk="0">
                      <a:moveTo>
                        <a:pt x="247150" y="63910"/>
                      </a:moveTo>
                      <a:cubicBezTo>
                        <a:pt x="247150" y="63910"/>
                        <a:pt x="249916" y="-26159"/>
                        <a:pt x="227269" y="7552"/>
                      </a:cubicBezTo>
                      <a:cubicBezTo>
                        <a:pt x="204622" y="41263"/>
                        <a:pt x="182840" y="209819"/>
                        <a:pt x="111269" y="262028"/>
                      </a:cubicBezTo>
                      <a:cubicBezTo>
                        <a:pt x="39697" y="314237"/>
                        <a:pt x="-15450" y="394452"/>
                        <a:pt x="3912" y="483483"/>
                      </a:cubicBezTo>
                      <a:cubicBezTo>
                        <a:pt x="23274" y="572515"/>
                        <a:pt x="86547" y="546410"/>
                        <a:pt x="97266" y="468270"/>
                      </a:cubicBezTo>
                      <a:cubicBezTo>
                        <a:pt x="108157" y="390130"/>
                        <a:pt x="110750" y="310779"/>
                        <a:pt x="178518" y="250445"/>
                      </a:cubicBezTo>
                      <a:cubicBezTo>
                        <a:pt x="246113" y="189938"/>
                        <a:pt x="247150" y="63910"/>
                        <a:pt x="247150" y="6391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1" name="Google Shape;1351;p36"/>
                <p:cNvSpPr/>
                <p:nvPr/>
              </p:nvSpPr>
              <p:spPr>
                <a:xfrm>
                  <a:off x="7138086" y="3590271"/>
                  <a:ext cx="202462" cy="471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277" h="621900" extrusionOk="0">
                      <a:moveTo>
                        <a:pt x="267140" y="3518"/>
                      </a:moveTo>
                      <a:cubicBezTo>
                        <a:pt x="270425" y="6111"/>
                        <a:pt x="213894" y="159453"/>
                        <a:pt x="173268" y="288938"/>
                      </a:cubicBezTo>
                      <a:cubicBezTo>
                        <a:pt x="132469" y="418424"/>
                        <a:pt x="63664" y="622419"/>
                        <a:pt x="24075" y="621900"/>
                      </a:cubicBezTo>
                      <a:cubicBezTo>
                        <a:pt x="-15514" y="621381"/>
                        <a:pt x="-5833" y="542895"/>
                        <a:pt x="49834" y="454555"/>
                      </a:cubicBezTo>
                      <a:cubicBezTo>
                        <a:pt x="105500" y="366215"/>
                        <a:pt x="146299" y="242780"/>
                        <a:pt x="134370" y="197832"/>
                      </a:cubicBezTo>
                      <a:cubicBezTo>
                        <a:pt x="122442" y="152711"/>
                        <a:pt x="227724" y="-27254"/>
                        <a:pt x="267140" y="351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2" name="Google Shape;1352;p36"/>
                <p:cNvSpPr/>
                <p:nvPr/>
              </p:nvSpPr>
              <p:spPr>
                <a:xfrm>
                  <a:off x="7299599" y="3050622"/>
                  <a:ext cx="61877" cy="317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686" h="419455" extrusionOk="0">
                      <a:moveTo>
                        <a:pt x="2607" y="0"/>
                      </a:moveTo>
                      <a:cubicBezTo>
                        <a:pt x="2607" y="0"/>
                        <a:pt x="118781" y="321033"/>
                        <a:pt x="69511" y="386380"/>
                      </a:cubicBezTo>
                      <a:cubicBezTo>
                        <a:pt x="20068" y="451555"/>
                        <a:pt x="-3962" y="427007"/>
                        <a:pt x="533" y="253265"/>
                      </a:cubicBezTo>
                      <a:cubicBezTo>
                        <a:pt x="4855" y="79351"/>
                        <a:pt x="2607" y="0"/>
                        <a:pt x="260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353" name="Google Shape;1353;p36"/>
            <p:cNvGrpSpPr/>
            <p:nvPr/>
          </p:nvGrpSpPr>
          <p:grpSpPr>
            <a:xfrm>
              <a:off x="-355203" y="-1500378"/>
              <a:ext cx="3208184" cy="2754358"/>
              <a:chOff x="-271303" y="-1500378"/>
              <a:chExt cx="3208184" cy="2754358"/>
            </a:xfrm>
          </p:grpSpPr>
          <p:grpSp>
            <p:nvGrpSpPr>
              <p:cNvPr id="1354" name="Google Shape;1354;p36"/>
              <p:cNvGrpSpPr/>
              <p:nvPr/>
            </p:nvGrpSpPr>
            <p:grpSpPr>
              <a:xfrm rot="-2890908">
                <a:off x="-32255" y="-555068"/>
                <a:ext cx="1710027" cy="1406118"/>
                <a:chOff x="7754112" y="1826157"/>
                <a:chExt cx="1072114" cy="881576"/>
              </a:xfrm>
            </p:grpSpPr>
            <p:sp>
              <p:nvSpPr>
                <p:cNvPr id="1355" name="Google Shape;1355;p36"/>
                <p:cNvSpPr/>
                <p:nvPr/>
              </p:nvSpPr>
              <p:spPr>
                <a:xfrm>
                  <a:off x="8161502" y="1876483"/>
                  <a:ext cx="664724" cy="521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524" h="689088" extrusionOk="0">
                      <a:moveTo>
                        <a:pt x="0" y="688915"/>
                      </a:moveTo>
                      <a:cubicBezTo>
                        <a:pt x="11756" y="667997"/>
                        <a:pt x="24376" y="647598"/>
                        <a:pt x="37342" y="627371"/>
                      </a:cubicBezTo>
                      <a:cubicBezTo>
                        <a:pt x="50307" y="607145"/>
                        <a:pt x="63792" y="587264"/>
                        <a:pt x="77449" y="567556"/>
                      </a:cubicBezTo>
                      <a:cubicBezTo>
                        <a:pt x="104936" y="528313"/>
                        <a:pt x="133980" y="489934"/>
                        <a:pt x="164233" y="452592"/>
                      </a:cubicBezTo>
                      <a:cubicBezTo>
                        <a:pt x="194660" y="415424"/>
                        <a:pt x="226469" y="379292"/>
                        <a:pt x="259661" y="344717"/>
                      </a:cubicBezTo>
                      <a:cubicBezTo>
                        <a:pt x="292854" y="309969"/>
                        <a:pt x="327775" y="276776"/>
                        <a:pt x="363906" y="245140"/>
                      </a:cubicBezTo>
                      <a:cubicBezTo>
                        <a:pt x="382059" y="229408"/>
                        <a:pt x="400556" y="214022"/>
                        <a:pt x="419573" y="199154"/>
                      </a:cubicBezTo>
                      <a:cubicBezTo>
                        <a:pt x="438589" y="184287"/>
                        <a:pt x="457951" y="170111"/>
                        <a:pt x="477660" y="156281"/>
                      </a:cubicBezTo>
                      <a:cubicBezTo>
                        <a:pt x="497368" y="142624"/>
                        <a:pt x="517767" y="129658"/>
                        <a:pt x="538339" y="117211"/>
                      </a:cubicBezTo>
                      <a:cubicBezTo>
                        <a:pt x="559085" y="104936"/>
                        <a:pt x="580176" y="93354"/>
                        <a:pt x="601786" y="82462"/>
                      </a:cubicBezTo>
                      <a:cubicBezTo>
                        <a:pt x="645005" y="61199"/>
                        <a:pt x="689780" y="42701"/>
                        <a:pt x="735765" y="28698"/>
                      </a:cubicBezTo>
                      <a:lnTo>
                        <a:pt x="753053" y="23684"/>
                      </a:lnTo>
                      <a:cubicBezTo>
                        <a:pt x="758758" y="21955"/>
                        <a:pt x="764636" y="20572"/>
                        <a:pt x="770513" y="19016"/>
                      </a:cubicBezTo>
                      <a:lnTo>
                        <a:pt x="779330" y="16769"/>
                      </a:lnTo>
                      <a:lnTo>
                        <a:pt x="788147" y="14695"/>
                      </a:lnTo>
                      <a:cubicBezTo>
                        <a:pt x="794025" y="13484"/>
                        <a:pt x="799903" y="11929"/>
                        <a:pt x="805781" y="10718"/>
                      </a:cubicBezTo>
                      <a:lnTo>
                        <a:pt x="823587" y="7434"/>
                      </a:lnTo>
                      <a:lnTo>
                        <a:pt x="828082" y="6569"/>
                      </a:lnTo>
                      <a:lnTo>
                        <a:pt x="832577" y="5878"/>
                      </a:lnTo>
                      <a:lnTo>
                        <a:pt x="841566" y="4495"/>
                      </a:lnTo>
                      <a:cubicBezTo>
                        <a:pt x="853494" y="2420"/>
                        <a:pt x="865423" y="1383"/>
                        <a:pt x="877352" y="0"/>
                      </a:cubicBezTo>
                      <a:lnTo>
                        <a:pt x="877525" y="864"/>
                      </a:lnTo>
                      <a:cubicBezTo>
                        <a:pt x="782615" y="14867"/>
                        <a:pt x="690817" y="45985"/>
                        <a:pt x="605934" y="89723"/>
                      </a:cubicBezTo>
                      <a:cubicBezTo>
                        <a:pt x="520879" y="133288"/>
                        <a:pt x="441528" y="187917"/>
                        <a:pt x="368747" y="249980"/>
                      </a:cubicBezTo>
                      <a:cubicBezTo>
                        <a:pt x="332443" y="281098"/>
                        <a:pt x="297349" y="313945"/>
                        <a:pt x="263983" y="348175"/>
                      </a:cubicBezTo>
                      <a:cubicBezTo>
                        <a:pt x="230445" y="382404"/>
                        <a:pt x="198463" y="418190"/>
                        <a:pt x="167864" y="455013"/>
                      </a:cubicBezTo>
                      <a:cubicBezTo>
                        <a:pt x="137092" y="491836"/>
                        <a:pt x="107875" y="529696"/>
                        <a:pt x="79869" y="568766"/>
                      </a:cubicBezTo>
                      <a:cubicBezTo>
                        <a:pt x="65866" y="588301"/>
                        <a:pt x="52209" y="608009"/>
                        <a:pt x="39070" y="628063"/>
                      </a:cubicBezTo>
                      <a:cubicBezTo>
                        <a:pt x="25932" y="648116"/>
                        <a:pt x="12966" y="668343"/>
                        <a:pt x="1037" y="689088"/>
                      </a:cubicBezTo>
                      <a:lnTo>
                        <a:pt x="0" y="68891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6" name="Google Shape;1356;p36"/>
                <p:cNvSpPr/>
                <p:nvPr/>
              </p:nvSpPr>
              <p:spPr>
                <a:xfrm>
                  <a:off x="7923011" y="2146592"/>
                  <a:ext cx="436783" cy="561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611" h="740605" extrusionOk="0">
                      <a:moveTo>
                        <a:pt x="576611" y="0"/>
                      </a:moveTo>
                      <a:cubicBezTo>
                        <a:pt x="576611" y="0"/>
                        <a:pt x="574537" y="216442"/>
                        <a:pt x="497088" y="314118"/>
                      </a:cubicBezTo>
                      <a:cubicBezTo>
                        <a:pt x="419639" y="411793"/>
                        <a:pt x="367257" y="410238"/>
                        <a:pt x="311763" y="548712"/>
                      </a:cubicBezTo>
                      <a:cubicBezTo>
                        <a:pt x="256270" y="687014"/>
                        <a:pt x="12340" y="740606"/>
                        <a:pt x="12340" y="740606"/>
                      </a:cubicBezTo>
                      <a:cubicBezTo>
                        <a:pt x="12340" y="740606"/>
                        <a:pt x="-46092" y="491317"/>
                        <a:pt x="91345" y="318958"/>
                      </a:cubicBezTo>
                      <a:cubicBezTo>
                        <a:pt x="228782" y="146427"/>
                        <a:pt x="576611" y="0"/>
                        <a:pt x="57661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7" name="Google Shape;1357;p36"/>
                <p:cNvSpPr/>
                <p:nvPr/>
              </p:nvSpPr>
              <p:spPr>
                <a:xfrm>
                  <a:off x="7932222" y="2146592"/>
                  <a:ext cx="427566" cy="561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443" h="740605" extrusionOk="0">
                      <a:moveTo>
                        <a:pt x="564444" y="0"/>
                      </a:moveTo>
                      <a:cubicBezTo>
                        <a:pt x="564444" y="0"/>
                        <a:pt x="482673" y="173396"/>
                        <a:pt x="455704" y="254475"/>
                      </a:cubicBezTo>
                      <a:cubicBezTo>
                        <a:pt x="428735" y="335555"/>
                        <a:pt x="457087" y="219727"/>
                        <a:pt x="424413" y="211429"/>
                      </a:cubicBezTo>
                      <a:cubicBezTo>
                        <a:pt x="391739" y="203131"/>
                        <a:pt x="325700" y="453284"/>
                        <a:pt x="304955" y="442220"/>
                      </a:cubicBezTo>
                      <a:cubicBezTo>
                        <a:pt x="284210" y="431156"/>
                        <a:pt x="297522" y="366845"/>
                        <a:pt x="276430" y="368920"/>
                      </a:cubicBezTo>
                      <a:cubicBezTo>
                        <a:pt x="255339" y="370994"/>
                        <a:pt x="203131" y="658662"/>
                        <a:pt x="185151" y="625297"/>
                      </a:cubicBezTo>
                      <a:cubicBezTo>
                        <a:pt x="167172" y="591931"/>
                        <a:pt x="206070" y="519669"/>
                        <a:pt x="159738" y="540241"/>
                      </a:cubicBezTo>
                      <a:cubicBezTo>
                        <a:pt x="113580" y="560814"/>
                        <a:pt x="0" y="740606"/>
                        <a:pt x="0" y="740606"/>
                      </a:cubicBezTo>
                      <a:cubicBezTo>
                        <a:pt x="0" y="740606"/>
                        <a:pt x="130349" y="506357"/>
                        <a:pt x="108221" y="500825"/>
                      </a:cubicBezTo>
                      <a:cubicBezTo>
                        <a:pt x="86266" y="495293"/>
                        <a:pt x="27487" y="530214"/>
                        <a:pt x="24721" y="517767"/>
                      </a:cubicBezTo>
                      <a:cubicBezTo>
                        <a:pt x="21955" y="505320"/>
                        <a:pt x="205032" y="407990"/>
                        <a:pt x="193277" y="396234"/>
                      </a:cubicBezTo>
                      <a:cubicBezTo>
                        <a:pt x="181521" y="384479"/>
                        <a:pt x="100096" y="422512"/>
                        <a:pt x="99577" y="404705"/>
                      </a:cubicBezTo>
                      <a:cubicBezTo>
                        <a:pt x="98886" y="386899"/>
                        <a:pt x="298386" y="285074"/>
                        <a:pt x="290606" y="274183"/>
                      </a:cubicBezTo>
                      <a:cubicBezTo>
                        <a:pt x="282654" y="263465"/>
                        <a:pt x="210219" y="294928"/>
                        <a:pt x="219900" y="267960"/>
                      </a:cubicBezTo>
                      <a:cubicBezTo>
                        <a:pt x="229581" y="241164"/>
                        <a:pt x="426142" y="194141"/>
                        <a:pt x="401421" y="187745"/>
                      </a:cubicBezTo>
                      <a:cubicBezTo>
                        <a:pt x="376699" y="181521"/>
                        <a:pt x="324836" y="212293"/>
                        <a:pt x="331751" y="184806"/>
                      </a:cubicBezTo>
                      <a:cubicBezTo>
                        <a:pt x="339012" y="157491"/>
                        <a:pt x="564444" y="0"/>
                        <a:pt x="56444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8" name="Google Shape;1358;p36"/>
                <p:cNvSpPr/>
                <p:nvPr/>
              </p:nvSpPr>
              <p:spPr>
                <a:xfrm>
                  <a:off x="7931830" y="2146331"/>
                  <a:ext cx="428482" cy="561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653" h="741124" extrusionOk="0">
                      <a:moveTo>
                        <a:pt x="0" y="740433"/>
                      </a:moveTo>
                      <a:cubicBezTo>
                        <a:pt x="38379" y="672492"/>
                        <a:pt x="78140" y="605416"/>
                        <a:pt x="119458" y="539204"/>
                      </a:cubicBezTo>
                      <a:cubicBezTo>
                        <a:pt x="140376" y="506184"/>
                        <a:pt x="161467" y="473511"/>
                        <a:pt x="183595" y="441182"/>
                      </a:cubicBezTo>
                      <a:cubicBezTo>
                        <a:pt x="194487" y="424932"/>
                        <a:pt x="205897" y="409200"/>
                        <a:pt x="217134" y="393123"/>
                      </a:cubicBezTo>
                      <a:lnTo>
                        <a:pt x="234594" y="369611"/>
                      </a:lnTo>
                      <a:lnTo>
                        <a:pt x="243411" y="357856"/>
                      </a:lnTo>
                      <a:lnTo>
                        <a:pt x="252573" y="346273"/>
                      </a:lnTo>
                      <a:cubicBezTo>
                        <a:pt x="258624" y="338666"/>
                        <a:pt x="264502" y="330714"/>
                        <a:pt x="270898" y="323280"/>
                      </a:cubicBezTo>
                      <a:lnTo>
                        <a:pt x="290261" y="300979"/>
                      </a:lnTo>
                      <a:cubicBezTo>
                        <a:pt x="297003" y="293718"/>
                        <a:pt x="304091" y="286803"/>
                        <a:pt x="311006" y="279542"/>
                      </a:cubicBezTo>
                      <a:cubicBezTo>
                        <a:pt x="317921" y="272454"/>
                        <a:pt x="325182" y="266058"/>
                        <a:pt x="332097" y="259316"/>
                      </a:cubicBezTo>
                      <a:cubicBezTo>
                        <a:pt x="346273" y="246004"/>
                        <a:pt x="360103" y="232520"/>
                        <a:pt x="373933" y="218862"/>
                      </a:cubicBezTo>
                      <a:cubicBezTo>
                        <a:pt x="387936" y="205378"/>
                        <a:pt x="401594" y="191721"/>
                        <a:pt x="415251" y="177891"/>
                      </a:cubicBezTo>
                      <a:cubicBezTo>
                        <a:pt x="442566" y="150403"/>
                        <a:pt x="469188" y="122051"/>
                        <a:pt x="494774" y="93008"/>
                      </a:cubicBezTo>
                      <a:cubicBezTo>
                        <a:pt x="507740" y="78486"/>
                        <a:pt x="520015" y="63619"/>
                        <a:pt x="531770" y="48233"/>
                      </a:cubicBezTo>
                      <a:cubicBezTo>
                        <a:pt x="543699" y="33020"/>
                        <a:pt x="554936" y="17115"/>
                        <a:pt x="564098" y="0"/>
                      </a:cubicBezTo>
                      <a:lnTo>
                        <a:pt x="565654" y="691"/>
                      </a:lnTo>
                      <a:cubicBezTo>
                        <a:pt x="558739" y="19189"/>
                        <a:pt x="548539" y="36131"/>
                        <a:pt x="538167" y="52728"/>
                      </a:cubicBezTo>
                      <a:cubicBezTo>
                        <a:pt x="527448" y="69151"/>
                        <a:pt x="515865" y="85056"/>
                        <a:pt x="503937" y="100614"/>
                      </a:cubicBezTo>
                      <a:cubicBezTo>
                        <a:pt x="480080" y="131732"/>
                        <a:pt x="454148" y="161121"/>
                        <a:pt x="427352" y="189646"/>
                      </a:cubicBezTo>
                      <a:cubicBezTo>
                        <a:pt x="413868" y="203822"/>
                        <a:pt x="400038" y="217825"/>
                        <a:pt x="386207" y="231483"/>
                      </a:cubicBezTo>
                      <a:cubicBezTo>
                        <a:pt x="372205" y="245140"/>
                        <a:pt x="357856" y="258451"/>
                        <a:pt x="343334" y="271590"/>
                      </a:cubicBezTo>
                      <a:cubicBezTo>
                        <a:pt x="336073" y="278159"/>
                        <a:pt x="328467" y="284556"/>
                        <a:pt x="321724" y="291125"/>
                      </a:cubicBezTo>
                      <a:cubicBezTo>
                        <a:pt x="314982" y="297867"/>
                        <a:pt x="307894" y="304264"/>
                        <a:pt x="301152" y="311179"/>
                      </a:cubicBezTo>
                      <a:lnTo>
                        <a:pt x="281617" y="332616"/>
                      </a:lnTo>
                      <a:cubicBezTo>
                        <a:pt x="275220" y="339704"/>
                        <a:pt x="269170" y="347483"/>
                        <a:pt x="262946" y="354744"/>
                      </a:cubicBezTo>
                      <a:lnTo>
                        <a:pt x="253611" y="365981"/>
                      </a:lnTo>
                      <a:lnTo>
                        <a:pt x="244621" y="377391"/>
                      </a:lnTo>
                      <a:lnTo>
                        <a:pt x="226815" y="400384"/>
                      </a:lnTo>
                      <a:cubicBezTo>
                        <a:pt x="215405" y="416115"/>
                        <a:pt x="203649" y="431501"/>
                        <a:pt x="192412" y="447406"/>
                      </a:cubicBezTo>
                      <a:cubicBezTo>
                        <a:pt x="169765" y="479043"/>
                        <a:pt x="147983" y="511198"/>
                        <a:pt x="126373" y="543699"/>
                      </a:cubicBezTo>
                      <a:cubicBezTo>
                        <a:pt x="83154" y="608528"/>
                        <a:pt x="41491" y="674394"/>
                        <a:pt x="1383" y="741124"/>
                      </a:cubicBezTo>
                      <a:lnTo>
                        <a:pt x="0" y="74043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9" name="Google Shape;1359;p36"/>
                <p:cNvSpPr/>
                <p:nvPr/>
              </p:nvSpPr>
              <p:spPr>
                <a:xfrm>
                  <a:off x="8113343" y="2020437"/>
                  <a:ext cx="379898" cy="97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516" h="129231" extrusionOk="0">
                      <a:moveTo>
                        <a:pt x="501517" y="0"/>
                      </a:moveTo>
                      <a:cubicBezTo>
                        <a:pt x="483365" y="13830"/>
                        <a:pt x="464348" y="26277"/>
                        <a:pt x="444813" y="38033"/>
                      </a:cubicBezTo>
                      <a:cubicBezTo>
                        <a:pt x="425278" y="49789"/>
                        <a:pt x="405224" y="60853"/>
                        <a:pt x="384825" y="70880"/>
                      </a:cubicBezTo>
                      <a:cubicBezTo>
                        <a:pt x="343853" y="90933"/>
                        <a:pt x="300979" y="107530"/>
                        <a:pt x="256204" y="118248"/>
                      </a:cubicBezTo>
                      <a:cubicBezTo>
                        <a:pt x="244967" y="120841"/>
                        <a:pt x="233730" y="123089"/>
                        <a:pt x="222493" y="124817"/>
                      </a:cubicBezTo>
                      <a:cubicBezTo>
                        <a:pt x="211083" y="126546"/>
                        <a:pt x="199673" y="127929"/>
                        <a:pt x="188263" y="128621"/>
                      </a:cubicBezTo>
                      <a:cubicBezTo>
                        <a:pt x="165271" y="130004"/>
                        <a:pt x="142105" y="129139"/>
                        <a:pt x="119458" y="124990"/>
                      </a:cubicBezTo>
                      <a:cubicBezTo>
                        <a:pt x="96811" y="121014"/>
                        <a:pt x="74683" y="113753"/>
                        <a:pt x="54283" y="103035"/>
                      </a:cubicBezTo>
                      <a:cubicBezTo>
                        <a:pt x="44257" y="97676"/>
                        <a:pt x="34403" y="91452"/>
                        <a:pt x="25413" y="84537"/>
                      </a:cubicBezTo>
                      <a:cubicBezTo>
                        <a:pt x="16423" y="77449"/>
                        <a:pt x="7953" y="69842"/>
                        <a:pt x="0" y="61544"/>
                      </a:cubicBezTo>
                      <a:cubicBezTo>
                        <a:pt x="8471" y="69151"/>
                        <a:pt x="17288" y="76239"/>
                        <a:pt x="26623" y="82635"/>
                      </a:cubicBezTo>
                      <a:cubicBezTo>
                        <a:pt x="35959" y="88859"/>
                        <a:pt x="45812" y="94564"/>
                        <a:pt x="56012" y="99404"/>
                      </a:cubicBezTo>
                      <a:cubicBezTo>
                        <a:pt x="66212" y="104245"/>
                        <a:pt x="76758" y="108221"/>
                        <a:pt x="87476" y="111333"/>
                      </a:cubicBezTo>
                      <a:cubicBezTo>
                        <a:pt x="98194" y="114445"/>
                        <a:pt x="109258" y="117038"/>
                        <a:pt x="120323" y="118594"/>
                      </a:cubicBezTo>
                      <a:cubicBezTo>
                        <a:pt x="131387" y="120150"/>
                        <a:pt x="142624" y="121187"/>
                        <a:pt x="153861" y="121533"/>
                      </a:cubicBezTo>
                      <a:cubicBezTo>
                        <a:pt x="165098" y="121878"/>
                        <a:pt x="176335" y="121533"/>
                        <a:pt x="187572" y="120668"/>
                      </a:cubicBezTo>
                      <a:cubicBezTo>
                        <a:pt x="193104" y="120323"/>
                        <a:pt x="198809" y="119631"/>
                        <a:pt x="204341" y="119112"/>
                      </a:cubicBezTo>
                      <a:cubicBezTo>
                        <a:pt x="209873" y="118421"/>
                        <a:pt x="215578" y="117729"/>
                        <a:pt x="221110" y="116692"/>
                      </a:cubicBezTo>
                      <a:cubicBezTo>
                        <a:pt x="232174" y="114963"/>
                        <a:pt x="243238" y="112716"/>
                        <a:pt x="254302" y="110123"/>
                      </a:cubicBezTo>
                      <a:cubicBezTo>
                        <a:pt x="265366" y="107530"/>
                        <a:pt x="276258" y="104591"/>
                        <a:pt x="286976" y="101479"/>
                      </a:cubicBezTo>
                      <a:cubicBezTo>
                        <a:pt x="297867" y="98194"/>
                        <a:pt x="308413" y="94564"/>
                        <a:pt x="319131" y="90761"/>
                      </a:cubicBezTo>
                      <a:cubicBezTo>
                        <a:pt x="340395" y="83154"/>
                        <a:pt x="361313" y="74337"/>
                        <a:pt x="381886" y="65002"/>
                      </a:cubicBezTo>
                      <a:cubicBezTo>
                        <a:pt x="402458" y="55494"/>
                        <a:pt x="422685" y="45467"/>
                        <a:pt x="442739" y="34575"/>
                      </a:cubicBezTo>
                      <a:cubicBezTo>
                        <a:pt x="462792" y="23857"/>
                        <a:pt x="482327" y="12447"/>
                        <a:pt x="50151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0" name="Google Shape;1360;p36"/>
                <p:cNvSpPr/>
                <p:nvPr/>
              </p:nvSpPr>
              <p:spPr>
                <a:xfrm>
                  <a:off x="7754243" y="1976523"/>
                  <a:ext cx="556300" cy="238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390" h="314322" extrusionOk="0">
                      <a:moveTo>
                        <a:pt x="734382" y="163638"/>
                      </a:moveTo>
                      <a:cubicBezTo>
                        <a:pt x="734728" y="162774"/>
                        <a:pt x="678716" y="215329"/>
                        <a:pt x="604206" y="254572"/>
                      </a:cubicBezTo>
                      <a:cubicBezTo>
                        <a:pt x="530387" y="295544"/>
                        <a:pt x="438071" y="323031"/>
                        <a:pt x="383960" y="311794"/>
                      </a:cubicBezTo>
                      <a:cubicBezTo>
                        <a:pt x="277295" y="287073"/>
                        <a:pt x="279024" y="250596"/>
                        <a:pt x="143661" y="232962"/>
                      </a:cubicBezTo>
                      <a:cubicBezTo>
                        <a:pt x="12274" y="204783"/>
                        <a:pt x="4322" y="18422"/>
                        <a:pt x="0" y="21361"/>
                      </a:cubicBezTo>
                      <a:cubicBezTo>
                        <a:pt x="3976" y="25337"/>
                        <a:pt x="170975" y="-12351"/>
                        <a:pt x="336592" y="4246"/>
                      </a:cubicBezTo>
                      <a:cubicBezTo>
                        <a:pt x="503764" y="29140"/>
                        <a:pt x="735938" y="159662"/>
                        <a:pt x="734382" y="16363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1" name="Google Shape;1361;p36"/>
                <p:cNvSpPr/>
                <p:nvPr/>
              </p:nvSpPr>
              <p:spPr>
                <a:xfrm>
                  <a:off x="7754299" y="1992821"/>
                  <a:ext cx="556238" cy="184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308" h="243580" extrusionOk="0">
                      <a:moveTo>
                        <a:pt x="734308" y="142108"/>
                      </a:moveTo>
                      <a:cubicBezTo>
                        <a:pt x="734654" y="147813"/>
                        <a:pt x="538265" y="225089"/>
                        <a:pt x="449234" y="237882"/>
                      </a:cubicBezTo>
                      <a:cubicBezTo>
                        <a:pt x="360029" y="257763"/>
                        <a:pt x="487785" y="221805"/>
                        <a:pt x="492453" y="188785"/>
                      </a:cubicBezTo>
                      <a:cubicBezTo>
                        <a:pt x="494873" y="173399"/>
                        <a:pt x="429526" y="190514"/>
                        <a:pt x="366944" y="197083"/>
                      </a:cubicBezTo>
                      <a:cubicBezTo>
                        <a:pt x="304017" y="205554"/>
                        <a:pt x="243856" y="203307"/>
                        <a:pt x="249906" y="194144"/>
                      </a:cubicBezTo>
                      <a:cubicBezTo>
                        <a:pt x="261143" y="176165"/>
                        <a:pt x="324589" y="164928"/>
                        <a:pt x="321132" y="148851"/>
                      </a:cubicBezTo>
                      <a:cubicBezTo>
                        <a:pt x="319576" y="141763"/>
                        <a:pt x="248005" y="153864"/>
                        <a:pt x="184731" y="152481"/>
                      </a:cubicBezTo>
                      <a:cubicBezTo>
                        <a:pt x="120767" y="153172"/>
                        <a:pt x="65273" y="140207"/>
                        <a:pt x="81178" y="133637"/>
                      </a:cubicBezTo>
                      <a:cubicBezTo>
                        <a:pt x="111605" y="119461"/>
                        <a:pt x="175915" y="137095"/>
                        <a:pt x="157936" y="105631"/>
                      </a:cubicBezTo>
                      <a:cubicBezTo>
                        <a:pt x="134597" y="79527"/>
                        <a:pt x="-4223" y="4152"/>
                        <a:pt x="99" y="3"/>
                      </a:cubicBezTo>
                      <a:cubicBezTo>
                        <a:pt x="-74" y="-342"/>
                        <a:pt x="40725" y="26454"/>
                        <a:pt x="88439" y="43223"/>
                      </a:cubicBezTo>
                      <a:cubicBezTo>
                        <a:pt x="135116" y="61202"/>
                        <a:pt x="188881" y="69154"/>
                        <a:pt x="190264" y="60165"/>
                      </a:cubicBezTo>
                      <a:cubicBezTo>
                        <a:pt x="193375" y="42877"/>
                        <a:pt x="160010" y="6918"/>
                        <a:pt x="169518" y="2769"/>
                      </a:cubicBezTo>
                      <a:cubicBezTo>
                        <a:pt x="177471" y="-342"/>
                        <a:pt x="277567" y="109089"/>
                        <a:pt x="288458" y="95432"/>
                      </a:cubicBezTo>
                      <a:cubicBezTo>
                        <a:pt x="297966" y="82639"/>
                        <a:pt x="255265" y="34924"/>
                        <a:pt x="269960" y="28874"/>
                      </a:cubicBezTo>
                      <a:cubicBezTo>
                        <a:pt x="283271" y="24033"/>
                        <a:pt x="402730" y="131217"/>
                        <a:pt x="413275" y="118597"/>
                      </a:cubicBezTo>
                      <a:cubicBezTo>
                        <a:pt x="422438" y="107014"/>
                        <a:pt x="382157" y="67944"/>
                        <a:pt x="407743" y="62239"/>
                      </a:cubicBezTo>
                      <a:cubicBezTo>
                        <a:pt x="434193" y="55324"/>
                        <a:pt x="511296" y="179277"/>
                        <a:pt x="513371" y="156457"/>
                      </a:cubicBezTo>
                      <a:cubicBezTo>
                        <a:pt x="515964" y="132946"/>
                        <a:pt x="477240" y="112028"/>
                        <a:pt x="504900" y="100445"/>
                      </a:cubicBezTo>
                      <a:cubicBezTo>
                        <a:pt x="529621" y="93876"/>
                        <a:pt x="732233" y="146257"/>
                        <a:pt x="734308" y="14210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2" name="Google Shape;1362;p36"/>
                <p:cNvSpPr/>
                <p:nvPr/>
              </p:nvSpPr>
              <p:spPr>
                <a:xfrm>
                  <a:off x="7754112" y="1992300"/>
                  <a:ext cx="556687" cy="136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900" h="180571" extrusionOk="0">
                      <a:moveTo>
                        <a:pt x="519" y="0"/>
                      </a:moveTo>
                      <a:cubicBezTo>
                        <a:pt x="47714" y="30254"/>
                        <a:pt x="100960" y="55666"/>
                        <a:pt x="158528" y="75547"/>
                      </a:cubicBezTo>
                      <a:cubicBezTo>
                        <a:pt x="187226" y="85574"/>
                        <a:pt x="216961" y="94218"/>
                        <a:pt x="247560" y="101825"/>
                      </a:cubicBezTo>
                      <a:cubicBezTo>
                        <a:pt x="262946" y="105455"/>
                        <a:pt x="278159" y="109258"/>
                        <a:pt x="293891" y="112197"/>
                      </a:cubicBezTo>
                      <a:cubicBezTo>
                        <a:pt x="301671" y="113926"/>
                        <a:pt x="309450" y="115482"/>
                        <a:pt x="317230" y="117038"/>
                      </a:cubicBezTo>
                      <a:cubicBezTo>
                        <a:pt x="321206" y="117729"/>
                        <a:pt x="325182" y="118594"/>
                        <a:pt x="329158" y="119285"/>
                      </a:cubicBezTo>
                      <a:cubicBezTo>
                        <a:pt x="333134" y="120150"/>
                        <a:pt x="336938" y="120841"/>
                        <a:pt x="340914" y="121706"/>
                      </a:cubicBezTo>
                      <a:cubicBezTo>
                        <a:pt x="348693" y="123261"/>
                        <a:pt x="356819" y="124472"/>
                        <a:pt x="364598" y="126200"/>
                      </a:cubicBezTo>
                      <a:cubicBezTo>
                        <a:pt x="372377" y="127929"/>
                        <a:pt x="380330" y="129485"/>
                        <a:pt x="388109" y="131041"/>
                      </a:cubicBezTo>
                      <a:cubicBezTo>
                        <a:pt x="395889" y="132770"/>
                        <a:pt x="403495" y="135017"/>
                        <a:pt x="411275" y="136919"/>
                      </a:cubicBezTo>
                      <a:cubicBezTo>
                        <a:pt x="419054" y="138820"/>
                        <a:pt x="426142" y="141068"/>
                        <a:pt x="433576" y="143142"/>
                      </a:cubicBezTo>
                      <a:cubicBezTo>
                        <a:pt x="448443" y="147118"/>
                        <a:pt x="463657" y="150576"/>
                        <a:pt x="479043" y="153515"/>
                      </a:cubicBezTo>
                      <a:cubicBezTo>
                        <a:pt x="494429" y="156627"/>
                        <a:pt x="510161" y="159047"/>
                        <a:pt x="526065" y="160949"/>
                      </a:cubicBezTo>
                      <a:cubicBezTo>
                        <a:pt x="557875" y="164925"/>
                        <a:pt x="591240" y="166308"/>
                        <a:pt x="625643" y="164579"/>
                      </a:cubicBezTo>
                      <a:cubicBezTo>
                        <a:pt x="642757" y="163715"/>
                        <a:pt x="660564" y="161813"/>
                        <a:pt x="678716" y="158355"/>
                      </a:cubicBezTo>
                      <a:cubicBezTo>
                        <a:pt x="696695" y="155244"/>
                        <a:pt x="715366" y="150403"/>
                        <a:pt x="734901" y="141932"/>
                      </a:cubicBezTo>
                      <a:cubicBezTo>
                        <a:pt x="734728" y="142624"/>
                        <a:pt x="734728" y="143142"/>
                        <a:pt x="734555" y="143834"/>
                      </a:cubicBezTo>
                      <a:cubicBezTo>
                        <a:pt x="714156" y="155244"/>
                        <a:pt x="694448" y="161813"/>
                        <a:pt x="675431" y="167172"/>
                      </a:cubicBezTo>
                      <a:cubicBezTo>
                        <a:pt x="656415" y="172186"/>
                        <a:pt x="637744" y="175470"/>
                        <a:pt x="619592" y="177545"/>
                      </a:cubicBezTo>
                      <a:cubicBezTo>
                        <a:pt x="583288" y="181867"/>
                        <a:pt x="548885" y="181175"/>
                        <a:pt x="516038" y="177891"/>
                      </a:cubicBezTo>
                      <a:cubicBezTo>
                        <a:pt x="499788" y="175989"/>
                        <a:pt x="483710" y="173396"/>
                        <a:pt x="468151" y="170111"/>
                      </a:cubicBezTo>
                      <a:cubicBezTo>
                        <a:pt x="452593" y="166654"/>
                        <a:pt x="437725" y="162677"/>
                        <a:pt x="423031" y="158010"/>
                      </a:cubicBezTo>
                      <a:cubicBezTo>
                        <a:pt x="415770" y="155762"/>
                        <a:pt x="408509" y="152996"/>
                        <a:pt x="401421" y="150749"/>
                      </a:cubicBezTo>
                      <a:cubicBezTo>
                        <a:pt x="394160" y="148674"/>
                        <a:pt x="387072" y="146254"/>
                        <a:pt x="379811" y="144180"/>
                      </a:cubicBezTo>
                      <a:cubicBezTo>
                        <a:pt x="372205" y="142451"/>
                        <a:pt x="364771" y="140549"/>
                        <a:pt x="357164" y="138475"/>
                      </a:cubicBezTo>
                      <a:cubicBezTo>
                        <a:pt x="349731" y="136573"/>
                        <a:pt x="341778" y="135017"/>
                        <a:pt x="334172" y="133115"/>
                      </a:cubicBezTo>
                      <a:cubicBezTo>
                        <a:pt x="330368" y="132251"/>
                        <a:pt x="326565" y="131214"/>
                        <a:pt x="322762" y="130349"/>
                      </a:cubicBezTo>
                      <a:cubicBezTo>
                        <a:pt x="318958" y="129485"/>
                        <a:pt x="314982" y="128621"/>
                        <a:pt x="311179" y="127756"/>
                      </a:cubicBezTo>
                      <a:cubicBezTo>
                        <a:pt x="303399" y="126027"/>
                        <a:pt x="295793" y="124126"/>
                        <a:pt x="288186" y="122224"/>
                      </a:cubicBezTo>
                      <a:cubicBezTo>
                        <a:pt x="272800" y="118767"/>
                        <a:pt x="257760" y="114445"/>
                        <a:pt x="242547" y="110469"/>
                      </a:cubicBezTo>
                      <a:cubicBezTo>
                        <a:pt x="212466" y="101998"/>
                        <a:pt x="183077" y="92489"/>
                        <a:pt x="154898" y="81771"/>
                      </a:cubicBezTo>
                      <a:cubicBezTo>
                        <a:pt x="98367" y="59988"/>
                        <a:pt x="46331" y="32847"/>
                        <a:pt x="0" y="1383"/>
                      </a:cubicBezTo>
                      <a:cubicBezTo>
                        <a:pt x="0" y="692"/>
                        <a:pt x="346" y="346"/>
                        <a:pt x="51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3" name="Google Shape;1363;p36"/>
                <p:cNvSpPr/>
                <p:nvPr/>
              </p:nvSpPr>
              <p:spPr>
                <a:xfrm>
                  <a:off x="8042473" y="1826157"/>
                  <a:ext cx="556299" cy="238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388" h="314322" extrusionOk="0">
                      <a:moveTo>
                        <a:pt x="734382" y="163638"/>
                      </a:moveTo>
                      <a:cubicBezTo>
                        <a:pt x="734728" y="162774"/>
                        <a:pt x="678716" y="215329"/>
                        <a:pt x="604206" y="254572"/>
                      </a:cubicBezTo>
                      <a:cubicBezTo>
                        <a:pt x="530387" y="295544"/>
                        <a:pt x="438071" y="323031"/>
                        <a:pt x="383960" y="311794"/>
                      </a:cubicBezTo>
                      <a:cubicBezTo>
                        <a:pt x="277295" y="287073"/>
                        <a:pt x="279024" y="250596"/>
                        <a:pt x="143661" y="232962"/>
                      </a:cubicBezTo>
                      <a:cubicBezTo>
                        <a:pt x="12274" y="204783"/>
                        <a:pt x="4322" y="18422"/>
                        <a:pt x="0" y="21361"/>
                      </a:cubicBezTo>
                      <a:cubicBezTo>
                        <a:pt x="3976" y="25337"/>
                        <a:pt x="170976" y="-12351"/>
                        <a:pt x="336592" y="4246"/>
                      </a:cubicBezTo>
                      <a:cubicBezTo>
                        <a:pt x="503591" y="29313"/>
                        <a:pt x="735765" y="159662"/>
                        <a:pt x="734382" y="16363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4" name="Google Shape;1364;p36"/>
                <p:cNvSpPr/>
                <p:nvPr/>
              </p:nvSpPr>
              <p:spPr>
                <a:xfrm>
                  <a:off x="8042530" y="1842455"/>
                  <a:ext cx="556238" cy="184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308" h="243580" extrusionOk="0">
                      <a:moveTo>
                        <a:pt x="734308" y="142108"/>
                      </a:moveTo>
                      <a:cubicBezTo>
                        <a:pt x="734654" y="147813"/>
                        <a:pt x="538265" y="225089"/>
                        <a:pt x="449234" y="237882"/>
                      </a:cubicBezTo>
                      <a:cubicBezTo>
                        <a:pt x="360029" y="257763"/>
                        <a:pt x="487785" y="221805"/>
                        <a:pt x="492453" y="188785"/>
                      </a:cubicBezTo>
                      <a:cubicBezTo>
                        <a:pt x="494873" y="173399"/>
                        <a:pt x="429525" y="190514"/>
                        <a:pt x="366944" y="197083"/>
                      </a:cubicBezTo>
                      <a:cubicBezTo>
                        <a:pt x="304017" y="205554"/>
                        <a:pt x="243856" y="203307"/>
                        <a:pt x="249906" y="194144"/>
                      </a:cubicBezTo>
                      <a:cubicBezTo>
                        <a:pt x="261143" y="176165"/>
                        <a:pt x="324416" y="164928"/>
                        <a:pt x="321132" y="148851"/>
                      </a:cubicBezTo>
                      <a:cubicBezTo>
                        <a:pt x="319576" y="141763"/>
                        <a:pt x="248004" y="153864"/>
                        <a:pt x="184731" y="152481"/>
                      </a:cubicBezTo>
                      <a:cubicBezTo>
                        <a:pt x="120767" y="153172"/>
                        <a:pt x="65273" y="140207"/>
                        <a:pt x="81178" y="133637"/>
                      </a:cubicBezTo>
                      <a:cubicBezTo>
                        <a:pt x="111605" y="119461"/>
                        <a:pt x="175915" y="137095"/>
                        <a:pt x="157936" y="105631"/>
                      </a:cubicBezTo>
                      <a:cubicBezTo>
                        <a:pt x="134597" y="79527"/>
                        <a:pt x="-4223" y="4152"/>
                        <a:pt x="99" y="3"/>
                      </a:cubicBezTo>
                      <a:cubicBezTo>
                        <a:pt x="-74" y="-342"/>
                        <a:pt x="40725" y="26454"/>
                        <a:pt x="88439" y="43223"/>
                      </a:cubicBezTo>
                      <a:cubicBezTo>
                        <a:pt x="135116" y="61202"/>
                        <a:pt x="188881" y="69154"/>
                        <a:pt x="190264" y="60165"/>
                      </a:cubicBezTo>
                      <a:cubicBezTo>
                        <a:pt x="193375" y="42877"/>
                        <a:pt x="160010" y="6918"/>
                        <a:pt x="169518" y="2769"/>
                      </a:cubicBezTo>
                      <a:cubicBezTo>
                        <a:pt x="177471" y="-342"/>
                        <a:pt x="277567" y="109262"/>
                        <a:pt x="288458" y="95432"/>
                      </a:cubicBezTo>
                      <a:cubicBezTo>
                        <a:pt x="297966" y="82639"/>
                        <a:pt x="255265" y="34924"/>
                        <a:pt x="269960" y="28874"/>
                      </a:cubicBezTo>
                      <a:cubicBezTo>
                        <a:pt x="283272" y="24033"/>
                        <a:pt x="402730" y="131217"/>
                        <a:pt x="413275" y="118597"/>
                      </a:cubicBezTo>
                      <a:cubicBezTo>
                        <a:pt x="422438" y="107014"/>
                        <a:pt x="382157" y="67944"/>
                        <a:pt x="407743" y="62239"/>
                      </a:cubicBezTo>
                      <a:cubicBezTo>
                        <a:pt x="434193" y="55324"/>
                        <a:pt x="511296" y="179277"/>
                        <a:pt x="513371" y="156457"/>
                      </a:cubicBezTo>
                      <a:cubicBezTo>
                        <a:pt x="515964" y="132946"/>
                        <a:pt x="477240" y="112028"/>
                        <a:pt x="504900" y="100445"/>
                      </a:cubicBezTo>
                      <a:cubicBezTo>
                        <a:pt x="529449" y="93876"/>
                        <a:pt x="732061" y="146430"/>
                        <a:pt x="734308" y="14210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5" name="Google Shape;1365;p36"/>
                <p:cNvSpPr/>
                <p:nvPr/>
              </p:nvSpPr>
              <p:spPr>
                <a:xfrm>
                  <a:off x="8042081" y="1841934"/>
                  <a:ext cx="556687" cy="136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900" h="180571" extrusionOk="0">
                      <a:moveTo>
                        <a:pt x="692" y="0"/>
                      </a:moveTo>
                      <a:cubicBezTo>
                        <a:pt x="47887" y="30254"/>
                        <a:pt x="101133" y="55666"/>
                        <a:pt x="158701" y="75547"/>
                      </a:cubicBezTo>
                      <a:cubicBezTo>
                        <a:pt x="187399" y="85574"/>
                        <a:pt x="217134" y="94218"/>
                        <a:pt x="247733" y="101825"/>
                      </a:cubicBezTo>
                      <a:cubicBezTo>
                        <a:pt x="263119" y="105455"/>
                        <a:pt x="278332" y="109258"/>
                        <a:pt x="294064" y="112197"/>
                      </a:cubicBezTo>
                      <a:cubicBezTo>
                        <a:pt x="301843" y="113926"/>
                        <a:pt x="309623" y="115482"/>
                        <a:pt x="317402" y="117038"/>
                      </a:cubicBezTo>
                      <a:cubicBezTo>
                        <a:pt x="321379" y="117729"/>
                        <a:pt x="325355" y="118594"/>
                        <a:pt x="329331" y="119285"/>
                      </a:cubicBezTo>
                      <a:cubicBezTo>
                        <a:pt x="333307" y="120150"/>
                        <a:pt x="337110" y="120841"/>
                        <a:pt x="341087" y="121706"/>
                      </a:cubicBezTo>
                      <a:cubicBezTo>
                        <a:pt x="348866" y="123261"/>
                        <a:pt x="356991" y="124472"/>
                        <a:pt x="364771" y="126200"/>
                      </a:cubicBezTo>
                      <a:cubicBezTo>
                        <a:pt x="372550" y="127929"/>
                        <a:pt x="380330" y="129485"/>
                        <a:pt x="388282" y="131041"/>
                      </a:cubicBezTo>
                      <a:cubicBezTo>
                        <a:pt x="396062" y="132770"/>
                        <a:pt x="403668" y="135017"/>
                        <a:pt x="411275" y="136919"/>
                      </a:cubicBezTo>
                      <a:cubicBezTo>
                        <a:pt x="419054" y="138820"/>
                        <a:pt x="426142" y="141068"/>
                        <a:pt x="433576" y="143142"/>
                      </a:cubicBezTo>
                      <a:cubicBezTo>
                        <a:pt x="448443" y="147118"/>
                        <a:pt x="463657" y="150576"/>
                        <a:pt x="479043" y="153515"/>
                      </a:cubicBezTo>
                      <a:cubicBezTo>
                        <a:pt x="494428" y="156627"/>
                        <a:pt x="510160" y="159047"/>
                        <a:pt x="526065" y="160949"/>
                      </a:cubicBezTo>
                      <a:cubicBezTo>
                        <a:pt x="557875" y="164925"/>
                        <a:pt x="591240" y="166308"/>
                        <a:pt x="625643" y="164579"/>
                      </a:cubicBezTo>
                      <a:cubicBezTo>
                        <a:pt x="642757" y="163715"/>
                        <a:pt x="660564" y="161813"/>
                        <a:pt x="678716" y="158355"/>
                      </a:cubicBezTo>
                      <a:cubicBezTo>
                        <a:pt x="696695" y="155244"/>
                        <a:pt x="715366" y="150403"/>
                        <a:pt x="734901" y="141932"/>
                      </a:cubicBezTo>
                      <a:cubicBezTo>
                        <a:pt x="734728" y="142624"/>
                        <a:pt x="734728" y="143142"/>
                        <a:pt x="734555" y="143834"/>
                      </a:cubicBezTo>
                      <a:cubicBezTo>
                        <a:pt x="714156" y="155244"/>
                        <a:pt x="694448" y="161813"/>
                        <a:pt x="675431" y="167172"/>
                      </a:cubicBezTo>
                      <a:cubicBezTo>
                        <a:pt x="656415" y="172186"/>
                        <a:pt x="637744" y="175470"/>
                        <a:pt x="619592" y="177545"/>
                      </a:cubicBezTo>
                      <a:cubicBezTo>
                        <a:pt x="583288" y="181867"/>
                        <a:pt x="548885" y="181175"/>
                        <a:pt x="516038" y="177891"/>
                      </a:cubicBezTo>
                      <a:cubicBezTo>
                        <a:pt x="499788" y="175989"/>
                        <a:pt x="483710" y="173396"/>
                        <a:pt x="468151" y="170111"/>
                      </a:cubicBezTo>
                      <a:cubicBezTo>
                        <a:pt x="452592" y="166654"/>
                        <a:pt x="437725" y="162677"/>
                        <a:pt x="423031" y="158010"/>
                      </a:cubicBezTo>
                      <a:cubicBezTo>
                        <a:pt x="415769" y="155762"/>
                        <a:pt x="408509" y="152996"/>
                        <a:pt x="401421" y="150749"/>
                      </a:cubicBezTo>
                      <a:cubicBezTo>
                        <a:pt x="394160" y="148674"/>
                        <a:pt x="387072" y="146254"/>
                        <a:pt x="379811" y="144180"/>
                      </a:cubicBezTo>
                      <a:cubicBezTo>
                        <a:pt x="372204" y="142451"/>
                        <a:pt x="364771" y="140549"/>
                        <a:pt x="357164" y="138475"/>
                      </a:cubicBezTo>
                      <a:cubicBezTo>
                        <a:pt x="349730" y="136573"/>
                        <a:pt x="341778" y="135017"/>
                        <a:pt x="334171" y="133115"/>
                      </a:cubicBezTo>
                      <a:cubicBezTo>
                        <a:pt x="330368" y="132251"/>
                        <a:pt x="326565" y="131214"/>
                        <a:pt x="322762" y="130349"/>
                      </a:cubicBezTo>
                      <a:cubicBezTo>
                        <a:pt x="318958" y="129485"/>
                        <a:pt x="314982" y="128621"/>
                        <a:pt x="311179" y="127756"/>
                      </a:cubicBezTo>
                      <a:cubicBezTo>
                        <a:pt x="303399" y="126027"/>
                        <a:pt x="295793" y="124126"/>
                        <a:pt x="288186" y="122224"/>
                      </a:cubicBezTo>
                      <a:cubicBezTo>
                        <a:pt x="272800" y="118767"/>
                        <a:pt x="257760" y="114445"/>
                        <a:pt x="242547" y="110469"/>
                      </a:cubicBezTo>
                      <a:cubicBezTo>
                        <a:pt x="212466" y="101998"/>
                        <a:pt x="183077" y="92489"/>
                        <a:pt x="154898" y="81771"/>
                      </a:cubicBezTo>
                      <a:cubicBezTo>
                        <a:pt x="98367" y="59988"/>
                        <a:pt x="46331" y="32847"/>
                        <a:pt x="0" y="1383"/>
                      </a:cubicBezTo>
                      <a:cubicBezTo>
                        <a:pt x="346" y="692"/>
                        <a:pt x="519" y="346"/>
                        <a:pt x="69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6" name="Google Shape;1366;p36"/>
                <p:cNvSpPr/>
                <p:nvPr/>
              </p:nvSpPr>
              <p:spPr>
                <a:xfrm>
                  <a:off x="8486306" y="1932756"/>
                  <a:ext cx="151130" cy="343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11" h="453111" extrusionOk="0">
                      <a:moveTo>
                        <a:pt x="199511" y="0"/>
                      </a:moveTo>
                      <a:cubicBezTo>
                        <a:pt x="186373" y="16423"/>
                        <a:pt x="173580" y="33365"/>
                        <a:pt x="161305" y="50307"/>
                      </a:cubicBezTo>
                      <a:cubicBezTo>
                        <a:pt x="149031" y="67422"/>
                        <a:pt x="137276" y="84710"/>
                        <a:pt x="125693" y="102343"/>
                      </a:cubicBezTo>
                      <a:cubicBezTo>
                        <a:pt x="114283" y="119977"/>
                        <a:pt x="103219" y="137956"/>
                        <a:pt x="92846" y="156108"/>
                      </a:cubicBezTo>
                      <a:cubicBezTo>
                        <a:pt x="82473" y="174260"/>
                        <a:pt x="72447" y="192758"/>
                        <a:pt x="63284" y="211775"/>
                      </a:cubicBezTo>
                      <a:cubicBezTo>
                        <a:pt x="60864" y="216442"/>
                        <a:pt x="58789" y="221283"/>
                        <a:pt x="56542" y="225950"/>
                      </a:cubicBezTo>
                      <a:cubicBezTo>
                        <a:pt x="54295" y="230791"/>
                        <a:pt x="52047" y="235459"/>
                        <a:pt x="49973" y="240299"/>
                      </a:cubicBezTo>
                      <a:lnTo>
                        <a:pt x="43749" y="254648"/>
                      </a:lnTo>
                      <a:lnTo>
                        <a:pt x="37871" y="269170"/>
                      </a:lnTo>
                      <a:cubicBezTo>
                        <a:pt x="30264" y="288705"/>
                        <a:pt x="23349" y="308586"/>
                        <a:pt x="17817" y="328639"/>
                      </a:cubicBezTo>
                      <a:lnTo>
                        <a:pt x="16780" y="332443"/>
                      </a:lnTo>
                      <a:lnTo>
                        <a:pt x="15916" y="336246"/>
                      </a:lnTo>
                      <a:lnTo>
                        <a:pt x="14014" y="343853"/>
                      </a:lnTo>
                      <a:lnTo>
                        <a:pt x="12112" y="351459"/>
                      </a:lnTo>
                      <a:cubicBezTo>
                        <a:pt x="11594" y="354052"/>
                        <a:pt x="11075" y="356646"/>
                        <a:pt x="10557" y="359066"/>
                      </a:cubicBezTo>
                      <a:lnTo>
                        <a:pt x="9000" y="366845"/>
                      </a:lnTo>
                      <a:cubicBezTo>
                        <a:pt x="8482" y="369439"/>
                        <a:pt x="7963" y="372032"/>
                        <a:pt x="7618" y="374625"/>
                      </a:cubicBezTo>
                      <a:lnTo>
                        <a:pt x="5197" y="390184"/>
                      </a:lnTo>
                      <a:cubicBezTo>
                        <a:pt x="2431" y="410929"/>
                        <a:pt x="1394" y="432020"/>
                        <a:pt x="1913" y="453111"/>
                      </a:cubicBezTo>
                      <a:cubicBezTo>
                        <a:pt x="-508" y="432193"/>
                        <a:pt x="-508" y="410929"/>
                        <a:pt x="1221" y="389665"/>
                      </a:cubicBezTo>
                      <a:cubicBezTo>
                        <a:pt x="2950" y="368574"/>
                        <a:pt x="6753" y="347656"/>
                        <a:pt x="11767" y="326911"/>
                      </a:cubicBezTo>
                      <a:lnTo>
                        <a:pt x="15743" y="311525"/>
                      </a:lnTo>
                      <a:cubicBezTo>
                        <a:pt x="17126" y="306338"/>
                        <a:pt x="18855" y="301325"/>
                        <a:pt x="20411" y="296311"/>
                      </a:cubicBezTo>
                      <a:cubicBezTo>
                        <a:pt x="21966" y="291298"/>
                        <a:pt x="23695" y="286285"/>
                        <a:pt x="25424" y="281271"/>
                      </a:cubicBezTo>
                      <a:cubicBezTo>
                        <a:pt x="27153" y="276258"/>
                        <a:pt x="28881" y="271244"/>
                        <a:pt x="30783" y="266231"/>
                      </a:cubicBezTo>
                      <a:lnTo>
                        <a:pt x="36488" y="251363"/>
                      </a:lnTo>
                      <a:lnTo>
                        <a:pt x="42711" y="236669"/>
                      </a:lnTo>
                      <a:cubicBezTo>
                        <a:pt x="44786" y="231828"/>
                        <a:pt x="47033" y="226988"/>
                        <a:pt x="49281" y="222147"/>
                      </a:cubicBezTo>
                      <a:cubicBezTo>
                        <a:pt x="51528" y="217307"/>
                        <a:pt x="53603" y="212466"/>
                        <a:pt x="56023" y="207798"/>
                      </a:cubicBezTo>
                      <a:cubicBezTo>
                        <a:pt x="74694" y="169765"/>
                        <a:pt x="96476" y="133288"/>
                        <a:pt x="120334" y="98367"/>
                      </a:cubicBezTo>
                      <a:cubicBezTo>
                        <a:pt x="132262" y="80907"/>
                        <a:pt x="144882" y="63965"/>
                        <a:pt x="158021" y="47368"/>
                      </a:cubicBezTo>
                      <a:cubicBezTo>
                        <a:pt x="171332" y="31464"/>
                        <a:pt x="184817" y="15213"/>
                        <a:pt x="19951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7" name="Google Shape;1367;p36"/>
                <p:cNvSpPr/>
                <p:nvPr/>
              </p:nvSpPr>
              <p:spPr>
                <a:xfrm>
                  <a:off x="8370343" y="2070820"/>
                  <a:ext cx="219470" cy="565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729" h="747175" extrusionOk="0">
                      <a:moveTo>
                        <a:pt x="227191" y="0"/>
                      </a:moveTo>
                      <a:cubicBezTo>
                        <a:pt x="228228" y="0"/>
                        <a:pt x="163745" y="41837"/>
                        <a:pt x="107905" y="104937"/>
                      </a:cubicBezTo>
                      <a:cubicBezTo>
                        <a:pt x="50683" y="166827"/>
                        <a:pt x="1931" y="250154"/>
                        <a:pt x="30" y="305301"/>
                      </a:cubicBezTo>
                      <a:cubicBezTo>
                        <a:pt x="-1180" y="414733"/>
                        <a:pt x="34606" y="421821"/>
                        <a:pt x="19738" y="557529"/>
                      </a:cubicBezTo>
                      <a:cubicBezTo>
                        <a:pt x="15935" y="691855"/>
                        <a:pt x="195208" y="743718"/>
                        <a:pt x="191232" y="747175"/>
                      </a:cubicBezTo>
                      <a:cubicBezTo>
                        <a:pt x="188293" y="742335"/>
                        <a:pt x="264532" y="589166"/>
                        <a:pt x="287524" y="424241"/>
                      </a:cubicBezTo>
                      <a:cubicBezTo>
                        <a:pt x="303083" y="256031"/>
                        <a:pt x="231339" y="-345"/>
                        <a:pt x="22719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8" name="Google Shape;1368;p36"/>
                <p:cNvSpPr/>
                <p:nvPr/>
              </p:nvSpPr>
              <p:spPr>
                <a:xfrm>
                  <a:off x="8411036" y="2070811"/>
                  <a:ext cx="132459" cy="566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863" h="747413" extrusionOk="0">
                      <a:moveTo>
                        <a:pt x="173434" y="13"/>
                      </a:moveTo>
                      <a:cubicBezTo>
                        <a:pt x="168075" y="-1716"/>
                        <a:pt x="46369" y="170816"/>
                        <a:pt x="12831" y="254315"/>
                      </a:cubicBezTo>
                      <a:cubicBezTo>
                        <a:pt x="-27622" y="336259"/>
                        <a:pt x="37553" y="220777"/>
                        <a:pt x="70745" y="224062"/>
                      </a:cubicBezTo>
                      <a:cubicBezTo>
                        <a:pt x="86304" y="225272"/>
                        <a:pt x="54149" y="284742"/>
                        <a:pt x="32885" y="344038"/>
                      </a:cubicBezTo>
                      <a:cubicBezTo>
                        <a:pt x="9720" y="403162"/>
                        <a:pt x="-2209" y="462114"/>
                        <a:pt x="7991" y="458483"/>
                      </a:cubicBezTo>
                      <a:cubicBezTo>
                        <a:pt x="28217" y="451914"/>
                        <a:pt x="54149" y="392963"/>
                        <a:pt x="68843" y="400051"/>
                      </a:cubicBezTo>
                      <a:cubicBezTo>
                        <a:pt x="75413" y="403162"/>
                        <a:pt x="46542" y="469893"/>
                        <a:pt x="33058" y="531783"/>
                      </a:cubicBezTo>
                      <a:cubicBezTo>
                        <a:pt x="17326" y="593673"/>
                        <a:pt x="16635" y="650723"/>
                        <a:pt x="26834" y="636892"/>
                      </a:cubicBezTo>
                      <a:cubicBezTo>
                        <a:pt x="47753" y="610615"/>
                        <a:pt x="45851" y="543884"/>
                        <a:pt x="72128" y="568952"/>
                      </a:cubicBezTo>
                      <a:cubicBezTo>
                        <a:pt x="92009" y="597822"/>
                        <a:pt x="132289" y="750646"/>
                        <a:pt x="137303" y="747361"/>
                      </a:cubicBezTo>
                      <a:cubicBezTo>
                        <a:pt x="137476" y="747707"/>
                        <a:pt x="121225" y="701548"/>
                        <a:pt x="116212" y="651241"/>
                      </a:cubicBezTo>
                      <a:cubicBezTo>
                        <a:pt x="109815" y="601625"/>
                        <a:pt x="114829" y="547515"/>
                        <a:pt x="123818" y="548206"/>
                      </a:cubicBezTo>
                      <a:cubicBezTo>
                        <a:pt x="141279" y="549244"/>
                        <a:pt x="168248" y="590216"/>
                        <a:pt x="174644" y="581917"/>
                      </a:cubicBezTo>
                      <a:cubicBezTo>
                        <a:pt x="179658" y="574830"/>
                        <a:pt x="96849" y="451741"/>
                        <a:pt x="112927" y="444307"/>
                      </a:cubicBezTo>
                      <a:cubicBezTo>
                        <a:pt x="127622" y="438084"/>
                        <a:pt x="163926" y="490984"/>
                        <a:pt x="173088" y="478018"/>
                      </a:cubicBezTo>
                      <a:cubicBezTo>
                        <a:pt x="180868" y="466263"/>
                        <a:pt x="105148" y="324849"/>
                        <a:pt x="119842" y="317588"/>
                      </a:cubicBezTo>
                      <a:cubicBezTo>
                        <a:pt x="133327" y="311365"/>
                        <a:pt x="161678" y="359943"/>
                        <a:pt x="173261" y="336259"/>
                      </a:cubicBezTo>
                      <a:cubicBezTo>
                        <a:pt x="186227" y="312229"/>
                        <a:pt x="84057" y="207984"/>
                        <a:pt x="106703" y="211269"/>
                      </a:cubicBezTo>
                      <a:cubicBezTo>
                        <a:pt x="130215" y="214381"/>
                        <a:pt x="141452" y="256908"/>
                        <a:pt x="159085" y="232878"/>
                      </a:cubicBezTo>
                      <a:cubicBezTo>
                        <a:pt x="171705" y="210404"/>
                        <a:pt x="168767" y="1050"/>
                        <a:pt x="173434" y="1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9" name="Google Shape;1369;p36"/>
                <p:cNvSpPr/>
                <p:nvPr/>
              </p:nvSpPr>
              <p:spPr>
                <a:xfrm>
                  <a:off x="8474307" y="2070820"/>
                  <a:ext cx="68718" cy="566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17" h="747693" extrusionOk="0">
                      <a:moveTo>
                        <a:pt x="54586" y="747002"/>
                      </a:moveTo>
                      <a:cubicBezTo>
                        <a:pt x="36434" y="693929"/>
                        <a:pt x="24333" y="636188"/>
                        <a:pt x="18628" y="575681"/>
                      </a:cubicBezTo>
                      <a:cubicBezTo>
                        <a:pt x="15689" y="545427"/>
                        <a:pt x="14306" y="514482"/>
                        <a:pt x="14133" y="483019"/>
                      </a:cubicBezTo>
                      <a:cubicBezTo>
                        <a:pt x="14306" y="467287"/>
                        <a:pt x="14133" y="451555"/>
                        <a:pt x="14997" y="435478"/>
                      </a:cubicBezTo>
                      <a:cubicBezTo>
                        <a:pt x="15170" y="427525"/>
                        <a:pt x="15343" y="419573"/>
                        <a:pt x="15861" y="411621"/>
                      </a:cubicBezTo>
                      <a:cubicBezTo>
                        <a:pt x="16034" y="407644"/>
                        <a:pt x="16207" y="403668"/>
                        <a:pt x="16553" y="399519"/>
                      </a:cubicBezTo>
                      <a:cubicBezTo>
                        <a:pt x="16726" y="395543"/>
                        <a:pt x="16726" y="391567"/>
                        <a:pt x="16899" y="387591"/>
                      </a:cubicBezTo>
                      <a:cubicBezTo>
                        <a:pt x="17244" y="379638"/>
                        <a:pt x="17936" y="371513"/>
                        <a:pt x="18109" y="363561"/>
                      </a:cubicBezTo>
                      <a:cubicBezTo>
                        <a:pt x="18282" y="355608"/>
                        <a:pt x="18628" y="347656"/>
                        <a:pt x="18973" y="339531"/>
                      </a:cubicBezTo>
                      <a:cubicBezTo>
                        <a:pt x="19146" y="331578"/>
                        <a:pt x="18800" y="323626"/>
                        <a:pt x="18800" y="315674"/>
                      </a:cubicBezTo>
                      <a:cubicBezTo>
                        <a:pt x="18800" y="307721"/>
                        <a:pt x="18282" y="300288"/>
                        <a:pt x="18109" y="292508"/>
                      </a:cubicBezTo>
                      <a:cubicBezTo>
                        <a:pt x="17590" y="277122"/>
                        <a:pt x="17936" y="261563"/>
                        <a:pt x="18800" y="245831"/>
                      </a:cubicBezTo>
                      <a:cubicBezTo>
                        <a:pt x="19492" y="230100"/>
                        <a:pt x="20702" y="214368"/>
                        <a:pt x="22776" y="198290"/>
                      </a:cubicBezTo>
                      <a:cubicBezTo>
                        <a:pt x="26407" y="166308"/>
                        <a:pt x="32976" y="133807"/>
                        <a:pt x="42830" y="100787"/>
                      </a:cubicBezTo>
                      <a:cubicBezTo>
                        <a:pt x="47671" y="84364"/>
                        <a:pt x="53894" y="67595"/>
                        <a:pt x="61501" y="50826"/>
                      </a:cubicBezTo>
                      <a:cubicBezTo>
                        <a:pt x="68762" y="34057"/>
                        <a:pt x="77925" y="17115"/>
                        <a:pt x="90717" y="173"/>
                      </a:cubicBezTo>
                      <a:cubicBezTo>
                        <a:pt x="90026" y="173"/>
                        <a:pt x="89507" y="173"/>
                        <a:pt x="88815" y="0"/>
                      </a:cubicBezTo>
                      <a:cubicBezTo>
                        <a:pt x="72911" y="17115"/>
                        <a:pt x="61847" y="34748"/>
                        <a:pt x="52166" y="52036"/>
                      </a:cubicBezTo>
                      <a:cubicBezTo>
                        <a:pt x="42830" y="69324"/>
                        <a:pt x="35224" y="86611"/>
                        <a:pt x="28827" y="103726"/>
                      </a:cubicBezTo>
                      <a:cubicBezTo>
                        <a:pt x="16034" y="137956"/>
                        <a:pt x="8428" y="171494"/>
                        <a:pt x="3933" y="204341"/>
                      </a:cubicBezTo>
                      <a:cubicBezTo>
                        <a:pt x="2031" y="220591"/>
                        <a:pt x="648" y="236669"/>
                        <a:pt x="130" y="252746"/>
                      </a:cubicBezTo>
                      <a:cubicBezTo>
                        <a:pt x="-216" y="268651"/>
                        <a:pt x="130" y="284210"/>
                        <a:pt x="1167" y="299423"/>
                      </a:cubicBezTo>
                      <a:cubicBezTo>
                        <a:pt x="1686" y="307030"/>
                        <a:pt x="2723" y="314636"/>
                        <a:pt x="3069" y="322243"/>
                      </a:cubicBezTo>
                      <a:cubicBezTo>
                        <a:pt x="3414" y="329850"/>
                        <a:pt x="4106" y="337283"/>
                        <a:pt x="4279" y="344890"/>
                      </a:cubicBezTo>
                      <a:cubicBezTo>
                        <a:pt x="4279" y="352669"/>
                        <a:pt x="4279" y="360449"/>
                        <a:pt x="4452" y="368228"/>
                      </a:cubicBezTo>
                      <a:cubicBezTo>
                        <a:pt x="4624" y="376008"/>
                        <a:pt x="4106" y="383960"/>
                        <a:pt x="4279" y="391740"/>
                      </a:cubicBezTo>
                      <a:cubicBezTo>
                        <a:pt x="4279" y="395716"/>
                        <a:pt x="4279" y="399519"/>
                        <a:pt x="4279" y="403495"/>
                      </a:cubicBezTo>
                      <a:cubicBezTo>
                        <a:pt x="4106" y="407471"/>
                        <a:pt x="4106" y="411448"/>
                        <a:pt x="4106" y="415424"/>
                      </a:cubicBezTo>
                      <a:cubicBezTo>
                        <a:pt x="3933" y="423376"/>
                        <a:pt x="3933" y="431156"/>
                        <a:pt x="4106" y="439108"/>
                      </a:cubicBezTo>
                      <a:cubicBezTo>
                        <a:pt x="3760" y="455013"/>
                        <a:pt x="4452" y="470572"/>
                        <a:pt x="4797" y="486131"/>
                      </a:cubicBezTo>
                      <a:cubicBezTo>
                        <a:pt x="5834" y="517248"/>
                        <a:pt x="8082" y="548021"/>
                        <a:pt x="11885" y="578101"/>
                      </a:cubicBezTo>
                      <a:cubicBezTo>
                        <a:pt x="19665" y="638090"/>
                        <a:pt x="33668" y="695139"/>
                        <a:pt x="53376" y="747694"/>
                      </a:cubicBezTo>
                      <a:cubicBezTo>
                        <a:pt x="53722" y="747348"/>
                        <a:pt x="54067" y="747175"/>
                        <a:pt x="54586" y="74700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70" name="Google Shape;1370;p36"/>
              <p:cNvGrpSpPr/>
              <p:nvPr/>
            </p:nvGrpSpPr>
            <p:grpSpPr>
              <a:xfrm rot="-8100000" flipH="1">
                <a:off x="1207240" y="-1503130"/>
                <a:ext cx="1009308" cy="2455478"/>
                <a:chOff x="6623732" y="2930093"/>
                <a:chExt cx="759082" cy="1846719"/>
              </a:xfrm>
            </p:grpSpPr>
            <p:sp>
              <p:nvSpPr>
                <p:cNvPr id="1371" name="Google Shape;1371;p36"/>
                <p:cNvSpPr/>
                <p:nvPr/>
              </p:nvSpPr>
              <p:spPr>
                <a:xfrm>
                  <a:off x="6623732" y="2930436"/>
                  <a:ext cx="759082" cy="171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2088" h="2263201" extrusionOk="0">
                      <a:moveTo>
                        <a:pt x="162266" y="2263202"/>
                      </a:moveTo>
                      <a:cubicBezTo>
                        <a:pt x="162266" y="2263202"/>
                        <a:pt x="-32048" y="1915027"/>
                        <a:pt x="4602" y="1640844"/>
                      </a:cubicBezTo>
                      <a:cubicBezTo>
                        <a:pt x="41252" y="1366661"/>
                        <a:pt x="45055" y="1062916"/>
                        <a:pt x="45055" y="1062916"/>
                      </a:cubicBezTo>
                      <a:cubicBezTo>
                        <a:pt x="45055" y="1062916"/>
                        <a:pt x="169526" y="1402101"/>
                        <a:pt x="170218" y="1324824"/>
                      </a:cubicBezTo>
                      <a:cubicBezTo>
                        <a:pt x="170909" y="1247548"/>
                        <a:pt x="108674" y="1032662"/>
                        <a:pt x="90003" y="946742"/>
                      </a:cubicBezTo>
                      <a:cubicBezTo>
                        <a:pt x="71332" y="860822"/>
                        <a:pt x="141175" y="715605"/>
                        <a:pt x="249741" y="553447"/>
                      </a:cubicBezTo>
                      <a:cubicBezTo>
                        <a:pt x="358308" y="391288"/>
                        <a:pt x="384931" y="288599"/>
                        <a:pt x="384931" y="288599"/>
                      </a:cubicBezTo>
                      <a:cubicBezTo>
                        <a:pt x="384931" y="288599"/>
                        <a:pt x="477075" y="546704"/>
                        <a:pt x="494881" y="478245"/>
                      </a:cubicBezTo>
                      <a:cubicBezTo>
                        <a:pt x="512688" y="409786"/>
                        <a:pt x="488312" y="246590"/>
                        <a:pt x="497301" y="186601"/>
                      </a:cubicBezTo>
                      <a:cubicBezTo>
                        <a:pt x="506464" y="126613"/>
                        <a:pt x="618834" y="16144"/>
                        <a:pt x="799145" y="413"/>
                      </a:cubicBezTo>
                      <a:cubicBezTo>
                        <a:pt x="979456" y="-15146"/>
                        <a:pt x="1010055" y="413935"/>
                        <a:pt x="1000547" y="525440"/>
                      </a:cubicBezTo>
                      <a:cubicBezTo>
                        <a:pt x="991039" y="636946"/>
                        <a:pt x="774942" y="832297"/>
                        <a:pt x="826287" y="832816"/>
                      </a:cubicBezTo>
                      <a:cubicBezTo>
                        <a:pt x="877804" y="833335"/>
                        <a:pt x="1000374" y="688464"/>
                        <a:pt x="1000374" y="688464"/>
                      </a:cubicBezTo>
                      <a:cubicBezTo>
                        <a:pt x="1000374" y="688464"/>
                        <a:pt x="1005733" y="920119"/>
                        <a:pt x="944535" y="1065509"/>
                      </a:cubicBezTo>
                      <a:cubicBezTo>
                        <a:pt x="883163" y="1210898"/>
                        <a:pt x="900451" y="1202428"/>
                        <a:pt x="812457" y="1467621"/>
                      </a:cubicBezTo>
                      <a:cubicBezTo>
                        <a:pt x="724462" y="1732814"/>
                        <a:pt x="561266" y="1748546"/>
                        <a:pt x="561266" y="1748546"/>
                      </a:cubicBezTo>
                      <a:lnTo>
                        <a:pt x="724462" y="1732814"/>
                      </a:lnTo>
                      <a:cubicBezTo>
                        <a:pt x="724462" y="1732814"/>
                        <a:pt x="662572" y="1955308"/>
                        <a:pt x="584432" y="2057651"/>
                      </a:cubicBezTo>
                      <a:cubicBezTo>
                        <a:pt x="506291" y="2159821"/>
                        <a:pt x="162266" y="2263202"/>
                        <a:pt x="162266" y="226320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2" name="Google Shape;1372;p36"/>
                <p:cNvSpPr/>
                <p:nvPr/>
              </p:nvSpPr>
              <p:spPr>
                <a:xfrm>
                  <a:off x="6710708" y="2930616"/>
                  <a:ext cx="546026" cy="1714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826" h="2262789" extrusionOk="0">
                      <a:moveTo>
                        <a:pt x="712081" y="0"/>
                      </a:moveTo>
                      <a:cubicBezTo>
                        <a:pt x="712081" y="0"/>
                        <a:pt x="602823" y="408336"/>
                        <a:pt x="562715" y="346964"/>
                      </a:cubicBezTo>
                      <a:cubicBezTo>
                        <a:pt x="522608" y="285593"/>
                        <a:pt x="486649" y="199846"/>
                        <a:pt x="486649" y="199846"/>
                      </a:cubicBezTo>
                      <a:cubicBezTo>
                        <a:pt x="486649" y="199846"/>
                        <a:pt x="499961" y="550959"/>
                        <a:pt x="454840" y="590548"/>
                      </a:cubicBezTo>
                      <a:cubicBezTo>
                        <a:pt x="409719" y="630310"/>
                        <a:pt x="333480" y="504801"/>
                        <a:pt x="333480" y="504801"/>
                      </a:cubicBezTo>
                      <a:cubicBezTo>
                        <a:pt x="333480" y="504801"/>
                        <a:pt x="407644" y="867497"/>
                        <a:pt x="358720" y="886687"/>
                      </a:cubicBezTo>
                      <a:cubicBezTo>
                        <a:pt x="309796" y="905876"/>
                        <a:pt x="160776" y="735419"/>
                        <a:pt x="160776" y="735419"/>
                      </a:cubicBezTo>
                      <a:cubicBezTo>
                        <a:pt x="160776" y="735419"/>
                        <a:pt x="283173" y="1161907"/>
                        <a:pt x="246004" y="1230713"/>
                      </a:cubicBezTo>
                      <a:cubicBezTo>
                        <a:pt x="208836" y="1299518"/>
                        <a:pt x="157318" y="1129406"/>
                        <a:pt x="157318" y="1129406"/>
                      </a:cubicBezTo>
                      <a:cubicBezTo>
                        <a:pt x="157318" y="1129406"/>
                        <a:pt x="210564" y="1555549"/>
                        <a:pt x="153688" y="1549152"/>
                      </a:cubicBezTo>
                      <a:cubicBezTo>
                        <a:pt x="96811" y="1542583"/>
                        <a:pt x="173" y="1428311"/>
                        <a:pt x="0" y="1450439"/>
                      </a:cubicBezTo>
                      <a:cubicBezTo>
                        <a:pt x="-173" y="1472568"/>
                        <a:pt x="135190" y="1806220"/>
                        <a:pt x="106320" y="1855318"/>
                      </a:cubicBezTo>
                      <a:cubicBezTo>
                        <a:pt x="77449" y="1904415"/>
                        <a:pt x="17806" y="1744158"/>
                        <a:pt x="13139" y="1809678"/>
                      </a:cubicBezTo>
                      <a:cubicBezTo>
                        <a:pt x="8471" y="1875371"/>
                        <a:pt x="47196" y="2262789"/>
                        <a:pt x="47196" y="2262789"/>
                      </a:cubicBezTo>
                      <a:cubicBezTo>
                        <a:pt x="47196" y="2262789"/>
                        <a:pt x="387764" y="1984284"/>
                        <a:pt x="379120" y="1927234"/>
                      </a:cubicBezTo>
                      <a:cubicBezTo>
                        <a:pt x="379120" y="1927234"/>
                        <a:pt x="190857" y="1950054"/>
                        <a:pt x="207626" y="1905452"/>
                      </a:cubicBezTo>
                      <a:cubicBezTo>
                        <a:pt x="224222" y="1860850"/>
                        <a:pt x="503246" y="1582518"/>
                        <a:pt x="507567" y="1552091"/>
                      </a:cubicBezTo>
                      <a:cubicBezTo>
                        <a:pt x="511889" y="1521665"/>
                        <a:pt x="368747" y="1606893"/>
                        <a:pt x="348693" y="1577677"/>
                      </a:cubicBezTo>
                      <a:cubicBezTo>
                        <a:pt x="328640" y="1548633"/>
                        <a:pt x="673702" y="1155165"/>
                        <a:pt x="669726" y="1133728"/>
                      </a:cubicBezTo>
                      <a:cubicBezTo>
                        <a:pt x="665923" y="1112292"/>
                        <a:pt x="453111" y="1250766"/>
                        <a:pt x="449654" y="1194754"/>
                      </a:cubicBezTo>
                      <a:cubicBezTo>
                        <a:pt x="446023" y="1138742"/>
                        <a:pt x="659527" y="914174"/>
                        <a:pt x="655550" y="889107"/>
                      </a:cubicBezTo>
                      <a:cubicBezTo>
                        <a:pt x="651747" y="864040"/>
                        <a:pt x="504974" y="909334"/>
                        <a:pt x="509296" y="871819"/>
                      </a:cubicBezTo>
                      <a:cubicBezTo>
                        <a:pt x="513618" y="834305"/>
                        <a:pt x="649845" y="599365"/>
                        <a:pt x="707241" y="555281"/>
                      </a:cubicBezTo>
                      <a:cubicBezTo>
                        <a:pt x="764636" y="511198"/>
                        <a:pt x="621839" y="545082"/>
                        <a:pt x="618209" y="507222"/>
                      </a:cubicBezTo>
                      <a:cubicBezTo>
                        <a:pt x="614579" y="469361"/>
                        <a:pt x="740087" y="54629"/>
                        <a:pt x="71208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3" name="Google Shape;1373;p36"/>
                <p:cNvSpPr/>
                <p:nvPr/>
              </p:nvSpPr>
              <p:spPr>
                <a:xfrm>
                  <a:off x="6726151" y="2930093"/>
                  <a:ext cx="525258" cy="1846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410" h="2437913" extrusionOk="0">
                      <a:moveTo>
                        <a:pt x="693410" y="1210"/>
                      </a:moveTo>
                      <a:cubicBezTo>
                        <a:pt x="624605" y="200710"/>
                        <a:pt x="561505" y="402285"/>
                        <a:pt x="500825" y="604551"/>
                      </a:cubicBezTo>
                      <a:cubicBezTo>
                        <a:pt x="439799" y="806645"/>
                        <a:pt x="381194" y="1009430"/>
                        <a:pt x="326046" y="1213079"/>
                      </a:cubicBezTo>
                      <a:cubicBezTo>
                        <a:pt x="271244" y="1416901"/>
                        <a:pt x="219727" y="1621588"/>
                        <a:pt x="166308" y="1825756"/>
                      </a:cubicBezTo>
                      <a:lnTo>
                        <a:pt x="85401" y="2131921"/>
                      </a:lnTo>
                      <a:cubicBezTo>
                        <a:pt x="71398" y="2182747"/>
                        <a:pt x="58605" y="2234092"/>
                        <a:pt x="45121" y="2285090"/>
                      </a:cubicBezTo>
                      <a:cubicBezTo>
                        <a:pt x="31118" y="2336089"/>
                        <a:pt x="17979" y="2387088"/>
                        <a:pt x="3458" y="2437914"/>
                      </a:cubicBezTo>
                      <a:lnTo>
                        <a:pt x="0" y="2437049"/>
                      </a:lnTo>
                      <a:cubicBezTo>
                        <a:pt x="37341" y="2228905"/>
                        <a:pt x="81598" y="2022317"/>
                        <a:pt x="131559" y="1816939"/>
                      </a:cubicBezTo>
                      <a:cubicBezTo>
                        <a:pt x="180484" y="1611388"/>
                        <a:pt x="239781" y="1408257"/>
                        <a:pt x="298386" y="1205300"/>
                      </a:cubicBezTo>
                      <a:cubicBezTo>
                        <a:pt x="357164" y="1002342"/>
                        <a:pt x="419227" y="800248"/>
                        <a:pt x="483710" y="599192"/>
                      </a:cubicBezTo>
                      <a:cubicBezTo>
                        <a:pt x="549058" y="398309"/>
                        <a:pt x="616653" y="198117"/>
                        <a:pt x="690126" y="0"/>
                      </a:cubicBezTo>
                      <a:lnTo>
                        <a:pt x="693410" y="12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4" name="Google Shape;1374;p36"/>
                <p:cNvSpPr/>
                <p:nvPr/>
              </p:nvSpPr>
              <p:spPr>
                <a:xfrm>
                  <a:off x="6733266" y="3233877"/>
                  <a:ext cx="187296" cy="408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256" h="539509" extrusionOk="0">
                      <a:moveTo>
                        <a:pt x="247150" y="63910"/>
                      </a:moveTo>
                      <a:cubicBezTo>
                        <a:pt x="247150" y="63910"/>
                        <a:pt x="249916" y="-26159"/>
                        <a:pt x="227269" y="7552"/>
                      </a:cubicBezTo>
                      <a:cubicBezTo>
                        <a:pt x="204622" y="41263"/>
                        <a:pt x="182840" y="209819"/>
                        <a:pt x="111269" y="262028"/>
                      </a:cubicBezTo>
                      <a:cubicBezTo>
                        <a:pt x="39697" y="314237"/>
                        <a:pt x="-15450" y="394452"/>
                        <a:pt x="3912" y="483483"/>
                      </a:cubicBezTo>
                      <a:cubicBezTo>
                        <a:pt x="23274" y="572515"/>
                        <a:pt x="86547" y="546410"/>
                        <a:pt x="97266" y="468270"/>
                      </a:cubicBezTo>
                      <a:cubicBezTo>
                        <a:pt x="108157" y="390130"/>
                        <a:pt x="110750" y="310779"/>
                        <a:pt x="178518" y="250445"/>
                      </a:cubicBezTo>
                      <a:cubicBezTo>
                        <a:pt x="246113" y="189938"/>
                        <a:pt x="247150" y="63910"/>
                        <a:pt x="247150" y="63910"/>
                      </a:cubicBezTo>
                      <a:close/>
                    </a:path>
                  </a:pathLst>
                </a:custGeom>
                <a:solidFill>
                  <a:srgbClr val="99BD75">
                    <a:alpha val="3354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5" name="Google Shape;1375;p36"/>
                <p:cNvSpPr/>
                <p:nvPr/>
              </p:nvSpPr>
              <p:spPr>
                <a:xfrm>
                  <a:off x="7138086" y="3590271"/>
                  <a:ext cx="202462" cy="471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277" h="621900" extrusionOk="0">
                      <a:moveTo>
                        <a:pt x="267140" y="3518"/>
                      </a:moveTo>
                      <a:cubicBezTo>
                        <a:pt x="270425" y="6111"/>
                        <a:pt x="213894" y="159453"/>
                        <a:pt x="173268" y="288938"/>
                      </a:cubicBezTo>
                      <a:cubicBezTo>
                        <a:pt x="132469" y="418424"/>
                        <a:pt x="63664" y="622419"/>
                        <a:pt x="24075" y="621900"/>
                      </a:cubicBezTo>
                      <a:cubicBezTo>
                        <a:pt x="-15514" y="621381"/>
                        <a:pt x="-5833" y="542895"/>
                        <a:pt x="49834" y="454555"/>
                      </a:cubicBezTo>
                      <a:cubicBezTo>
                        <a:pt x="105500" y="366215"/>
                        <a:pt x="146299" y="242780"/>
                        <a:pt x="134370" y="197832"/>
                      </a:cubicBezTo>
                      <a:cubicBezTo>
                        <a:pt x="122442" y="152711"/>
                        <a:pt x="227724" y="-27254"/>
                        <a:pt x="267140" y="3518"/>
                      </a:cubicBezTo>
                      <a:close/>
                    </a:path>
                  </a:pathLst>
                </a:custGeom>
                <a:solidFill>
                  <a:srgbClr val="99BD75">
                    <a:alpha val="3354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6" name="Google Shape;1376;p36"/>
                <p:cNvSpPr/>
                <p:nvPr/>
              </p:nvSpPr>
              <p:spPr>
                <a:xfrm>
                  <a:off x="7299599" y="3050622"/>
                  <a:ext cx="61877" cy="317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686" h="419455" extrusionOk="0">
                      <a:moveTo>
                        <a:pt x="2607" y="0"/>
                      </a:moveTo>
                      <a:cubicBezTo>
                        <a:pt x="2607" y="0"/>
                        <a:pt x="118781" y="321033"/>
                        <a:pt x="69511" y="386380"/>
                      </a:cubicBezTo>
                      <a:cubicBezTo>
                        <a:pt x="20068" y="451555"/>
                        <a:pt x="-3962" y="427007"/>
                        <a:pt x="533" y="253265"/>
                      </a:cubicBezTo>
                      <a:cubicBezTo>
                        <a:pt x="4855" y="79351"/>
                        <a:pt x="2607" y="0"/>
                        <a:pt x="2607" y="0"/>
                      </a:cubicBezTo>
                      <a:close/>
                    </a:path>
                  </a:pathLst>
                </a:custGeom>
                <a:solidFill>
                  <a:srgbClr val="99BD75">
                    <a:alpha val="3354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24500"/>
            <a:ext cx="7704000" cy="11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 rot="-1611418">
            <a:off x="7760671" y="3903595"/>
            <a:ext cx="1754937" cy="1668796"/>
            <a:chOff x="6633366" y="1823482"/>
            <a:chExt cx="1030572" cy="979986"/>
          </a:xfrm>
        </p:grpSpPr>
        <p:sp>
          <p:nvSpPr>
            <p:cNvPr id="25" name="Google Shape;25;p4"/>
            <p:cNvSpPr/>
            <p:nvPr/>
          </p:nvSpPr>
          <p:spPr>
            <a:xfrm>
              <a:off x="6889802" y="1880278"/>
              <a:ext cx="410354" cy="773976"/>
            </a:xfrm>
            <a:custGeom>
              <a:avLst/>
              <a:gdLst/>
              <a:ahLst/>
              <a:cxnLst/>
              <a:rect l="l" t="t" r="r" b="b"/>
              <a:pathLst>
                <a:path w="541721" h="1021751" extrusionOk="0">
                  <a:moveTo>
                    <a:pt x="493302" y="1021704"/>
                  </a:moveTo>
                  <a:cubicBezTo>
                    <a:pt x="486906" y="1022741"/>
                    <a:pt x="599622" y="733345"/>
                    <a:pt x="501255" y="491490"/>
                  </a:cubicBezTo>
                  <a:cubicBezTo>
                    <a:pt x="454232" y="371859"/>
                    <a:pt x="343591" y="234076"/>
                    <a:pt x="228109" y="142624"/>
                  </a:cubicBezTo>
                  <a:cubicBezTo>
                    <a:pt x="115393" y="48578"/>
                    <a:pt x="-2336" y="692"/>
                    <a:pt x="257" y="0"/>
                  </a:cubicBezTo>
                  <a:cubicBezTo>
                    <a:pt x="-7523" y="4149"/>
                    <a:pt x="162761" y="346619"/>
                    <a:pt x="331144" y="569803"/>
                  </a:cubicBezTo>
                  <a:cubicBezTo>
                    <a:pt x="502811" y="800248"/>
                    <a:pt x="492438" y="1025507"/>
                    <a:pt x="493302" y="10217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889996" y="1880147"/>
              <a:ext cx="384281" cy="774071"/>
            </a:xfrm>
            <a:custGeom>
              <a:avLst/>
              <a:gdLst/>
              <a:ahLst/>
              <a:cxnLst/>
              <a:rect l="l" t="t" r="r" b="b"/>
              <a:pathLst>
                <a:path w="507302" h="1021876" extrusionOk="0">
                  <a:moveTo>
                    <a:pt x="493046" y="1021877"/>
                  </a:moveTo>
                  <a:cubicBezTo>
                    <a:pt x="493046" y="1021877"/>
                    <a:pt x="493564" y="1016518"/>
                    <a:pt x="494429" y="1007009"/>
                  </a:cubicBezTo>
                  <a:cubicBezTo>
                    <a:pt x="499269" y="952035"/>
                    <a:pt x="514828" y="757893"/>
                    <a:pt x="502900" y="652266"/>
                  </a:cubicBezTo>
                  <a:cubicBezTo>
                    <a:pt x="488897" y="528313"/>
                    <a:pt x="454840" y="429945"/>
                    <a:pt x="453803" y="468670"/>
                  </a:cubicBezTo>
                  <a:cubicBezTo>
                    <a:pt x="452765" y="507394"/>
                    <a:pt x="429427" y="426488"/>
                    <a:pt x="393987" y="378082"/>
                  </a:cubicBezTo>
                  <a:cubicBezTo>
                    <a:pt x="358547" y="329677"/>
                    <a:pt x="390184" y="417844"/>
                    <a:pt x="365116" y="403150"/>
                  </a:cubicBezTo>
                  <a:cubicBezTo>
                    <a:pt x="340049" y="388455"/>
                    <a:pt x="216615" y="142278"/>
                    <a:pt x="207280" y="173050"/>
                  </a:cubicBezTo>
                  <a:cubicBezTo>
                    <a:pt x="197944" y="203822"/>
                    <a:pt x="0" y="0"/>
                    <a:pt x="0" y="0"/>
                  </a:cubicBezTo>
                  <a:cubicBezTo>
                    <a:pt x="0" y="0"/>
                    <a:pt x="232865" y="272454"/>
                    <a:pt x="221456" y="273665"/>
                  </a:cubicBezTo>
                  <a:cubicBezTo>
                    <a:pt x="210046" y="274875"/>
                    <a:pt x="169938" y="299942"/>
                    <a:pt x="228198" y="340741"/>
                  </a:cubicBezTo>
                  <a:cubicBezTo>
                    <a:pt x="286457" y="381540"/>
                    <a:pt x="432711" y="510852"/>
                    <a:pt x="396062" y="506530"/>
                  </a:cubicBezTo>
                  <a:cubicBezTo>
                    <a:pt x="359412" y="502208"/>
                    <a:pt x="345063" y="514310"/>
                    <a:pt x="366845" y="545427"/>
                  </a:cubicBezTo>
                  <a:cubicBezTo>
                    <a:pt x="388628" y="576372"/>
                    <a:pt x="490107" y="613887"/>
                    <a:pt x="493046" y="10218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889996" y="1880278"/>
              <a:ext cx="389305" cy="773940"/>
            </a:xfrm>
            <a:custGeom>
              <a:avLst/>
              <a:gdLst/>
              <a:ahLst/>
              <a:cxnLst/>
              <a:rect l="l" t="t" r="r" b="b"/>
              <a:pathLst>
                <a:path w="513934" h="1021703" extrusionOk="0">
                  <a:moveTo>
                    <a:pt x="493046" y="1021704"/>
                  </a:moveTo>
                  <a:cubicBezTo>
                    <a:pt x="496676" y="1009776"/>
                    <a:pt x="499442" y="997501"/>
                    <a:pt x="501862" y="985227"/>
                  </a:cubicBezTo>
                  <a:cubicBezTo>
                    <a:pt x="504110" y="972953"/>
                    <a:pt x="506011" y="960678"/>
                    <a:pt x="507567" y="948231"/>
                  </a:cubicBezTo>
                  <a:cubicBezTo>
                    <a:pt x="510506" y="923510"/>
                    <a:pt x="511889" y="898443"/>
                    <a:pt x="511889" y="873548"/>
                  </a:cubicBezTo>
                  <a:cubicBezTo>
                    <a:pt x="512062" y="861101"/>
                    <a:pt x="511716" y="848654"/>
                    <a:pt x="511198" y="836207"/>
                  </a:cubicBezTo>
                  <a:cubicBezTo>
                    <a:pt x="510506" y="823760"/>
                    <a:pt x="509815" y="811312"/>
                    <a:pt x="508605" y="798865"/>
                  </a:cubicBezTo>
                  <a:cubicBezTo>
                    <a:pt x="506184" y="773971"/>
                    <a:pt x="502727" y="749422"/>
                    <a:pt x="498059" y="724874"/>
                  </a:cubicBezTo>
                  <a:cubicBezTo>
                    <a:pt x="488724" y="675950"/>
                    <a:pt x="475066" y="627717"/>
                    <a:pt x="457606" y="581040"/>
                  </a:cubicBezTo>
                  <a:cubicBezTo>
                    <a:pt x="448789" y="557702"/>
                    <a:pt x="439281" y="534709"/>
                    <a:pt x="428735" y="512062"/>
                  </a:cubicBezTo>
                  <a:cubicBezTo>
                    <a:pt x="418190" y="489415"/>
                    <a:pt x="406780" y="467287"/>
                    <a:pt x="394851" y="445332"/>
                  </a:cubicBezTo>
                  <a:cubicBezTo>
                    <a:pt x="382750" y="423549"/>
                    <a:pt x="369957" y="402112"/>
                    <a:pt x="356645" y="381021"/>
                  </a:cubicBezTo>
                  <a:lnTo>
                    <a:pt x="346446" y="365462"/>
                  </a:lnTo>
                  <a:lnTo>
                    <a:pt x="341260" y="357683"/>
                  </a:lnTo>
                  <a:lnTo>
                    <a:pt x="335900" y="349903"/>
                  </a:lnTo>
                  <a:lnTo>
                    <a:pt x="325182" y="334517"/>
                  </a:lnTo>
                  <a:lnTo>
                    <a:pt x="314291" y="319304"/>
                  </a:lnTo>
                  <a:cubicBezTo>
                    <a:pt x="285074" y="278851"/>
                    <a:pt x="252919" y="240645"/>
                    <a:pt x="219554" y="203476"/>
                  </a:cubicBezTo>
                  <a:cubicBezTo>
                    <a:pt x="186016" y="166481"/>
                    <a:pt x="150749" y="131041"/>
                    <a:pt x="114099" y="97157"/>
                  </a:cubicBezTo>
                  <a:cubicBezTo>
                    <a:pt x="77103" y="63446"/>
                    <a:pt x="39070" y="31118"/>
                    <a:pt x="0" y="0"/>
                  </a:cubicBezTo>
                  <a:cubicBezTo>
                    <a:pt x="39589" y="30599"/>
                    <a:pt x="77968" y="62409"/>
                    <a:pt x="115136" y="95947"/>
                  </a:cubicBezTo>
                  <a:cubicBezTo>
                    <a:pt x="152132" y="129485"/>
                    <a:pt x="187745" y="164752"/>
                    <a:pt x="221628" y="201575"/>
                  </a:cubicBezTo>
                  <a:lnTo>
                    <a:pt x="234249" y="215405"/>
                  </a:lnTo>
                  <a:lnTo>
                    <a:pt x="246696" y="229581"/>
                  </a:lnTo>
                  <a:cubicBezTo>
                    <a:pt x="254994" y="238916"/>
                    <a:pt x="262946" y="248597"/>
                    <a:pt x="270898" y="258106"/>
                  </a:cubicBezTo>
                  <a:cubicBezTo>
                    <a:pt x="274875" y="262946"/>
                    <a:pt x="278851" y="267787"/>
                    <a:pt x="282654" y="272627"/>
                  </a:cubicBezTo>
                  <a:lnTo>
                    <a:pt x="294410" y="287322"/>
                  </a:lnTo>
                  <a:lnTo>
                    <a:pt x="305820" y="302189"/>
                  </a:lnTo>
                  <a:lnTo>
                    <a:pt x="311525" y="309623"/>
                  </a:lnTo>
                  <a:lnTo>
                    <a:pt x="317057" y="317230"/>
                  </a:lnTo>
                  <a:lnTo>
                    <a:pt x="328121" y="332443"/>
                  </a:lnTo>
                  <a:lnTo>
                    <a:pt x="338839" y="347829"/>
                  </a:lnTo>
                  <a:lnTo>
                    <a:pt x="344198" y="355608"/>
                  </a:lnTo>
                  <a:lnTo>
                    <a:pt x="349385" y="363388"/>
                  </a:lnTo>
                  <a:lnTo>
                    <a:pt x="359757" y="379120"/>
                  </a:lnTo>
                  <a:cubicBezTo>
                    <a:pt x="373242" y="400211"/>
                    <a:pt x="386208" y="421647"/>
                    <a:pt x="398309" y="443603"/>
                  </a:cubicBezTo>
                  <a:cubicBezTo>
                    <a:pt x="410237" y="465558"/>
                    <a:pt x="421647" y="487859"/>
                    <a:pt x="432193" y="510679"/>
                  </a:cubicBezTo>
                  <a:cubicBezTo>
                    <a:pt x="442566" y="533499"/>
                    <a:pt x="452247" y="556492"/>
                    <a:pt x="460890" y="580003"/>
                  </a:cubicBezTo>
                  <a:cubicBezTo>
                    <a:pt x="478351" y="626853"/>
                    <a:pt x="492008" y="675258"/>
                    <a:pt x="500998" y="724528"/>
                  </a:cubicBezTo>
                  <a:cubicBezTo>
                    <a:pt x="505493" y="749077"/>
                    <a:pt x="508950" y="773971"/>
                    <a:pt x="511025" y="798865"/>
                  </a:cubicBezTo>
                  <a:cubicBezTo>
                    <a:pt x="512235" y="811312"/>
                    <a:pt x="512926" y="823760"/>
                    <a:pt x="513445" y="836380"/>
                  </a:cubicBezTo>
                  <a:cubicBezTo>
                    <a:pt x="513791" y="848827"/>
                    <a:pt x="514137" y="861447"/>
                    <a:pt x="513791" y="873894"/>
                  </a:cubicBezTo>
                  <a:cubicBezTo>
                    <a:pt x="513445" y="898961"/>
                    <a:pt x="511544" y="923856"/>
                    <a:pt x="508432" y="948750"/>
                  </a:cubicBezTo>
                  <a:cubicBezTo>
                    <a:pt x="506876" y="961197"/>
                    <a:pt x="504801" y="973471"/>
                    <a:pt x="502208" y="985746"/>
                  </a:cubicBezTo>
                  <a:cubicBezTo>
                    <a:pt x="499788" y="997501"/>
                    <a:pt x="496849" y="1009776"/>
                    <a:pt x="493046" y="10217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7206461" y="1823612"/>
              <a:ext cx="229490" cy="855162"/>
            </a:xfrm>
            <a:custGeom>
              <a:avLst/>
              <a:gdLst/>
              <a:ahLst/>
              <a:cxnLst/>
              <a:rect l="l" t="t" r="r" b="b"/>
              <a:pathLst>
                <a:path w="302957" h="1128927" extrusionOk="0">
                  <a:moveTo>
                    <a:pt x="189955" y="1128889"/>
                  </a:moveTo>
                  <a:cubicBezTo>
                    <a:pt x="196352" y="1127679"/>
                    <a:pt x="-9026" y="894640"/>
                    <a:pt x="309" y="633596"/>
                  </a:cubicBezTo>
                  <a:cubicBezTo>
                    <a:pt x="3421" y="505148"/>
                    <a:pt x="59779" y="337630"/>
                    <a:pt x="136882" y="212121"/>
                  </a:cubicBezTo>
                  <a:cubicBezTo>
                    <a:pt x="210355" y="85057"/>
                    <a:pt x="304573" y="-345"/>
                    <a:pt x="301807" y="1"/>
                  </a:cubicBezTo>
                  <a:cubicBezTo>
                    <a:pt x="310623" y="1211"/>
                    <a:pt x="268441" y="381195"/>
                    <a:pt x="187016" y="648809"/>
                  </a:cubicBezTo>
                  <a:cubicBezTo>
                    <a:pt x="104900" y="924202"/>
                    <a:pt x="192030" y="1132174"/>
                    <a:pt x="189955" y="11288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7227643" y="1823613"/>
              <a:ext cx="207291" cy="855132"/>
            </a:xfrm>
            <a:custGeom>
              <a:avLst/>
              <a:gdLst/>
              <a:ahLst/>
              <a:cxnLst/>
              <a:rect l="l" t="t" r="r" b="b"/>
              <a:pathLst>
                <a:path w="273651" h="1128887" extrusionOk="0">
                  <a:moveTo>
                    <a:pt x="161973" y="1128888"/>
                  </a:moveTo>
                  <a:cubicBezTo>
                    <a:pt x="161973" y="1128888"/>
                    <a:pt x="159726" y="1124047"/>
                    <a:pt x="155577" y="1115403"/>
                  </a:cubicBezTo>
                  <a:cubicBezTo>
                    <a:pt x="132066" y="1065442"/>
                    <a:pt x="50813" y="888589"/>
                    <a:pt x="25573" y="785208"/>
                  </a:cubicBezTo>
                  <a:cubicBezTo>
                    <a:pt x="-3816" y="664021"/>
                    <a:pt x="-5545" y="559949"/>
                    <a:pt x="8631" y="595908"/>
                  </a:cubicBezTo>
                  <a:cubicBezTo>
                    <a:pt x="22980" y="632039"/>
                    <a:pt x="16929" y="547848"/>
                    <a:pt x="33526" y="490280"/>
                  </a:cubicBezTo>
                  <a:cubicBezTo>
                    <a:pt x="50122" y="432712"/>
                    <a:pt x="50813" y="526238"/>
                    <a:pt x="69311" y="503937"/>
                  </a:cubicBezTo>
                  <a:cubicBezTo>
                    <a:pt x="87809" y="481636"/>
                    <a:pt x="119100" y="207798"/>
                    <a:pt x="138289" y="233557"/>
                  </a:cubicBezTo>
                  <a:cubicBezTo>
                    <a:pt x="157824" y="259489"/>
                    <a:pt x="273652" y="0"/>
                    <a:pt x="273652" y="0"/>
                  </a:cubicBezTo>
                  <a:cubicBezTo>
                    <a:pt x="273652" y="0"/>
                    <a:pt x="148662" y="335900"/>
                    <a:pt x="159726" y="333134"/>
                  </a:cubicBezTo>
                  <a:cubicBezTo>
                    <a:pt x="170790" y="330368"/>
                    <a:pt x="217121" y="340049"/>
                    <a:pt x="176495" y="398309"/>
                  </a:cubicBezTo>
                  <a:cubicBezTo>
                    <a:pt x="135869" y="456569"/>
                    <a:pt x="42861" y="628408"/>
                    <a:pt x="75708" y="611639"/>
                  </a:cubicBezTo>
                  <a:cubicBezTo>
                    <a:pt x="108554" y="594870"/>
                    <a:pt x="126361" y="601440"/>
                    <a:pt x="116507" y="638090"/>
                  </a:cubicBezTo>
                  <a:cubicBezTo>
                    <a:pt x="106825" y="674740"/>
                    <a:pt x="24363" y="744755"/>
                    <a:pt x="161973" y="1128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7258121" y="1823482"/>
              <a:ext cx="176792" cy="855263"/>
            </a:xfrm>
            <a:custGeom>
              <a:avLst/>
              <a:gdLst/>
              <a:ahLst/>
              <a:cxnLst/>
              <a:rect l="l" t="t" r="r" b="b"/>
              <a:pathLst>
                <a:path w="233389" h="1129060" extrusionOk="0">
                  <a:moveTo>
                    <a:pt x="121711" y="1129061"/>
                  </a:moveTo>
                  <a:cubicBezTo>
                    <a:pt x="113932" y="1119207"/>
                    <a:pt x="107189" y="1108834"/>
                    <a:pt x="100620" y="1098116"/>
                  </a:cubicBezTo>
                  <a:cubicBezTo>
                    <a:pt x="94051" y="1087397"/>
                    <a:pt x="88000" y="1076506"/>
                    <a:pt x="82122" y="1065442"/>
                  </a:cubicBezTo>
                  <a:cubicBezTo>
                    <a:pt x="70540" y="1043314"/>
                    <a:pt x="60340" y="1020494"/>
                    <a:pt x="51350" y="997155"/>
                  </a:cubicBezTo>
                  <a:cubicBezTo>
                    <a:pt x="46856" y="985573"/>
                    <a:pt x="42706" y="973644"/>
                    <a:pt x="38903" y="961716"/>
                  </a:cubicBezTo>
                  <a:cubicBezTo>
                    <a:pt x="35100" y="949787"/>
                    <a:pt x="31469" y="937859"/>
                    <a:pt x="28185" y="925757"/>
                  </a:cubicBezTo>
                  <a:cubicBezTo>
                    <a:pt x="21615" y="901554"/>
                    <a:pt x="16256" y="877179"/>
                    <a:pt x="12107" y="852457"/>
                  </a:cubicBezTo>
                  <a:cubicBezTo>
                    <a:pt x="3636" y="803187"/>
                    <a:pt x="-167" y="753053"/>
                    <a:pt x="6" y="702919"/>
                  </a:cubicBezTo>
                  <a:cubicBezTo>
                    <a:pt x="179" y="677851"/>
                    <a:pt x="1216" y="652784"/>
                    <a:pt x="3118" y="627890"/>
                  </a:cubicBezTo>
                  <a:cubicBezTo>
                    <a:pt x="5192" y="602996"/>
                    <a:pt x="8131" y="578101"/>
                    <a:pt x="11934" y="553380"/>
                  </a:cubicBezTo>
                  <a:cubicBezTo>
                    <a:pt x="15910" y="528658"/>
                    <a:pt x="20578" y="504110"/>
                    <a:pt x="25937" y="479734"/>
                  </a:cubicBezTo>
                  <a:lnTo>
                    <a:pt x="30259" y="461409"/>
                  </a:lnTo>
                  <a:lnTo>
                    <a:pt x="32507" y="452247"/>
                  </a:lnTo>
                  <a:lnTo>
                    <a:pt x="34927" y="443084"/>
                  </a:lnTo>
                  <a:lnTo>
                    <a:pt x="39767" y="424932"/>
                  </a:lnTo>
                  <a:lnTo>
                    <a:pt x="44954" y="406953"/>
                  </a:lnTo>
                  <a:lnTo>
                    <a:pt x="47547" y="397963"/>
                  </a:lnTo>
                  <a:lnTo>
                    <a:pt x="50313" y="388974"/>
                  </a:lnTo>
                  <a:lnTo>
                    <a:pt x="55845" y="370994"/>
                  </a:lnTo>
                  <a:lnTo>
                    <a:pt x="61723" y="353188"/>
                  </a:lnTo>
                  <a:cubicBezTo>
                    <a:pt x="63797" y="347310"/>
                    <a:pt x="65699" y="341260"/>
                    <a:pt x="67774" y="335382"/>
                  </a:cubicBezTo>
                  <a:cubicBezTo>
                    <a:pt x="72096" y="323626"/>
                    <a:pt x="76072" y="311870"/>
                    <a:pt x="80739" y="300115"/>
                  </a:cubicBezTo>
                  <a:lnTo>
                    <a:pt x="87482" y="282654"/>
                  </a:lnTo>
                  <a:lnTo>
                    <a:pt x="94570" y="265366"/>
                  </a:lnTo>
                  <a:cubicBezTo>
                    <a:pt x="113759" y="219208"/>
                    <a:pt x="135023" y="173914"/>
                    <a:pt x="158188" y="129658"/>
                  </a:cubicBezTo>
                  <a:cubicBezTo>
                    <a:pt x="181527" y="85401"/>
                    <a:pt x="206767" y="42182"/>
                    <a:pt x="233390" y="0"/>
                  </a:cubicBezTo>
                  <a:cubicBezTo>
                    <a:pt x="207285" y="42701"/>
                    <a:pt x="182737" y="86093"/>
                    <a:pt x="160090" y="130695"/>
                  </a:cubicBezTo>
                  <a:cubicBezTo>
                    <a:pt x="137270" y="175125"/>
                    <a:pt x="116352" y="220418"/>
                    <a:pt x="97508" y="266749"/>
                  </a:cubicBezTo>
                  <a:cubicBezTo>
                    <a:pt x="78838" y="313081"/>
                    <a:pt x="62069" y="360103"/>
                    <a:pt x="48411" y="407990"/>
                  </a:cubicBezTo>
                  <a:lnTo>
                    <a:pt x="43225" y="425969"/>
                  </a:lnTo>
                  <a:lnTo>
                    <a:pt x="38557" y="444121"/>
                  </a:lnTo>
                  <a:lnTo>
                    <a:pt x="36137" y="453111"/>
                  </a:lnTo>
                  <a:lnTo>
                    <a:pt x="34063" y="462274"/>
                  </a:lnTo>
                  <a:lnTo>
                    <a:pt x="29741" y="480426"/>
                  </a:lnTo>
                  <a:cubicBezTo>
                    <a:pt x="24381" y="504801"/>
                    <a:pt x="19714" y="529350"/>
                    <a:pt x="15910" y="553898"/>
                  </a:cubicBezTo>
                  <a:cubicBezTo>
                    <a:pt x="12107" y="578620"/>
                    <a:pt x="9168" y="603341"/>
                    <a:pt x="6921" y="628063"/>
                  </a:cubicBezTo>
                  <a:cubicBezTo>
                    <a:pt x="4846" y="652957"/>
                    <a:pt x="3809" y="677851"/>
                    <a:pt x="3636" y="702746"/>
                  </a:cubicBezTo>
                  <a:cubicBezTo>
                    <a:pt x="3290" y="752534"/>
                    <a:pt x="6921" y="802496"/>
                    <a:pt x="15046" y="851766"/>
                  </a:cubicBezTo>
                  <a:cubicBezTo>
                    <a:pt x="19022" y="876314"/>
                    <a:pt x="24208" y="900863"/>
                    <a:pt x="30605" y="924893"/>
                  </a:cubicBezTo>
                  <a:cubicBezTo>
                    <a:pt x="33717" y="936994"/>
                    <a:pt x="37174" y="948923"/>
                    <a:pt x="40978" y="960851"/>
                  </a:cubicBezTo>
                  <a:cubicBezTo>
                    <a:pt x="44781" y="972780"/>
                    <a:pt x="48757" y="984535"/>
                    <a:pt x="53079" y="996291"/>
                  </a:cubicBezTo>
                  <a:cubicBezTo>
                    <a:pt x="61723" y="1019630"/>
                    <a:pt x="71577" y="1042622"/>
                    <a:pt x="82814" y="1064923"/>
                  </a:cubicBezTo>
                  <a:cubicBezTo>
                    <a:pt x="88519" y="1075987"/>
                    <a:pt x="94397" y="1087052"/>
                    <a:pt x="100793" y="1097770"/>
                  </a:cubicBezTo>
                  <a:cubicBezTo>
                    <a:pt x="107363" y="1108661"/>
                    <a:pt x="114105" y="1119207"/>
                    <a:pt x="121711" y="11290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7312954" y="1992824"/>
              <a:ext cx="350984" cy="810644"/>
            </a:xfrm>
            <a:custGeom>
              <a:avLst/>
              <a:gdLst/>
              <a:ahLst/>
              <a:cxnLst/>
              <a:rect l="l" t="t" r="r" b="b"/>
              <a:pathLst>
                <a:path w="463345" h="1070157" extrusionOk="0">
                  <a:moveTo>
                    <a:pt x="86445" y="1070110"/>
                  </a:moveTo>
                  <a:cubicBezTo>
                    <a:pt x="93015" y="1070455"/>
                    <a:pt x="-51338" y="795235"/>
                    <a:pt x="19715" y="544044"/>
                  </a:cubicBezTo>
                  <a:cubicBezTo>
                    <a:pt x="53253" y="419919"/>
                    <a:pt x="147817" y="270726"/>
                    <a:pt x="252407" y="166999"/>
                  </a:cubicBezTo>
                  <a:cubicBezTo>
                    <a:pt x="354059" y="61026"/>
                    <a:pt x="465738" y="346"/>
                    <a:pt x="462972" y="0"/>
                  </a:cubicBezTo>
                  <a:cubicBezTo>
                    <a:pt x="471270" y="3285"/>
                    <a:pt x="340056" y="362523"/>
                    <a:pt x="197432" y="602996"/>
                  </a:cubicBezTo>
                  <a:cubicBezTo>
                    <a:pt x="52388" y="851247"/>
                    <a:pt x="87828" y="1073913"/>
                    <a:pt x="86445" y="10701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339917" y="1992693"/>
              <a:ext cx="323589" cy="810739"/>
            </a:xfrm>
            <a:custGeom>
              <a:avLst/>
              <a:gdLst/>
              <a:ahLst/>
              <a:cxnLst/>
              <a:rect l="l" t="t" r="r" b="b"/>
              <a:pathLst>
                <a:path w="427180" h="1070282" extrusionOk="0">
                  <a:moveTo>
                    <a:pt x="50827" y="1070283"/>
                  </a:moveTo>
                  <a:cubicBezTo>
                    <a:pt x="50827" y="1070283"/>
                    <a:pt x="49789" y="1065096"/>
                    <a:pt x="47888" y="1055588"/>
                  </a:cubicBezTo>
                  <a:cubicBezTo>
                    <a:pt x="36996" y="1001477"/>
                    <a:pt x="-172" y="810275"/>
                    <a:pt x="1" y="703956"/>
                  </a:cubicBezTo>
                  <a:cubicBezTo>
                    <a:pt x="174" y="579139"/>
                    <a:pt x="23166" y="477660"/>
                    <a:pt x="28525" y="516038"/>
                  </a:cubicBezTo>
                  <a:cubicBezTo>
                    <a:pt x="33885" y="554417"/>
                    <a:pt x="48061" y="471436"/>
                    <a:pt x="77795" y="419400"/>
                  </a:cubicBezTo>
                  <a:cubicBezTo>
                    <a:pt x="107703" y="367364"/>
                    <a:pt x="86094" y="458470"/>
                    <a:pt x="109259" y="441183"/>
                  </a:cubicBezTo>
                  <a:cubicBezTo>
                    <a:pt x="132598" y="423895"/>
                    <a:pt x="227853" y="165443"/>
                    <a:pt x="240473" y="195005"/>
                  </a:cubicBezTo>
                  <a:cubicBezTo>
                    <a:pt x="253093" y="224567"/>
                    <a:pt x="427180" y="0"/>
                    <a:pt x="427180" y="0"/>
                  </a:cubicBezTo>
                  <a:cubicBezTo>
                    <a:pt x="427180" y="0"/>
                    <a:pt x="226124" y="296830"/>
                    <a:pt x="237534" y="296657"/>
                  </a:cubicBezTo>
                  <a:cubicBezTo>
                    <a:pt x="248944" y="296484"/>
                    <a:pt x="291645" y="317057"/>
                    <a:pt x="238398" y="364079"/>
                  </a:cubicBezTo>
                  <a:cubicBezTo>
                    <a:pt x="184979" y="411102"/>
                    <a:pt x="53938" y="555800"/>
                    <a:pt x="89897" y="547502"/>
                  </a:cubicBezTo>
                  <a:cubicBezTo>
                    <a:pt x="125855" y="539031"/>
                    <a:pt x="141587" y="549577"/>
                    <a:pt x="123262" y="582769"/>
                  </a:cubicBezTo>
                  <a:cubicBezTo>
                    <a:pt x="105110" y="616134"/>
                    <a:pt x="8472" y="664540"/>
                    <a:pt x="50827" y="10702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7346054" y="1992824"/>
              <a:ext cx="317840" cy="810608"/>
            </a:xfrm>
            <a:custGeom>
              <a:avLst/>
              <a:gdLst/>
              <a:ahLst/>
              <a:cxnLst/>
              <a:rect l="l" t="t" r="r" b="b"/>
              <a:pathLst>
                <a:path w="419591" h="1070109" extrusionOk="0">
                  <a:moveTo>
                    <a:pt x="42720" y="1070110"/>
                  </a:moveTo>
                  <a:cubicBezTo>
                    <a:pt x="37533" y="1058700"/>
                    <a:pt x="33384" y="1046944"/>
                    <a:pt x="29581" y="1035016"/>
                  </a:cubicBezTo>
                  <a:cubicBezTo>
                    <a:pt x="25778" y="1023087"/>
                    <a:pt x="22320" y="1011159"/>
                    <a:pt x="19381" y="998884"/>
                  </a:cubicBezTo>
                  <a:cubicBezTo>
                    <a:pt x="13331" y="974681"/>
                    <a:pt x="8836" y="949960"/>
                    <a:pt x="5724" y="925239"/>
                  </a:cubicBezTo>
                  <a:cubicBezTo>
                    <a:pt x="4168" y="912791"/>
                    <a:pt x="2958" y="900344"/>
                    <a:pt x="1921" y="887897"/>
                  </a:cubicBezTo>
                  <a:cubicBezTo>
                    <a:pt x="1056" y="875450"/>
                    <a:pt x="365" y="863003"/>
                    <a:pt x="192" y="850383"/>
                  </a:cubicBezTo>
                  <a:cubicBezTo>
                    <a:pt x="-327" y="825316"/>
                    <a:pt x="192" y="800248"/>
                    <a:pt x="1921" y="775354"/>
                  </a:cubicBezTo>
                  <a:cubicBezTo>
                    <a:pt x="5378" y="725393"/>
                    <a:pt x="13676" y="675777"/>
                    <a:pt x="25778" y="627198"/>
                  </a:cubicBezTo>
                  <a:cubicBezTo>
                    <a:pt x="31829" y="602996"/>
                    <a:pt x="38744" y="578793"/>
                    <a:pt x="46696" y="555109"/>
                  </a:cubicBezTo>
                  <a:cubicBezTo>
                    <a:pt x="54648" y="531424"/>
                    <a:pt x="63465" y="507913"/>
                    <a:pt x="72973" y="484748"/>
                  </a:cubicBezTo>
                  <a:cubicBezTo>
                    <a:pt x="82654" y="461582"/>
                    <a:pt x="93027" y="438935"/>
                    <a:pt x="104091" y="416461"/>
                  </a:cubicBezTo>
                  <a:lnTo>
                    <a:pt x="112562" y="399692"/>
                  </a:lnTo>
                  <a:lnTo>
                    <a:pt x="116884" y="391394"/>
                  </a:lnTo>
                  <a:lnTo>
                    <a:pt x="121379" y="383096"/>
                  </a:lnTo>
                  <a:lnTo>
                    <a:pt x="130368" y="366672"/>
                  </a:lnTo>
                  <a:lnTo>
                    <a:pt x="139704" y="350422"/>
                  </a:lnTo>
                  <a:lnTo>
                    <a:pt x="144372" y="342297"/>
                  </a:lnTo>
                  <a:lnTo>
                    <a:pt x="149212" y="334172"/>
                  </a:lnTo>
                  <a:lnTo>
                    <a:pt x="158893" y="318094"/>
                  </a:lnTo>
                  <a:lnTo>
                    <a:pt x="168920" y="302189"/>
                  </a:lnTo>
                  <a:cubicBezTo>
                    <a:pt x="172205" y="296830"/>
                    <a:pt x="175489" y="291644"/>
                    <a:pt x="179120" y="286457"/>
                  </a:cubicBezTo>
                  <a:cubicBezTo>
                    <a:pt x="186035" y="276085"/>
                    <a:pt x="192777" y="265539"/>
                    <a:pt x="200038" y="255340"/>
                  </a:cubicBezTo>
                  <a:lnTo>
                    <a:pt x="210756" y="239954"/>
                  </a:lnTo>
                  <a:lnTo>
                    <a:pt x="221820" y="224740"/>
                  </a:lnTo>
                  <a:cubicBezTo>
                    <a:pt x="251383" y="184460"/>
                    <a:pt x="282846" y="145390"/>
                    <a:pt x="315866" y="108048"/>
                  </a:cubicBezTo>
                  <a:cubicBezTo>
                    <a:pt x="349058" y="70707"/>
                    <a:pt x="383806" y="34748"/>
                    <a:pt x="419592" y="0"/>
                  </a:cubicBezTo>
                  <a:cubicBezTo>
                    <a:pt x="384152" y="35267"/>
                    <a:pt x="349923" y="71744"/>
                    <a:pt x="317422" y="109431"/>
                  </a:cubicBezTo>
                  <a:cubicBezTo>
                    <a:pt x="284748" y="147118"/>
                    <a:pt x="253630" y="186189"/>
                    <a:pt x="224414" y="226642"/>
                  </a:cubicBezTo>
                  <a:cubicBezTo>
                    <a:pt x="195370" y="267268"/>
                    <a:pt x="167710" y="308931"/>
                    <a:pt x="143161" y="352324"/>
                  </a:cubicBezTo>
                  <a:lnTo>
                    <a:pt x="133999" y="368574"/>
                  </a:lnTo>
                  <a:lnTo>
                    <a:pt x="125182" y="384997"/>
                  </a:lnTo>
                  <a:lnTo>
                    <a:pt x="120687" y="393296"/>
                  </a:lnTo>
                  <a:lnTo>
                    <a:pt x="116365" y="401594"/>
                  </a:lnTo>
                  <a:lnTo>
                    <a:pt x="107894" y="418190"/>
                  </a:lnTo>
                  <a:cubicBezTo>
                    <a:pt x="97003" y="440664"/>
                    <a:pt x="86630" y="463311"/>
                    <a:pt x="76949" y="486303"/>
                  </a:cubicBezTo>
                  <a:cubicBezTo>
                    <a:pt x="67441" y="509296"/>
                    <a:pt x="58624" y="532635"/>
                    <a:pt x="50672" y="556319"/>
                  </a:cubicBezTo>
                  <a:cubicBezTo>
                    <a:pt x="42720" y="580003"/>
                    <a:pt x="35805" y="603860"/>
                    <a:pt x="29754" y="628063"/>
                  </a:cubicBezTo>
                  <a:cubicBezTo>
                    <a:pt x="17652" y="676468"/>
                    <a:pt x="9354" y="725738"/>
                    <a:pt x="5551" y="775527"/>
                  </a:cubicBezTo>
                  <a:cubicBezTo>
                    <a:pt x="3649" y="800421"/>
                    <a:pt x="2785" y="825316"/>
                    <a:pt x="3304" y="850210"/>
                  </a:cubicBezTo>
                  <a:cubicBezTo>
                    <a:pt x="3477" y="862657"/>
                    <a:pt x="3995" y="875104"/>
                    <a:pt x="4860" y="887551"/>
                  </a:cubicBezTo>
                  <a:cubicBezTo>
                    <a:pt x="5724" y="899999"/>
                    <a:pt x="6761" y="912446"/>
                    <a:pt x="8317" y="924720"/>
                  </a:cubicBezTo>
                  <a:cubicBezTo>
                    <a:pt x="11083" y="949441"/>
                    <a:pt x="15405" y="974163"/>
                    <a:pt x="20937" y="998366"/>
                  </a:cubicBezTo>
                  <a:cubicBezTo>
                    <a:pt x="23703" y="1010467"/>
                    <a:pt x="26988" y="1022568"/>
                    <a:pt x="30618" y="1034497"/>
                  </a:cubicBezTo>
                  <a:cubicBezTo>
                    <a:pt x="33730" y="1046944"/>
                    <a:pt x="37706" y="1058700"/>
                    <a:pt x="42720" y="107011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6739167" y="2116362"/>
              <a:ext cx="613724" cy="601514"/>
            </a:xfrm>
            <a:custGeom>
              <a:avLst/>
              <a:gdLst/>
              <a:ahLst/>
              <a:cxnLst/>
              <a:rect l="l" t="t" r="r" b="b"/>
              <a:pathLst>
                <a:path w="810197" h="794078" extrusionOk="0">
                  <a:moveTo>
                    <a:pt x="810195" y="794025"/>
                  </a:moveTo>
                  <a:cubicBezTo>
                    <a:pt x="804490" y="797137"/>
                    <a:pt x="812442" y="486649"/>
                    <a:pt x="638009" y="292508"/>
                  </a:cubicBezTo>
                  <a:cubicBezTo>
                    <a:pt x="553126" y="195870"/>
                    <a:pt x="402550" y="103726"/>
                    <a:pt x="262693" y="56877"/>
                  </a:cubicBezTo>
                  <a:cubicBezTo>
                    <a:pt x="124737" y="6569"/>
                    <a:pt x="-2328" y="1556"/>
                    <a:pt x="92" y="0"/>
                  </a:cubicBezTo>
                  <a:cubicBezTo>
                    <a:pt x="-5786" y="6569"/>
                    <a:pt x="270472" y="270899"/>
                    <a:pt x="504548" y="423895"/>
                  </a:cubicBezTo>
                  <a:cubicBezTo>
                    <a:pt x="744155" y="582423"/>
                    <a:pt x="810713" y="798001"/>
                    <a:pt x="810195" y="7940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6739238" y="2116362"/>
              <a:ext cx="613652" cy="601473"/>
            </a:xfrm>
            <a:custGeom>
              <a:avLst/>
              <a:gdLst/>
              <a:ahLst/>
              <a:cxnLst/>
              <a:rect l="l" t="t" r="r" b="b"/>
              <a:pathLst>
                <a:path w="810102" h="794024" extrusionOk="0">
                  <a:moveTo>
                    <a:pt x="810102" y="794025"/>
                  </a:moveTo>
                  <a:cubicBezTo>
                    <a:pt x="810102" y="794025"/>
                    <a:pt x="808719" y="788838"/>
                    <a:pt x="806299" y="779503"/>
                  </a:cubicBezTo>
                  <a:cubicBezTo>
                    <a:pt x="792296" y="726084"/>
                    <a:pt x="741124" y="538167"/>
                    <a:pt x="694102" y="442911"/>
                  </a:cubicBezTo>
                  <a:cubicBezTo>
                    <a:pt x="638954" y="331060"/>
                    <a:pt x="573434" y="250153"/>
                    <a:pt x="585708" y="286976"/>
                  </a:cubicBezTo>
                  <a:cubicBezTo>
                    <a:pt x="597809" y="323799"/>
                    <a:pt x="548539" y="255512"/>
                    <a:pt x="498751" y="221974"/>
                  </a:cubicBezTo>
                  <a:cubicBezTo>
                    <a:pt x="448962" y="188436"/>
                    <a:pt x="508605" y="260699"/>
                    <a:pt x="480080" y="255512"/>
                  </a:cubicBezTo>
                  <a:cubicBezTo>
                    <a:pt x="451555" y="250153"/>
                    <a:pt x="251882" y="60334"/>
                    <a:pt x="253611" y="92489"/>
                  </a:cubicBezTo>
                  <a:cubicBezTo>
                    <a:pt x="255340" y="124644"/>
                    <a:pt x="0" y="0"/>
                    <a:pt x="0" y="0"/>
                  </a:cubicBezTo>
                  <a:cubicBezTo>
                    <a:pt x="0" y="0"/>
                    <a:pt x="311352" y="177372"/>
                    <a:pt x="301152" y="182385"/>
                  </a:cubicBezTo>
                  <a:cubicBezTo>
                    <a:pt x="290952" y="187399"/>
                    <a:pt x="261563" y="224567"/>
                    <a:pt x="330195" y="243238"/>
                  </a:cubicBezTo>
                  <a:cubicBezTo>
                    <a:pt x="398828" y="261736"/>
                    <a:pt x="580349" y="333999"/>
                    <a:pt x="544390" y="342297"/>
                  </a:cubicBezTo>
                  <a:cubicBezTo>
                    <a:pt x="508432" y="350595"/>
                    <a:pt x="498924" y="366845"/>
                    <a:pt x="530041" y="388801"/>
                  </a:cubicBezTo>
                  <a:cubicBezTo>
                    <a:pt x="560986" y="410410"/>
                    <a:pt x="669035" y="411275"/>
                    <a:pt x="810102" y="794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6739499" y="2116493"/>
              <a:ext cx="613390" cy="601342"/>
            </a:xfrm>
            <a:custGeom>
              <a:avLst/>
              <a:gdLst/>
              <a:ahLst/>
              <a:cxnLst/>
              <a:rect l="l" t="t" r="r" b="b"/>
              <a:pathLst>
                <a:path w="809756" h="793851" extrusionOk="0">
                  <a:moveTo>
                    <a:pt x="809757" y="793852"/>
                  </a:moveTo>
                  <a:cubicBezTo>
                    <a:pt x="809238" y="781405"/>
                    <a:pt x="807509" y="768958"/>
                    <a:pt x="805608" y="756683"/>
                  </a:cubicBezTo>
                  <a:cubicBezTo>
                    <a:pt x="803706" y="744409"/>
                    <a:pt x="801113" y="732135"/>
                    <a:pt x="798347" y="720033"/>
                  </a:cubicBezTo>
                  <a:cubicBezTo>
                    <a:pt x="792642" y="695658"/>
                    <a:pt x="785554" y="671801"/>
                    <a:pt x="777083" y="648289"/>
                  </a:cubicBezTo>
                  <a:cubicBezTo>
                    <a:pt x="772934" y="636534"/>
                    <a:pt x="768439" y="624951"/>
                    <a:pt x="763771" y="613368"/>
                  </a:cubicBezTo>
                  <a:cubicBezTo>
                    <a:pt x="758931" y="601785"/>
                    <a:pt x="753917" y="590375"/>
                    <a:pt x="748558" y="579138"/>
                  </a:cubicBezTo>
                  <a:cubicBezTo>
                    <a:pt x="737840" y="556664"/>
                    <a:pt x="726257" y="534536"/>
                    <a:pt x="713464" y="513099"/>
                  </a:cubicBezTo>
                  <a:cubicBezTo>
                    <a:pt x="688051" y="470226"/>
                    <a:pt x="658835" y="429600"/>
                    <a:pt x="626680" y="391567"/>
                  </a:cubicBezTo>
                  <a:cubicBezTo>
                    <a:pt x="610602" y="372550"/>
                    <a:pt x="593660" y="354225"/>
                    <a:pt x="576199" y="336419"/>
                  </a:cubicBezTo>
                  <a:cubicBezTo>
                    <a:pt x="558566" y="318786"/>
                    <a:pt x="540414" y="301671"/>
                    <a:pt x="521743" y="285247"/>
                  </a:cubicBezTo>
                  <a:cubicBezTo>
                    <a:pt x="502900" y="268824"/>
                    <a:pt x="483710" y="253092"/>
                    <a:pt x="464002" y="237706"/>
                  </a:cubicBezTo>
                  <a:lnTo>
                    <a:pt x="449135" y="226469"/>
                  </a:lnTo>
                  <a:lnTo>
                    <a:pt x="441701" y="220937"/>
                  </a:lnTo>
                  <a:lnTo>
                    <a:pt x="434095" y="215578"/>
                  </a:lnTo>
                  <a:lnTo>
                    <a:pt x="418881" y="204687"/>
                  </a:lnTo>
                  <a:lnTo>
                    <a:pt x="403495" y="194141"/>
                  </a:lnTo>
                  <a:cubicBezTo>
                    <a:pt x="362178" y="166135"/>
                    <a:pt x="319131" y="140895"/>
                    <a:pt x="275220" y="117211"/>
                  </a:cubicBezTo>
                  <a:cubicBezTo>
                    <a:pt x="231137" y="93699"/>
                    <a:pt x="186016" y="72436"/>
                    <a:pt x="140031" y="53073"/>
                  </a:cubicBezTo>
                  <a:cubicBezTo>
                    <a:pt x="94045" y="33538"/>
                    <a:pt x="47368" y="15905"/>
                    <a:pt x="0" y="0"/>
                  </a:cubicBezTo>
                  <a:cubicBezTo>
                    <a:pt x="47541" y="15386"/>
                    <a:pt x="94564" y="32328"/>
                    <a:pt x="140895" y="51172"/>
                  </a:cubicBezTo>
                  <a:cubicBezTo>
                    <a:pt x="187053" y="70188"/>
                    <a:pt x="232520" y="91279"/>
                    <a:pt x="276776" y="114445"/>
                  </a:cubicBezTo>
                  <a:lnTo>
                    <a:pt x="293372" y="123089"/>
                  </a:lnTo>
                  <a:lnTo>
                    <a:pt x="309796" y="132078"/>
                  </a:lnTo>
                  <a:cubicBezTo>
                    <a:pt x="320860" y="137956"/>
                    <a:pt x="331578" y="144525"/>
                    <a:pt x="342297" y="150749"/>
                  </a:cubicBezTo>
                  <a:cubicBezTo>
                    <a:pt x="347656" y="153861"/>
                    <a:pt x="353015" y="157145"/>
                    <a:pt x="358374" y="160430"/>
                  </a:cubicBezTo>
                  <a:lnTo>
                    <a:pt x="374279" y="170284"/>
                  </a:lnTo>
                  <a:lnTo>
                    <a:pt x="390011" y="180484"/>
                  </a:lnTo>
                  <a:lnTo>
                    <a:pt x="397963" y="185497"/>
                  </a:lnTo>
                  <a:lnTo>
                    <a:pt x="405743" y="190684"/>
                  </a:lnTo>
                  <a:lnTo>
                    <a:pt x="421302" y="201229"/>
                  </a:lnTo>
                  <a:lnTo>
                    <a:pt x="436515" y="212120"/>
                  </a:lnTo>
                  <a:lnTo>
                    <a:pt x="444121" y="217479"/>
                  </a:lnTo>
                  <a:lnTo>
                    <a:pt x="451728" y="223012"/>
                  </a:lnTo>
                  <a:lnTo>
                    <a:pt x="466768" y="234249"/>
                  </a:lnTo>
                  <a:cubicBezTo>
                    <a:pt x="486649" y="249462"/>
                    <a:pt x="506011" y="265366"/>
                    <a:pt x="524855" y="281790"/>
                  </a:cubicBezTo>
                  <a:cubicBezTo>
                    <a:pt x="543526" y="298386"/>
                    <a:pt x="561851" y="315501"/>
                    <a:pt x="579484" y="333307"/>
                  </a:cubicBezTo>
                  <a:cubicBezTo>
                    <a:pt x="596945" y="351114"/>
                    <a:pt x="613887" y="369611"/>
                    <a:pt x="629964" y="388801"/>
                  </a:cubicBezTo>
                  <a:cubicBezTo>
                    <a:pt x="662292" y="427007"/>
                    <a:pt x="691509" y="467806"/>
                    <a:pt x="716749" y="511198"/>
                  </a:cubicBezTo>
                  <a:cubicBezTo>
                    <a:pt x="729369" y="532807"/>
                    <a:pt x="740952" y="555109"/>
                    <a:pt x="751497" y="577755"/>
                  </a:cubicBezTo>
                  <a:cubicBezTo>
                    <a:pt x="756856" y="589165"/>
                    <a:pt x="761697" y="600575"/>
                    <a:pt x="766364" y="612158"/>
                  </a:cubicBezTo>
                  <a:cubicBezTo>
                    <a:pt x="771032" y="623741"/>
                    <a:pt x="775527" y="635496"/>
                    <a:pt x="779503" y="647252"/>
                  </a:cubicBezTo>
                  <a:cubicBezTo>
                    <a:pt x="787628" y="670936"/>
                    <a:pt x="794371" y="694966"/>
                    <a:pt x="799730" y="719515"/>
                  </a:cubicBezTo>
                  <a:cubicBezTo>
                    <a:pt x="802323" y="731789"/>
                    <a:pt x="804743" y="744063"/>
                    <a:pt x="806472" y="756338"/>
                  </a:cubicBezTo>
                  <a:cubicBezTo>
                    <a:pt x="807855" y="768958"/>
                    <a:pt x="809411" y="781405"/>
                    <a:pt x="809757" y="7938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6633467" y="2336591"/>
              <a:ext cx="738883" cy="448184"/>
            </a:xfrm>
            <a:custGeom>
              <a:avLst/>
              <a:gdLst/>
              <a:ahLst/>
              <a:cxnLst/>
              <a:rect l="l" t="t" r="r" b="b"/>
              <a:pathLst>
                <a:path w="975423" h="591662" extrusionOk="0">
                  <a:moveTo>
                    <a:pt x="975412" y="591613"/>
                  </a:moveTo>
                  <a:cubicBezTo>
                    <a:pt x="970571" y="596107"/>
                    <a:pt x="904705" y="292362"/>
                    <a:pt x="689127" y="145244"/>
                  </a:cubicBezTo>
                  <a:cubicBezTo>
                    <a:pt x="583845" y="71598"/>
                    <a:pt x="415462" y="17833"/>
                    <a:pt x="268690" y="5386"/>
                  </a:cubicBezTo>
                  <a:cubicBezTo>
                    <a:pt x="122781" y="-10691"/>
                    <a:pt x="-1863" y="14549"/>
                    <a:pt x="39" y="12474"/>
                  </a:cubicBezTo>
                  <a:cubicBezTo>
                    <a:pt x="-4110" y="20254"/>
                    <a:pt x="326949" y="211629"/>
                    <a:pt x="590587" y="304637"/>
                  </a:cubicBezTo>
                  <a:cubicBezTo>
                    <a:pt x="860967" y="401794"/>
                    <a:pt x="976795" y="595243"/>
                    <a:pt x="975412" y="591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6633366" y="2345903"/>
              <a:ext cx="738975" cy="438828"/>
            </a:xfrm>
            <a:custGeom>
              <a:avLst/>
              <a:gdLst/>
              <a:ahLst/>
              <a:cxnLst/>
              <a:rect l="l" t="t" r="r" b="b"/>
              <a:pathLst>
                <a:path w="975545" h="579311" extrusionOk="0">
                  <a:moveTo>
                    <a:pt x="975546" y="579311"/>
                  </a:moveTo>
                  <a:cubicBezTo>
                    <a:pt x="975546" y="579311"/>
                    <a:pt x="972953" y="574644"/>
                    <a:pt x="968458" y="566173"/>
                  </a:cubicBezTo>
                  <a:cubicBezTo>
                    <a:pt x="942181" y="517594"/>
                    <a:pt x="847963" y="347310"/>
                    <a:pt x="779503" y="265712"/>
                  </a:cubicBezTo>
                  <a:cubicBezTo>
                    <a:pt x="699288" y="170111"/>
                    <a:pt x="616480" y="107011"/>
                    <a:pt x="637052" y="139858"/>
                  </a:cubicBezTo>
                  <a:cubicBezTo>
                    <a:pt x="657625" y="172704"/>
                    <a:pt x="593487" y="118075"/>
                    <a:pt x="537129" y="97330"/>
                  </a:cubicBezTo>
                  <a:cubicBezTo>
                    <a:pt x="480944" y="76585"/>
                    <a:pt x="555800" y="132597"/>
                    <a:pt x="526930" y="134326"/>
                  </a:cubicBezTo>
                  <a:cubicBezTo>
                    <a:pt x="497886" y="135881"/>
                    <a:pt x="258970" y="-1210"/>
                    <a:pt x="268305" y="29735"/>
                  </a:cubicBezTo>
                  <a:cubicBezTo>
                    <a:pt x="277641" y="60507"/>
                    <a:pt x="0" y="0"/>
                    <a:pt x="0" y="0"/>
                  </a:cubicBezTo>
                  <a:cubicBezTo>
                    <a:pt x="0" y="0"/>
                    <a:pt x="344544" y="98367"/>
                    <a:pt x="335900" y="105628"/>
                  </a:cubicBezTo>
                  <a:cubicBezTo>
                    <a:pt x="327084" y="112889"/>
                    <a:pt x="307376" y="156108"/>
                    <a:pt x="378428" y="157837"/>
                  </a:cubicBezTo>
                  <a:cubicBezTo>
                    <a:pt x="449481" y="159566"/>
                    <a:pt x="642930" y="186534"/>
                    <a:pt x="609911" y="203131"/>
                  </a:cubicBezTo>
                  <a:cubicBezTo>
                    <a:pt x="576891" y="219727"/>
                    <a:pt x="571705" y="237879"/>
                    <a:pt x="606972" y="251709"/>
                  </a:cubicBezTo>
                  <a:cubicBezTo>
                    <a:pt x="642412" y="265539"/>
                    <a:pt x="747694" y="240818"/>
                    <a:pt x="975546" y="5793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6633758" y="2346034"/>
              <a:ext cx="738583" cy="438697"/>
            </a:xfrm>
            <a:custGeom>
              <a:avLst/>
              <a:gdLst/>
              <a:ahLst/>
              <a:cxnLst/>
              <a:rect l="l" t="t" r="r" b="b"/>
              <a:pathLst>
                <a:path w="975027" h="579138" extrusionOk="0">
                  <a:moveTo>
                    <a:pt x="975027" y="579139"/>
                  </a:moveTo>
                  <a:cubicBezTo>
                    <a:pt x="971570" y="567210"/>
                    <a:pt x="967075" y="555454"/>
                    <a:pt x="962234" y="544044"/>
                  </a:cubicBezTo>
                  <a:cubicBezTo>
                    <a:pt x="957394" y="532462"/>
                    <a:pt x="952035" y="521225"/>
                    <a:pt x="946502" y="510160"/>
                  </a:cubicBezTo>
                  <a:cubicBezTo>
                    <a:pt x="935265" y="487859"/>
                    <a:pt x="922646" y="466250"/>
                    <a:pt x="908988" y="445504"/>
                  </a:cubicBezTo>
                  <a:cubicBezTo>
                    <a:pt x="902246" y="435132"/>
                    <a:pt x="894985" y="424932"/>
                    <a:pt x="887724" y="414732"/>
                  </a:cubicBezTo>
                  <a:cubicBezTo>
                    <a:pt x="880291" y="404705"/>
                    <a:pt x="872857" y="394679"/>
                    <a:pt x="864905" y="385170"/>
                  </a:cubicBezTo>
                  <a:cubicBezTo>
                    <a:pt x="849173" y="365808"/>
                    <a:pt x="832576" y="347137"/>
                    <a:pt x="815116" y="329331"/>
                  </a:cubicBezTo>
                  <a:cubicBezTo>
                    <a:pt x="780195" y="293718"/>
                    <a:pt x="742335" y="261045"/>
                    <a:pt x="701881" y="231828"/>
                  </a:cubicBezTo>
                  <a:cubicBezTo>
                    <a:pt x="681655" y="217134"/>
                    <a:pt x="660910" y="203303"/>
                    <a:pt x="639818" y="190165"/>
                  </a:cubicBezTo>
                  <a:cubicBezTo>
                    <a:pt x="618555" y="177199"/>
                    <a:pt x="596772" y="164925"/>
                    <a:pt x="574817" y="153342"/>
                  </a:cubicBezTo>
                  <a:cubicBezTo>
                    <a:pt x="552688" y="141759"/>
                    <a:pt x="530214" y="131041"/>
                    <a:pt x="507394" y="120841"/>
                  </a:cubicBezTo>
                  <a:lnTo>
                    <a:pt x="490280" y="113407"/>
                  </a:lnTo>
                  <a:lnTo>
                    <a:pt x="481636" y="109777"/>
                  </a:lnTo>
                  <a:lnTo>
                    <a:pt x="472992" y="106319"/>
                  </a:lnTo>
                  <a:lnTo>
                    <a:pt x="455704" y="99404"/>
                  </a:lnTo>
                  <a:lnTo>
                    <a:pt x="438244" y="92835"/>
                  </a:lnTo>
                  <a:cubicBezTo>
                    <a:pt x="391567" y="75374"/>
                    <a:pt x="343680" y="61026"/>
                    <a:pt x="295274" y="48578"/>
                  </a:cubicBezTo>
                  <a:cubicBezTo>
                    <a:pt x="246869" y="36304"/>
                    <a:pt x="197944" y="26277"/>
                    <a:pt x="148674" y="18325"/>
                  </a:cubicBezTo>
                  <a:cubicBezTo>
                    <a:pt x="99404" y="10373"/>
                    <a:pt x="49789" y="4322"/>
                    <a:pt x="0" y="0"/>
                  </a:cubicBezTo>
                  <a:cubicBezTo>
                    <a:pt x="49789" y="3630"/>
                    <a:pt x="99577" y="8990"/>
                    <a:pt x="149020" y="16250"/>
                  </a:cubicBezTo>
                  <a:cubicBezTo>
                    <a:pt x="198463" y="23684"/>
                    <a:pt x="247560" y="33365"/>
                    <a:pt x="296139" y="45467"/>
                  </a:cubicBezTo>
                  <a:lnTo>
                    <a:pt x="314291" y="49961"/>
                  </a:lnTo>
                  <a:lnTo>
                    <a:pt x="332443" y="54802"/>
                  </a:lnTo>
                  <a:cubicBezTo>
                    <a:pt x="344544" y="57914"/>
                    <a:pt x="356473" y="61717"/>
                    <a:pt x="368401" y="65175"/>
                  </a:cubicBezTo>
                  <a:cubicBezTo>
                    <a:pt x="374452" y="66903"/>
                    <a:pt x="380330" y="68805"/>
                    <a:pt x="386380" y="70707"/>
                  </a:cubicBezTo>
                  <a:lnTo>
                    <a:pt x="404187" y="76412"/>
                  </a:lnTo>
                  <a:lnTo>
                    <a:pt x="421993" y="82635"/>
                  </a:lnTo>
                  <a:lnTo>
                    <a:pt x="430810" y="85747"/>
                  </a:lnTo>
                  <a:lnTo>
                    <a:pt x="439627" y="89032"/>
                  </a:lnTo>
                  <a:lnTo>
                    <a:pt x="457260" y="95601"/>
                  </a:lnTo>
                  <a:lnTo>
                    <a:pt x="474721" y="102516"/>
                  </a:lnTo>
                  <a:lnTo>
                    <a:pt x="483365" y="105974"/>
                  </a:lnTo>
                  <a:lnTo>
                    <a:pt x="492008" y="109604"/>
                  </a:lnTo>
                  <a:lnTo>
                    <a:pt x="509296" y="117038"/>
                  </a:lnTo>
                  <a:cubicBezTo>
                    <a:pt x="532116" y="127238"/>
                    <a:pt x="554763" y="137956"/>
                    <a:pt x="577064" y="149366"/>
                  </a:cubicBezTo>
                  <a:cubicBezTo>
                    <a:pt x="599192" y="161121"/>
                    <a:pt x="620975" y="173396"/>
                    <a:pt x="642239" y="186534"/>
                  </a:cubicBezTo>
                  <a:cubicBezTo>
                    <a:pt x="663503" y="199673"/>
                    <a:pt x="684248" y="213676"/>
                    <a:pt x="704474" y="228371"/>
                  </a:cubicBezTo>
                  <a:cubicBezTo>
                    <a:pt x="744928" y="257933"/>
                    <a:pt x="783134" y="290606"/>
                    <a:pt x="817709" y="326738"/>
                  </a:cubicBezTo>
                  <a:cubicBezTo>
                    <a:pt x="834997" y="344717"/>
                    <a:pt x="851593" y="363561"/>
                    <a:pt x="867152" y="383096"/>
                  </a:cubicBezTo>
                  <a:cubicBezTo>
                    <a:pt x="874931" y="392777"/>
                    <a:pt x="882538" y="402804"/>
                    <a:pt x="889799" y="413003"/>
                  </a:cubicBezTo>
                  <a:cubicBezTo>
                    <a:pt x="897060" y="423203"/>
                    <a:pt x="904148" y="433403"/>
                    <a:pt x="910890" y="444121"/>
                  </a:cubicBezTo>
                  <a:cubicBezTo>
                    <a:pt x="924374" y="465212"/>
                    <a:pt x="936649" y="486995"/>
                    <a:pt x="947713" y="509469"/>
                  </a:cubicBezTo>
                  <a:cubicBezTo>
                    <a:pt x="953245" y="520706"/>
                    <a:pt x="958258" y="532116"/>
                    <a:pt x="963099" y="543699"/>
                  </a:cubicBezTo>
                  <a:cubicBezTo>
                    <a:pt x="967248" y="555281"/>
                    <a:pt x="971743" y="567037"/>
                    <a:pt x="975027" y="5791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89" name="Google Shape;89;p6"/>
          <p:cNvGrpSpPr/>
          <p:nvPr/>
        </p:nvGrpSpPr>
        <p:grpSpPr>
          <a:xfrm rot="-9812149" flipH="1">
            <a:off x="-221570" y="-1301968"/>
            <a:ext cx="1239969" cy="2994608"/>
            <a:chOff x="7641828" y="2979751"/>
            <a:chExt cx="797430" cy="1925845"/>
          </a:xfrm>
        </p:grpSpPr>
        <p:sp>
          <p:nvSpPr>
            <p:cNvPr id="90" name="Google Shape;90;p6"/>
            <p:cNvSpPr/>
            <p:nvPr/>
          </p:nvSpPr>
          <p:spPr>
            <a:xfrm>
              <a:off x="7692826" y="3995173"/>
              <a:ext cx="421452" cy="580175"/>
            </a:xfrm>
            <a:custGeom>
              <a:avLst/>
              <a:gdLst/>
              <a:ahLst/>
              <a:cxnLst/>
              <a:rect l="l" t="t" r="r" b="b"/>
              <a:pathLst>
                <a:path w="556372" h="765907" extrusionOk="0">
                  <a:moveTo>
                    <a:pt x="556372" y="765908"/>
                  </a:moveTo>
                  <a:cubicBezTo>
                    <a:pt x="556372" y="765908"/>
                    <a:pt x="528021" y="651463"/>
                    <a:pt x="400783" y="510742"/>
                  </a:cubicBezTo>
                  <a:cubicBezTo>
                    <a:pt x="273545" y="370019"/>
                    <a:pt x="-4441" y="14065"/>
                    <a:pt x="54" y="581"/>
                  </a:cubicBezTo>
                  <a:cubicBezTo>
                    <a:pt x="4549" y="-13076"/>
                    <a:pt x="70415" y="217196"/>
                    <a:pt x="191775" y="365525"/>
                  </a:cubicBezTo>
                  <a:cubicBezTo>
                    <a:pt x="307257" y="506592"/>
                    <a:pt x="556372" y="765908"/>
                    <a:pt x="556372" y="7659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8015695" y="3434324"/>
              <a:ext cx="346787" cy="1471273"/>
            </a:xfrm>
            <a:custGeom>
              <a:avLst/>
              <a:gdLst/>
              <a:ahLst/>
              <a:cxnLst/>
              <a:rect l="l" t="t" r="r" b="b"/>
              <a:pathLst>
                <a:path w="457805" h="1942274" extrusionOk="0">
                  <a:moveTo>
                    <a:pt x="102370" y="0"/>
                  </a:moveTo>
                  <a:cubicBezTo>
                    <a:pt x="102370" y="0"/>
                    <a:pt x="-288678" y="1385783"/>
                    <a:pt x="457806" y="194227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044506" y="2979751"/>
              <a:ext cx="184432" cy="692951"/>
            </a:xfrm>
            <a:custGeom>
              <a:avLst/>
              <a:gdLst/>
              <a:ahLst/>
              <a:cxnLst/>
              <a:rect l="l" t="t" r="r" b="b"/>
              <a:pathLst>
                <a:path w="243474" h="914787" extrusionOk="0">
                  <a:moveTo>
                    <a:pt x="0" y="914787"/>
                  </a:moveTo>
                  <a:cubicBezTo>
                    <a:pt x="0" y="914787"/>
                    <a:pt x="70880" y="820569"/>
                    <a:pt x="99750" y="632997"/>
                  </a:cubicBezTo>
                  <a:cubicBezTo>
                    <a:pt x="128621" y="445598"/>
                    <a:pt x="229235" y="5280"/>
                    <a:pt x="242547" y="94"/>
                  </a:cubicBezTo>
                  <a:cubicBezTo>
                    <a:pt x="256031" y="-4919"/>
                    <a:pt x="118767" y="191296"/>
                    <a:pt x="80388" y="379214"/>
                  </a:cubicBezTo>
                  <a:cubicBezTo>
                    <a:pt x="43911" y="558142"/>
                    <a:pt x="0" y="914787"/>
                    <a:pt x="0" y="914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8021605" y="3482976"/>
              <a:ext cx="280883" cy="659648"/>
            </a:xfrm>
            <a:custGeom>
              <a:avLst/>
              <a:gdLst/>
              <a:ahLst/>
              <a:cxnLst/>
              <a:rect l="l" t="t" r="r" b="b"/>
              <a:pathLst>
                <a:path w="370803" h="870823" extrusionOk="0">
                  <a:moveTo>
                    <a:pt x="0" y="870823"/>
                  </a:moveTo>
                  <a:cubicBezTo>
                    <a:pt x="0" y="870823"/>
                    <a:pt x="83500" y="787669"/>
                    <a:pt x="138648" y="606148"/>
                  </a:cubicBezTo>
                  <a:cubicBezTo>
                    <a:pt x="193795" y="424627"/>
                    <a:pt x="355954" y="3153"/>
                    <a:pt x="369957" y="41"/>
                  </a:cubicBezTo>
                  <a:cubicBezTo>
                    <a:pt x="383960" y="-3071"/>
                    <a:pt x="220419" y="171881"/>
                    <a:pt x="155589" y="352365"/>
                  </a:cubicBezTo>
                  <a:cubicBezTo>
                    <a:pt x="94218" y="523859"/>
                    <a:pt x="0" y="870823"/>
                    <a:pt x="0" y="8708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8039140" y="3673256"/>
              <a:ext cx="280883" cy="659648"/>
            </a:xfrm>
            <a:custGeom>
              <a:avLst/>
              <a:gdLst/>
              <a:ahLst/>
              <a:cxnLst/>
              <a:rect l="l" t="t" r="r" b="b"/>
              <a:pathLst>
                <a:path w="370803" h="870823" extrusionOk="0">
                  <a:moveTo>
                    <a:pt x="0" y="870823"/>
                  </a:moveTo>
                  <a:cubicBezTo>
                    <a:pt x="0" y="870823"/>
                    <a:pt x="83500" y="787669"/>
                    <a:pt x="138647" y="606148"/>
                  </a:cubicBezTo>
                  <a:cubicBezTo>
                    <a:pt x="193795" y="424627"/>
                    <a:pt x="355954" y="3153"/>
                    <a:pt x="369957" y="41"/>
                  </a:cubicBezTo>
                  <a:cubicBezTo>
                    <a:pt x="383960" y="-3071"/>
                    <a:pt x="220418" y="171881"/>
                    <a:pt x="155589" y="352364"/>
                  </a:cubicBezTo>
                  <a:cubicBezTo>
                    <a:pt x="94045" y="523859"/>
                    <a:pt x="0" y="870823"/>
                    <a:pt x="0" y="8708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8124728" y="3941010"/>
              <a:ext cx="280883" cy="659648"/>
            </a:xfrm>
            <a:custGeom>
              <a:avLst/>
              <a:gdLst/>
              <a:ahLst/>
              <a:cxnLst/>
              <a:rect l="l" t="t" r="r" b="b"/>
              <a:pathLst>
                <a:path w="370803" h="870823" extrusionOk="0">
                  <a:moveTo>
                    <a:pt x="0" y="870823"/>
                  </a:moveTo>
                  <a:cubicBezTo>
                    <a:pt x="0" y="870823"/>
                    <a:pt x="83500" y="787669"/>
                    <a:pt x="138648" y="606148"/>
                  </a:cubicBezTo>
                  <a:cubicBezTo>
                    <a:pt x="193795" y="424627"/>
                    <a:pt x="355954" y="3153"/>
                    <a:pt x="369957" y="41"/>
                  </a:cubicBezTo>
                  <a:cubicBezTo>
                    <a:pt x="383960" y="-3071"/>
                    <a:pt x="220418" y="171881"/>
                    <a:pt x="155589" y="352365"/>
                  </a:cubicBezTo>
                  <a:cubicBezTo>
                    <a:pt x="94218" y="524032"/>
                    <a:pt x="0" y="870823"/>
                    <a:pt x="0" y="8708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084421" y="3876777"/>
              <a:ext cx="354836" cy="623089"/>
            </a:xfrm>
            <a:custGeom>
              <a:avLst/>
              <a:gdLst/>
              <a:ahLst/>
              <a:cxnLst/>
              <a:rect l="l" t="t" r="r" b="b"/>
              <a:pathLst>
                <a:path w="468431" h="822560" extrusionOk="0">
                  <a:moveTo>
                    <a:pt x="0" y="822561"/>
                  </a:moveTo>
                  <a:cubicBezTo>
                    <a:pt x="0" y="822561"/>
                    <a:pt x="92489" y="749434"/>
                    <a:pt x="168209" y="575520"/>
                  </a:cubicBezTo>
                  <a:cubicBezTo>
                    <a:pt x="243930" y="401605"/>
                    <a:pt x="453457" y="1395"/>
                    <a:pt x="467633" y="12"/>
                  </a:cubicBezTo>
                  <a:cubicBezTo>
                    <a:pt x="481981" y="-1544"/>
                    <a:pt x="299250" y="153354"/>
                    <a:pt x="214195" y="325366"/>
                  </a:cubicBezTo>
                  <a:cubicBezTo>
                    <a:pt x="133461" y="488735"/>
                    <a:pt x="0" y="822561"/>
                    <a:pt x="0" y="8225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840912" y="3260906"/>
              <a:ext cx="178681" cy="694863"/>
            </a:xfrm>
            <a:custGeom>
              <a:avLst/>
              <a:gdLst/>
              <a:ahLst/>
              <a:cxnLst/>
              <a:rect l="l" t="t" r="r" b="b"/>
              <a:pathLst>
                <a:path w="235882" h="917311" extrusionOk="0">
                  <a:moveTo>
                    <a:pt x="234202" y="917312"/>
                  </a:moveTo>
                  <a:cubicBezTo>
                    <a:pt x="234202" y="917312"/>
                    <a:pt x="250106" y="800447"/>
                    <a:pt x="184067" y="622729"/>
                  </a:cubicBezTo>
                  <a:cubicBezTo>
                    <a:pt x="117855" y="445011"/>
                    <a:pt x="-8691" y="11436"/>
                    <a:pt x="472" y="371"/>
                  </a:cubicBezTo>
                  <a:cubicBezTo>
                    <a:pt x="9807" y="-10693"/>
                    <a:pt x="-14396" y="227705"/>
                    <a:pt x="43691" y="410436"/>
                  </a:cubicBezTo>
                  <a:cubicBezTo>
                    <a:pt x="98839" y="584351"/>
                    <a:pt x="234202" y="917312"/>
                    <a:pt x="234202" y="9173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685182" y="3609430"/>
              <a:ext cx="342801" cy="629884"/>
            </a:xfrm>
            <a:custGeom>
              <a:avLst/>
              <a:gdLst/>
              <a:ahLst/>
              <a:cxnLst/>
              <a:rect l="l" t="t" r="r" b="b"/>
              <a:pathLst>
                <a:path w="452543" h="831530" extrusionOk="0">
                  <a:moveTo>
                    <a:pt x="452544" y="831531"/>
                  </a:moveTo>
                  <a:cubicBezTo>
                    <a:pt x="452544" y="831531"/>
                    <a:pt x="439232" y="714320"/>
                    <a:pt x="331357" y="558385"/>
                  </a:cubicBezTo>
                  <a:cubicBezTo>
                    <a:pt x="223481" y="402277"/>
                    <a:pt x="-6100" y="13303"/>
                    <a:pt x="124" y="511"/>
                  </a:cubicBezTo>
                  <a:cubicBezTo>
                    <a:pt x="6348" y="-12455"/>
                    <a:pt x="41787" y="224386"/>
                    <a:pt x="142921" y="387409"/>
                  </a:cubicBezTo>
                  <a:cubicBezTo>
                    <a:pt x="239213" y="542135"/>
                    <a:pt x="452544" y="831531"/>
                    <a:pt x="452544" y="8315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706807" y="3925710"/>
              <a:ext cx="388735" cy="602540"/>
            </a:xfrm>
            <a:custGeom>
              <a:avLst/>
              <a:gdLst/>
              <a:ahLst/>
              <a:cxnLst/>
              <a:rect l="l" t="t" r="r" b="b"/>
              <a:pathLst>
                <a:path w="513181" h="795433" extrusionOk="0">
                  <a:moveTo>
                    <a:pt x="513182" y="795434"/>
                  </a:moveTo>
                  <a:cubicBezTo>
                    <a:pt x="513182" y="795434"/>
                    <a:pt x="491226" y="679606"/>
                    <a:pt x="371941" y="532142"/>
                  </a:cubicBezTo>
                  <a:cubicBezTo>
                    <a:pt x="252656" y="384678"/>
                    <a:pt x="-5277" y="13857"/>
                    <a:pt x="82" y="545"/>
                  </a:cubicBezTo>
                  <a:cubicBezTo>
                    <a:pt x="5441" y="-12767"/>
                    <a:pt x="58342" y="220790"/>
                    <a:pt x="171403" y="375515"/>
                  </a:cubicBezTo>
                  <a:cubicBezTo>
                    <a:pt x="278760" y="522807"/>
                    <a:pt x="513182" y="795434"/>
                    <a:pt x="513182" y="7954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7770386" y="3459659"/>
              <a:ext cx="243823" cy="674469"/>
            </a:xfrm>
            <a:custGeom>
              <a:avLst/>
              <a:gdLst/>
              <a:ahLst/>
              <a:cxnLst/>
              <a:rect l="l" t="t" r="r" b="b"/>
              <a:pathLst>
                <a:path w="321878" h="890388" extrusionOk="0">
                  <a:moveTo>
                    <a:pt x="321836" y="890388"/>
                  </a:moveTo>
                  <a:cubicBezTo>
                    <a:pt x="321836" y="890388"/>
                    <a:pt x="326330" y="772659"/>
                    <a:pt x="243349" y="602029"/>
                  </a:cubicBezTo>
                  <a:cubicBezTo>
                    <a:pt x="160368" y="431399"/>
                    <a:pt x="-7841" y="12345"/>
                    <a:pt x="284" y="417"/>
                  </a:cubicBezTo>
                  <a:cubicBezTo>
                    <a:pt x="8409" y="-11339"/>
                    <a:pt x="7545" y="228096"/>
                    <a:pt x="82919" y="404431"/>
                  </a:cubicBezTo>
                  <a:cubicBezTo>
                    <a:pt x="154663" y="572121"/>
                    <a:pt x="321836" y="890388"/>
                    <a:pt x="321836" y="890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7891091" y="3144203"/>
              <a:ext cx="138191" cy="705308"/>
            </a:xfrm>
            <a:custGeom>
              <a:avLst/>
              <a:gdLst/>
              <a:ahLst/>
              <a:cxnLst/>
              <a:rect l="l" t="t" r="r" b="b"/>
              <a:pathLst>
                <a:path w="182431" h="931100" extrusionOk="0">
                  <a:moveTo>
                    <a:pt x="177078" y="931101"/>
                  </a:moveTo>
                  <a:cubicBezTo>
                    <a:pt x="177078" y="931101"/>
                    <a:pt x="201108" y="815619"/>
                    <a:pt x="147343" y="633752"/>
                  </a:cubicBezTo>
                  <a:cubicBezTo>
                    <a:pt x="93578" y="451885"/>
                    <a:pt x="-2887" y="10530"/>
                    <a:pt x="7140" y="330"/>
                  </a:cubicBezTo>
                  <a:cubicBezTo>
                    <a:pt x="17167" y="-10042"/>
                    <a:pt x="-23287" y="226108"/>
                    <a:pt x="21834" y="412469"/>
                  </a:cubicBezTo>
                  <a:cubicBezTo>
                    <a:pt x="65054" y="589495"/>
                    <a:pt x="177078" y="931101"/>
                    <a:pt x="177078" y="9311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7649224" y="3631129"/>
              <a:ext cx="380355" cy="608040"/>
            </a:xfrm>
            <a:custGeom>
              <a:avLst/>
              <a:gdLst/>
              <a:ahLst/>
              <a:cxnLst/>
              <a:rect l="l" t="t" r="r" b="b"/>
              <a:pathLst>
                <a:path w="502119" h="802693" extrusionOk="0">
                  <a:moveTo>
                    <a:pt x="502119" y="802693"/>
                  </a:moveTo>
                  <a:cubicBezTo>
                    <a:pt x="502119" y="802693"/>
                    <a:pt x="481720" y="686520"/>
                    <a:pt x="364509" y="537327"/>
                  </a:cubicBezTo>
                  <a:cubicBezTo>
                    <a:pt x="247298" y="388134"/>
                    <a:pt x="-5275" y="13855"/>
                    <a:pt x="84" y="543"/>
                  </a:cubicBezTo>
                  <a:cubicBezTo>
                    <a:pt x="5616" y="-12768"/>
                    <a:pt x="55232" y="221480"/>
                    <a:pt x="166046" y="377934"/>
                  </a:cubicBezTo>
                  <a:cubicBezTo>
                    <a:pt x="271847" y="526781"/>
                    <a:pt x="502119" y="802693"/>
                    <a:pt x="502119" y="8026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8033121" y="3132127"/>
              <a:ext cx="296320" cy="652963"/>
            </a:xfrm>
            <a:custGeom>
              <a:avLst/>
              <a:gdLst/>
              <a:ahLst/>
              <a:cxnLst/>
              <a:rect l="l" t="t" r="r" b="b"/>
              <a:pathLst>
                <a:path w="391182" h="861998" extrusionOk="0">
                  <a:moveTo>
                    <a:pt x="0" y="861999"/>
                  </a:moveTo>
                  <a:cubicBezTo>
                    <a:pt x="0" y="861999"/>
                    <a:pt x="85401" y="780746"/>
                    <a:pt x="144871" y="600608"/>
                  </a:cubicBezTo>
                  <a:cubicBezTo>
                    <a:pt x="204341" y="420470"/>
                    <a:pt x="376354" y="2799"/>
                    <a:pt x="390357" y="33"/>
                  </a:cubicBezTo>
                  <a:cubicBezTo>
                    <a:pt x="404360" y="-2733"/>
                    <a:pt x="236669" y="168242"/>
                    <a:pt x="167864" y="347170"/>
                  </a:cubicBezTo>
                  <a:cubicBezTo>
                    <a:pt x="102343" y="517454"/>
                    <a:pt x="0" y="861999"/>
                    <a:pt x="0" y="8619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8019380" y="3378812"/>
              <a:ext cx="296320" cy="652963"/>
            </a:xfrm>
            <a:custGeom>
              <a:avLst/>
              <a:gdLst/>
              <a:ahLst/>
              <a:cxnLst/>
              <a:rect l="l" t="t" r="r" b="b"/>
              <a:pathLst>
                <a:path w="391182" h="861998" extrusionOk="0">
                  <a:moveTo>
                    <a:pt x="0" y="861999"/>
                  </a:moveTo>
                  <a:cubicBezTo>
                    <a:pt x="0" y="861999"/>
                    <a:pt x="85401" y="780746"/>
                    <a:pt x="144871" y="600608"/>
                  </a:cubicBezTo>
                  <a:cubicBezTo>
                    <a:pt x="204341" y="420470"/>
                    <a:pt x="376354" y="2799"/>
                    <a:pt x="390357" y="33"/>
                  </a:cubicBezTo>
                  <a:cubicBezTo>
                    <a:pt x="404360" y="-2733"/>
                    <a:pt x="236669" y="168242"/>
                    <a:pt x="167864" y="347170"/>
                  </a:cubicBezTo>
                  <a:cubicBezTo>
                    <a:pt x="102343" y="517454"/>
                    <a:pt x="0" y="861999"/>
                    <a:pt x="0" y="861999"/>
                  </a:cubicBezTo>
                  <a:close/>
                </a:path>
              </a:pathLst>
            </a:custGeom>
            <a:solidFill>
              <a:srgbClr val="25411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8019380" y="3378812"/>
              <a:ext cx="296320" cy="652963"/>
            </a:xfrm>
            <a:custGeom>
              <a:avLst/>
              <a:gdLst/>
              <a:ahLst/>
              <a:cxnLst/>
              <a:rect l="l" t="t" r="r" b="b"/>
              <a:pathLst>
                <a:path w="391182" h="861998" extrusionOk="0">
                  <a:moveTo>
                    <a:pt x="0" y="861999"/>
                  </a:moveTo>
                  <a:cubicBezTo>
                    <a:pt x="0" y="861999"/>
                    <a:pt x="85401" y="780746"/>
                    <a:pt x="144871" y="600608"/>
                  </a:cubicBezTo>
                  <a:cubicBezTo>
                    <a:pt x="204341" y="420470"/>
                    <a:pt x="376354" y="2799"/>
                    <a:pt x="390357" y="33"/>
                  </a:cubicBezTo>
                  <a:cubicBezTo>
                    <a:pt x="404360" y="-2733"/>
                    <a:pt x="236669" y="168242"/>
                    <a:pt x="167864" y="347170"/>
                  </a:cubicBezTo>
                  <a:cubicBezTo>
                    <a:pt x="102343" y="517454"/>
                    <a:pt x="0" y="861999"/>
                    <a:pt x="0" y="8619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8058640" y="3771805"/>
              <a:ext cx="296320" cy="652963"/>
            </a:xfrm>
            <a:custGeom>
              <a:avLst/>
              <a:gdLst/>
              <a:ahLst/>
              <a:cxnLst/>
              <a:rect l="l" t="t" r="r" b="b"/>
              <a:pathLst>
                <a:path w="391182" h="861998" extrusionOk="0">
                  <a:moveTo>
                    <a:pt x="0" y="861999"/>
                  </a:moveTo>
                  <a:cubicBezTo>
                    <a:pt x="0" y="861999"/>
                    <a:pt x="85401" y="780747"/>
                    <a:pt x="144871" y="600608"/>
                  </a:cubicBezTo>
                  <a:cubicBezTo>
                    <a:pt x="204341" y="420470"/>
                    <a:pt x="376354" y="2799"/>
                    <a:pt x="390357" y="33"/>
                  </a:cubicBezTo>
                  <a:cubicBezTo>
                    <a:pt x="404360" y="-2733"/>
                    <a:pt x="236669" y="168243"/>
                    <a:pt x="167864" y="347171"/>
                  </a:cubicBezTo>
                  <a:cubicBezTo>
                    <a:pt x="102343" y="517282"/>
                    <a:pt x="0" y="861999"/>
                    <a:pt x="0" y="8619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7984336" y="3054155"/>
              <a:ext cx="68264" cy="696284"/>
            </a:xfrm>
            <a:custGeom>
              <a:avLst/>
              <a:gdLst/>
              <a:ahLst/>
              <a:cxnLst/>
              <a:rect l="l" t="t" r="r" b="b"/>
              <a:pathLst>
                <a:path w="90118" h="919187" extrusionOk="0">
                  <a:moveTo>
                    <a:pt x="65309" y="919188"/>
                  </a:moveTo>
                  <a:cubicBezTo>
                    <a:pt x="65309" y="919188"/>
                    <a:pt x="102651" y="665058"/>
                    <a:pt x="85709" y="470399"/>
                  </a:cubicBezTo>
                  <a:cubicBezTo>
                    <a:pt x="68767" y="275739"/>
                    <a:pt x="28659" y="0"/>
                    <a:pt x="28659" y="0"/>
                  </a:cubicBezTo>
                  <a:cubicBezTo>
                    <a:pt x="28659" y="0"/>
                    <a:pt x="-19400" y="324663"/>
                    <a:pt x="8951" y="532462"/>
                  </a:cubicBezTo>
                  <a:cubicBezTo>
                    <a:pt x="37476" y="740433"/>
                    <a:pt x="65309" y="919188"/>
                    <a:pt x="65309" y="9191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7764581" y="3391138"/>
              <a:ext cx="249992" cy="650581"/>
            </a:xfrm>
            <a:custGeom>
              <a:avLst/>
              <a:gdLst/>
              <a:ahLst/>
              <a:cxnLst/>
              <a:rect l="l" t="t" r="r" b="b"/>
              <a:pathLst>
                <a:path w="330022" h="858853" extrusionOk="0">
                  <a:moveTo>
                    <a:pt x="330023" y="858854"/>
                  </a:moveTo>
                  <a:cubicBezTo>
                    <a:pt x="330023" y="858854"/>
                    <a:pt x="283692" y="606280"/>
                    <a:pt x="205205" y="427179"/>
                  </a:cubicBezTo>
                  <a:cubicBezTo>
                    <a:pt x="126719" y="248079"/>
                    <a:pt x="0" y="0"/>
                    <a:pt x="0" y="0"/>
                  </a:cubicBezTo>
                  <a:cubicBezTo>
                    <a:pt x="0" y="0"/>
                    <a:pt x="58605" y="322934"/>
                    <a:pt x="152305" y="510679"/>
                  </a:cubicBezTo>
                  <a:cubicBezTo>
                    <a:pt x="246177" y="698424"/>
                    <a:pt x="330023" y="858854"/>
                    <a:pt x="330023" y="8588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7676639" y="3782168"/>
              <a:ext cx="372172" cy="589033"/>
            </a:xfrm>
            <a:custGeom>
              <a:avLst/>
              <a:gdLst/>
              <a:ahLst/>
              <a:cxnLst/>
              <a:rect l="l" t="t" r="r" b="b"/>
              <a:pathLst>
                <a:path w="491316" h="777601" extrusionOk="0">
                  <a:moveTo>
                    <a:pt x="491317" y="777602"/>
                  </a:moveTo>
                  <a:cubicBezTo>
                    <a:pt x="491317" y="777602"/>
                    <a:pt x="396580" y="538858"/>
                    <a:pt x="284556" y="378774"/>
                  </a:cubicBezTo>
                  <a:cubicBezTo>
                    <a:pt x="172531" y="218517"/>
                    <a:pt x="0" y="0"/>
                    <a:pt x="0" y="0"/>
                  </a:cubicBezTo>
                  <a:cubicBezTo>
                    <a:pt x="0" y="0"/>
                    <a:pt x="120668" y="305128"/>
                    <a:pt x="249289" y="471090"/>
                  </a:cubicBezTo>
                  <a:cubicBezTo>
                    <a:pt x="377737" y="636707"/>
                    <a:pt x="491317" y="777602"/>
                    <a:pt x="491317" y="7776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7641828" y="4172021"/>
              <a:ext cx="508495" cy="476412"/>
            </a:xfrm>
            <a:custGeom>
              <a:avLst/>
              <a:gdLst/>
              <a:ahLst/>
              <a:cxnLst/>
              <a:rect l="l" t="t" r="r" b="b"/>
              <a:pathLst>
                <a:path w="671281" h="628927" extrusionOk="0">
                  <a:moveTo>
                    <a:pt x="671282" y="628927"/>
                  </a:moveTo>
                  <a:cubicBezTo>
                    <a:pt x="671282" y="628927"/>
                    <a:pt x="519496" y="421820"/>
                    <a:pt x="370822" y="294928"/>
                  </a:cubicBezTo>
                  <a:cubicBezTo>
                    <a:pt x="222147" y="168037"/>
                    <a:pt x="0" y="0"/>
                    <a:pt x="0" y="0"/>
                  </a:cubicBezTo>
                  <a:cubicBezTo>
                    <a:pt x="0" y="0"/>
                    <a:pt x="193622" y="265021"/>
                    <a:pt x="359757" y="393123"/>
                  </a:cubicBezTo>
                  <a:cubicBezTo>
                    <a:pt x="525892" y="521225"/>
                    <a:pt x="671282" y="628927"/>
                    <a:pt x="671282" y="6289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8018071" y="3251503"/>
              <a:ext cx="288099" cy="634474"/>
            </a:xfrm>
            <a:custGeom>
              <a:avLst/>
              <a:gdLst/>
              <a:ahLst/>
              <a:cxnLst/>
              <a:rect l="l" t="t" r="r" b="b"/>
              <a:pathLst>
                <a:path w="380329" h="837589" extrusionOk="0">
                  <a:moveTo>
                    <a:pt x="0" y="837590"/>
                  </a:moveTo>
                  <a:cubicBezTo>
                    <a:pt x="0" y="837590"/>
                    <a:pt x="147464" y="627371"/>
                    <a:pt x="219900" y="445850"/>
                  </a:cubicBezTo>
                  <a:cubicBezTo>
                    <a:pt x="292335" y="264329"/>
                    <a:pt x="380330" y="0"/>
                    <a:pt x="380330" y="0"/>
                  </a:cubicBezTo>
                  <a:cubicBezTo>
                    <a:pt x="380330" y="0"/>
                    <a:pt x="191375" y="268305"/>
                    <a:pt x="123434" y="466768"/>
                  </a:cubicBezTo>
                  <a:cubicBezTo>
                    <a:pt x="55494" y="665404"/>
                    <a:pt x="0" y="837590"/>
                    <a:pt x="0" y="8375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8027755" y="3604713"/>
              <a:ext cx="288099" cy="634474"/>
            </a:xfrm>
            <a:custGeom>
              <a:avLst/>
              <a:gdLst/>
              <a:ahLst/>
              <a:cxnLst/>
              <a:rect l="l" t="t" r="r" b="b"/>
              <a:pathLst>
                <a:path w="380329" h="837589" extrusionOk="0">
                  <a:moveTo>
                    <a:pt x="0" y="837590"/>
                  </a:moveTo>
                  <a:cubicBezTo>
                    <a:pt x="0" y="837590"/>
                    <a:pt x="147464" y="627371"/>
                    <a:pt x="219900" y="445850"/>
                  </a:cubicBezTo>
                  <a:cubicBezTo>
                    <a:pt x="292335" y="264329"/>
                    <a:pt x="380330" y="0"/>
                    <a:pt x="380330" y="0"/>
                  </a:cubicBezTo>
                  <a:cubicBezTo>
                    <a:pt x="380330" y="0"/>
                    <a:pt x="191375" y="268305"/>
                    <a:pt x="123434" y="466768"/>
                  </a:cubicBezTo>
                  <a:cubicBezTo>
                    <a:pt x="55321" y="665404"/>
                    <a:pt x="0" y="837590"/>
                    <a:pt x="0" y="8375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8077092" y="3852706"/>
              <a:ext cx="288099" cy="634474"/>
            </a:xfrm>
            <a:custGeom>
              <a:avLst/>
              <a:gdLst/>
              <a:ahLst/>
              <a:cxnLst/>
              <a:rect l="l" t="t" r="r" b="b"/>
              <a:pathLst>
                <a:path w="380329" h="837589" extrusionOk="0">
                  <a:moveTo>
                    <a:pt x="0" y="837590"/>
                  </a:moveTo>
                  <a:cubicBezTo>
                    <a:pt x="0" y="837590"/>
                    <a:pt x="147464" y="627371"/>
                    <a:pt x="219900" y="445850"/>
                  </a:cubicBezTo>
                  <a:cubicBezTo>
                    <a:pt x="292335" y="264329"/>
                    <a:pt x="380330" y="0"/>
                    <a:pt x="380330" y="0"/>
                  </a:cubicBezTo>
                  <a:cubicBezTo>
                    <a:pt x="380330" y="0"/>
                    <a:pt x="191375" y="268305"/>
                    <a:pt x="123434" y="466768"/>
                  </a:cubicBezTo>
                  <a:cubicBezTo>
                    <a:pt x="55321" y="665404"/>
                    <a:pt x="0" y="837590"/>
                    <a:pt x="0" y="8375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8150378" y="4024404"/>
              <a:ext cx="288099" cy="634474"/>
            </a:xfrm>
            <a:custGeom>
              <a:avLst/>
              <a:gdLst/>
              <a:ahLst/>
              <a:cxnLst/>
              <a:rect l="l" t="t" r="r" b="b"/>
              <a:pathLst>
                <a:path w="380329" h="837589" extrusionOk="0">
                  <a:moveTo>
                    <a:pt x="0" y="837590"/>
                  </a:moveTo>
                  <a:cubicBezTo>
                    <a:pt x="0" y="837590"/>
                    <a:pt x="147464" y="627371"/>
                    <a:pt x="219900" y="445850"/>
                  </a:cubicBezTo>
                  <a:cubicBezTo>
                    <a:pt x="292335" y="264329"/>
                    <a:pt x="380330" y="0"/>
                    <a:pt x="380330" y="0"/>
                  </a:cubicBezTo>
                  <a:cubicBezTo>
                    <a:pt x="380330" y="0"/>
                    <a:pt x="191375" y="268305"/>
                    <a:pt x="123434" y="466768"/>
                  </a:cubicBezTo>
                  <a:cubicBezTo>
                    <a:pt x="55321" y="665231"/>
                    <a:pt x="0" y="837590"/>
                    <a:pt x="0" y="8375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" name="Google Shape;115;p6"/>
          <p:cNvGrpSpPr/>
          <p:nvPr/>
        </p:nvGrpSpPr>
        <p:grpSpPr>
          <a:xfrm>
            <a:off x="7850419" y="3908747"/>
            <a:ext cx="2631395" cy="2672825"/>
            <a:chOff x="7429444" y="3634747"/>
            <a:chExt cx="2631395" cy="2672825"/>
          </a:xfrm>
        </p:grpSpPr>
        <p:grpSp>
          <p:nvGrpSpPr>
            <p:cNvPr id="116" name="Google Shape;116;p6"/>
            <p:cNvGrpSpPr/>
            <p:nvPr/>
          </p:nvGrpSpPr>
          <p:grpSpPr>
            <a:xfrm rot="-3599948">
              <a:off x="8240441" y="4028700"/>
              <a:ext cx="1009400" cy="2455702"/>
              <a:chOff x="6623732" y="2930093"/>
              <a:chExt cx="759082" cy="1846719"/>
            </a:xfrm>
          </p:grpSpPr>
          <p:sp>
            <p:nvSpPr>
              <p:cNvPr id="117" name="Google Shape;117;p6"/>
              <p:cNvSpPr/>
              <p:nvPr/>
            </p:nvSpPr>
            <p:spPr>
              <a:xfrm>
                <a:off x="6623732" y="2930436"/>
                <a:ext cx="759082" cy="1714375"/>
              </a:xfrm>
              <a:custGeom>
                <a:avLst/>
                <a:gdLst/>
                <a:ahLst/>
                <a:cxnLst/>
                <a:rect l="l" t="t" r="r" b="b"/>
                <a:pathLst>
                  <a:path w="1002088" h="2263201" extrusionOk="0">
                    <a:moveTo>
                      <a:pt x="162266" y="2263202"/>
                    </a:moveTo>
                    <a:cubicBezTo>
                      <a:pt x="162266" y="2263202"/>
                      <a:pt x="-32048" y="1915027"/>
                      <a:pt x="4602" y="1640844"/>
                    </a:cubicBezTo>
                    <a:cubicBezTo>
                      <a:pt x="41252" y="1366661"/>
                      <a:pt x="45055" y="1062916"/>
                      <a:pt x="45055" y="1062916"/>
                    </a:cubicBezTo>
                    <a:cubicBezTo>
                      <a:pt x="45055" y="1062916"/>
                      <a:pt x="169526" y="1402101"/>
                      <a:pt x="170218" y="1324824"/>
                    </a:cubicBezTo>
                    <a:cubicBezTo>
                      <a:pt x="170909" y="1247548"/>
                      <a:pt x="108674" y="1032662"/>
                      <a:pt x="90003" y="946742"/>
                    </a:cubicBezTo>
                    <a:cubicBezTo>
                      <a:pt x="71332" y="860822"/>
                      <a:pt x="141175" y="715605"/>
                      <a:pt x="249741" y="553447"/>
                    </a:cubicBezTo>
                    <a:cubicBezTo>
                      <a:pt x="358308" y="391288"/>
                      <a:pt x="384931" y="288599"/>
                      <a:pt x="384931" y="288599"/>
                    </a:cubicBezTo>
                    <a:cubicBezTo>
                      <a:pt x="384931" y="288599"/>
                      <a:pt x="477075" y="546704"/>
                      <a:pt x="494881" y="478245"/>
                    </a:cubicBezTo>
                    <a:cubicBezTo>
                      <a:pt x="512688" y="409786"/>
                      <a:pt x="488312" y="246590"/>
                      <a:pt x="497301" y="186601"/>
                    </a:cubicBezTo>
                    <a:cubicBezTo>
                      <a:pt x="506464" y="126613"/>
                      <a:pt x="618834" y="16144"/>
                      <a:pt x="799145" y="413"/>
                    </a:cubicBezTo>
                    <a:cubicBezTo>
                      <a:pt x="979456" y="-15146"/>
                      <a:pt x="1010055" y="413935"/>
                      <a:pt x="1000547" y="525440"/>
                    </a:cubicBezTo>
                    <a:cubicBezTo>
                      <a:pt x="991039" y="636946"/>
                      <a:pt x="774942" y="832297"/>
                      <a:pt x="826287" y="832816"/>
                    </a:cubicBezTo>
                    <a:cubicBezTo>
                      <a:pt x="877804" y="833335"/>
                      <a:pt x="1000374" y="688464"/>
                      <a:pt x="1000374" y="688464"/>
                    </a:cubicBezTo>
                    <a:cubicBezTo>
                      <a:pt x="1000374" y="688464"/>
                      <a:pt x="1005733" y="920119"/>
                      <a:pt x="944535" y="1065509"/>
                    </a:cubicBezTo>
                    <a:cubicBezTo>
                      <a:pt x="883163" y="1210898"/>
                      <a:pt x="900451" y="1202428"/>
                      <a:pt x="812457" y="1467621"/>
                    </a:cubicBezTo>
                    <a:cubicBezTo>
                      <a:pt x="724462" y="1732814"/>
                      <a:pt x="561266" y="1748546"/>
                      <a:pt x="561266" y="1748546"/>
                    </a:cubicBezTo>
                    <a:lnTo>
                      <a:pt x="724462" y="1732814"/>
                    </a:lnTo>
                    <a:cubicBezTo>
                      <a:pt x="724462" y="1732814"/>
                      <a:pt x="662572" y="1955308"/>
                      <a:pt x="584432" y="2057651"/>
                    </a:cubicBezTo>
                    <a:cubicBezTo>
                      <a:pt x="506291" y="2159821"/>
                      <a:pt x="162266" y="2263202"/>
                      <a:pt x="162266" y="226320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6"/>
              <p:cNvSpPr/>
              <p:nvPr/>
            </p:nvSpPr>
            <p:spPr>
              <a:xfrm>
                <a:off x="6710708" y="2930616"/>
                <a:ext cx="546026" cy="1714063"/>
              </a:xfrm>
              <a:custGeom>
                <a:avLst/>
                <a:gdLst/>
                <a:ahLst/>
                <a:cxnLst/>
                <a:rect l="l" t="t" r="r" b="b"/>
                <a:pathLst>
                  <a:path w="720826" h="2262789" extrusionOk="0">
                    <a:moveTo>
                      <a:pt x="712081" y="0"/>
                    </a:moveTo>
                    <a:cubicBezTo>
                      <a:pt x="712081" y="0"/>
                      <a:pt x="602823" y="408336"/>
                      <a:pt x="562715" y="346964"/>
                    </a:cubicBezTo>
                    <a:cubicBezTo>
                      <a:pt x="522608" y="285593"/>
                      <a:pt x="486649" y="199846"/>
                      <a:pt x="486649" y="199846"/>
                    </a:cubicBezTo>
                    <a:cubicBezTo>
                      <a:pt x="486649" y="199846"/>
                      <a:pt x="499961" y="550959"/>
                      <a:pt x="454840" y="590548"/>
                    </a:cubicBezTo>
                    <a:cubicBezTo>
                      <a:pt x="409719" y="630310"/>
                      <a:pt x="333480" y="504801"/>
                      <a:pt x="333480" y="504801"/>
                    </a:cubicBezTo>
                    <a:cubicBezTo>
                      <a:pt x="333480" y="504801"/>
                      <a:pt x="407644" y="867497"/>
                      <a:pt x="358720" y="886687"/>
                    </a:cubicBezTo>
                    <a:cubicBezTo>
                      <a:pt x="309796" y="905876"/>
                      <a:pt x="160776" y="735419"/>
                      <a:pt x="160776" y="735419"/>
                    </a:cubicBezTo>
                    <a:cubicBezTo>
                      <a:pt x="160776" y="735419"/>
                      <a:pt x="283173" y="1161907"/>
                      <a:pt x="246004" y="1230713"/>
                    </a:cubicBezTo>
                    <a:cubicBezTo>
                      <a:pt x="208836" y="1299518"/>
                      <a:pt x="157318" y="1129406"/>
                      <a:pt x="157318" y="1129406"/>
                    </a:cubicBezTo>
                    <a:cubicBezTo>
                      <a:pt x="157318" y="1129406"/>
                      <a:pt x="210564" y="1555549"/>
                      <a:pt x="153688" y="1549152"/>
                    </a:cubicBezTo>
                    <a:cubicBezTo>
                      <a:pt x="96811" y="1542583"/>
                      <a:pt x="173" y="1428311"/>
                      <a:pt x="0" y="1450439"/>
                    </a:cubicBezTo>
                    <a:cubicBezTo>
                      <a:pt x="-173" y="1472568"/>
                      <a:pt x="135190" y="1806220"/>
                      <a:pt x="106320" y="1855318"/>
                    </a:cubicBezTo>
                    <a:cubicBezTo>
                      <a:pt x="77449" y="1904415"/>
                      <a:pt x="17806" y="1744158"/>
                      <a:pt x="13139" y="1809678"/>
                    </a:cubicBezTo>
                    <a:cubicBezTo>
                      <a:pt x="8471" y="1875371"/>
                      <a:pt x="47196" y="2262789"/>
                      <a:pt x="47196" y="2262789"/>
                    </a:cubicBezTo>
                    <a:cubicBezTo>
                      <a:pt x="47196" y="2262789"/>
                      <a:pt x="387764" y="1984284"/>
                      <a:pt x="379120" y="1927234"/>
                    </a:cubicBezTo>
                    <a:cubicBezTo>
                      <a:pt x="379120" y="1927234"/>
                      <a:pt x="190857" y="1950054"/>
                      <a:pt x="207626" y="1905452"/>
                    </a:cubicBezTo>
                    <a:cubicBezTo>
                      <a:pt x="224222" y="1860850"/>
                      <a:pt x="503246" y="1582518"/>
                      <a:pt x="507567" y="1552091"/>
                    </a:cubicBezTo>
                    <a:cubicBezTo>
                      <a:pt x="511889" y="1521665"/>
                      <a:pt x="368747" y="1606893"/>
                      <a:pt x="348693" y="1577677"/>
                    </a:cubicBezTo>
                    <a:cubicBezTo>
                      <a:pt x="328640" y="1548633"/>
                      <a:pt x="673702" y="1155165"/>
                      <a:pt x="669726" y="1133728"/>
                    </a:cubicBezTo>
                    <a:cubicBezTo>
                      <a:pt x="665923" y="1112292"/>
                      <a:pt x="453111" y="1250766"/>
                      <a:pt x="449654" y="1194754"/>
                    </a:cubicBezTo>
                    <a:cubicBezTo>
                      <a:pt x="446023" y="1138742"/>
                      <a:pt x="659527" y="914174"/>
                      <a:pt x="655550" y="889107"/>
                    </a:cubicBezTo>
                    <a:cubicBezTo>
                      <a:pt x="651747" y="864040"/>
                      <a:pt x="504974" y="909334"/>
                      <a:pt x="509296" y="871819"/>
                    </a:cubicBezTo>
                    <a:cubicBezTo>
                      <a:pt x="513618" y="834305"/>
                      <a:pt x="649845" y="599365"/>
                      <a:pt x="707241" y="555281"/>
                    </a:cubicBezTo>
                    <a:cubicBezTo>
                      <a:pt x="764636" y="511198"/>
                      <a:pt x="621839" y="545082"/>
                      <a:pt x="618209" y="507222"/>
                    </a:cubicBezTo>
                    <a:cubicBezTo>
                      <a:pt x="614579" y="469361"/>
                      <a:pt x="740087" y="54629"/>
                      <a:pt x="7120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6"/>
              <p:cNvSpPr/>
              <p:nvPr/>
            </p:nvSpPr>
            <p:spPr>
              <a:xfrm>
                <a:off x="6726151" y="2930093"/>
                <a:ext cx="525258" cy="1846719"/>
              </a:xfrm>
              <a:custGeom>
                <a:avLst/>
                <a:gdLst/>
                <a:ahLst/>
                <a:cxnLst/>
                <a:rect l="l" t="t" r="r" b="b"/>
                <a:pathLst>
                  <a:path w="693410" h="2437913" extrusionOk="0">
                    <a:moveTo>
                      <a:pt x="693410" y="1210"/>
                    </a:moveTo>
                    <a:cubicBezTo>
                      <a:pt x="624605" y="200710"/>
                      <a:pt x="561505" y="402285"/>
                      <a:pt x="500825" y="604551"/>
                    </a:cubicBezTo>
                    <a:cubicBezTo>
                      <a:pt x="439799" y="806645"/>
                      <a:pt x="381194" y="1009430"/>
                      <a:pt x="326046" y="1213079"/>
                    </a:cubicBezTo>
                    <a:cubicBezTo>
                      <a:pt x="271244" y="1416901"/>
                      <a:pt x="219727" y="1621588"/>
                      <a:pt x="166308" y="1825756"/>
                    </a:cubicBezTo>
                    <a:lnTo>
                      <a:pt x="85401" y="2131921"/>
                    </a:lnTo>
                    <a:cubicBezTo>
                      <a:pt x="71398" y="2182747"/>
                      <a:pt x="58605" y="2234092"/>
                      <a:pt x="45121" y="2285090"/>
                    </a:cubicBezTo>
                    <a:cubicBezTo>
                      <a:pt x="31118" y="2336089"/>
                      <a:pt x="17979" y="2387088"/>
                      <a:pt x="3458" y="2437914"/>
                    </a:cubicBezTo>
                    <a:lnTo>
                      <a:pt x="0" y="2437049"/>
                    </a:lnTo>
                    <a:cubicBezTo>
                      <a:pt x="37341" y="2228905"/>
                      <a:pt x="81598" y="2022317"/>
                      <a:pt x="131559" y="1816939"/>
                    </a:cubicBezTo>
                    <a:cubicBezTo>
                      <a:pt x="180484" y="1611388"/>
                      <a:pt x="239781" y="1408257"/>
                      <a:pt x="298386" y="1205300"/>
                    </a:cubicBezTo>
                    <a:cubicBezTo>
                      <a:pt x="357164" y="1002342"/>
                      <a:pt x="419227" y="800248"/>
                      <a:pt x="483710" y="599192"/>
                    </a:cubicBezTo>
                    <a:cubicBezTo>
                      <a:pt x="549058" y="398309"/>
                      <a:pt x="616653" y="198117"/>
                      <a:pt x="690126" y="0"/>
                    </a:cubicBezTo>
                    <a:lnTo>
                      <a:pt x="693410" y="12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6"/>
              <p:cNvSpPr/>
              <p:nvPr/>
            </p:nvSpPr>
            <p:spPr>
              <a:xfrm>
                <a:off x="6733266" y="3233877"/>
                <a:ext cx="187296" cy="408678"/>
              </a:xfrm>
              <a:custGeom>
                <a:avLst/>
                <a:gdLst/>
                <a:ahLst/>
                <a:cxnLst/>
                <a:rect l="l" t="t" r="r" b="b"/>
                <a:pathLst>
                  <a:path w="247256" h="539509" extrusionOk="0">
                    <a:moveTo>
                      <a:pt x="247150" y="63910"/>
                    </a:moveTo>
                    <a:cubicBezTo>
                      <a:pt x="247150" y="63910"/>
                      <a:pt x="249916" y="-26159"/>
                      <a:pt x="227269" y="7552"/>
                    </a:cubicBezTo>
                    <a:cubicBezTo>
                      <a:pt x="204622" y="41263"/>
                      <a:pt x="182840" y="209819"/>
                      <a:pt x="111269" y="262028"/>
                    </a:cubicBezTo>
                    <a:cubicBezTo>
                      <a:pt x="39697" y="314237"/>
                      <a:pt x="-15450" y="394452"/>
                      <a:pt x="3912" y="483483"/>
                    </a:cubicBezTo>
                    <a:cubicBezTo>
                      <a:pt x="23274" y="572515"/>
                      <a:pt x="86547" y="546410"/>
                      <a:pt x="97266" y="468270"/>
                    </a:cubicBezTo>
                    <a:cubicBezTo>
                      <a:pt x="108157" y="390130"/>
                      <a:pt x="110750" y="310779"/>
                      <a:pt x="178518" y="250445"/>
                    </a:cubicBezTo>
                    <a:cubicBezTo>
                      <a:pt x="246113" y="189938"/>
                      <a:pt x="247150" y="63910"/>
                      <a:pt x="247150" y="6391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>
                <a:off x="7138086" y="3590271"/>
                <a:ext cx="202462" cy="471089"/>
              </a:xfrm>
              <a:custGeom>
                <a:avLst/>
                <a:gdLst/>
                <a:ahLst/>
                <a:cxnLst/>
                <a:rect l="l" t="t" r="r" b="b"/>
                <a:pathLst>
                  <a:path w="267277" h="621900" extrusionOk="0">
                    <a:moveTo>
                      <a:pt x="267140" y="3518"/>
                    </a:moveTo>
                    <a:cubicBezTo>
                      <a:pt x="270425" y="6111"/>
                      <a:pt x="213894" y="159453"/>
                      <a:pt x="173268" y="288938"/>
                    </a:cubicBezTo>
                    <a:cubicBezTo>
                      <a:pt x="132469" y="418424"/>
                      <a:pt x="63664" y="622419"/>
                      <a:pt x="24075" y="621900"/>
                    </a:cubicBezTo>
                    <a:cubicBezTo>
                      <a:pt x="-15514" y="621381"/>
                      <a:pt x="-5833" y="542895"/>
                      <a:pt x="49834" y="454555"/>
                    </a:cubicBezTo>
                    <a:cubicBezTo>
                      <a:pt x="105500" y="366215"/>
                      <a:pt x="146299" y="242780"/>
                      <a:pt x="134370" y="197832"/>
                    </a:cubicBezTo>
                    <a:cubicBezTo>
                      <a:pt x="122442" y="152711"/>
                      <a:pt x="227724" y="-27254"/>
                      <a:pt x="267140" y="351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>
                <a:off x="7299599" y="3050622"/>
                <a:ext cx="61877" cy="317737"/>
              </a:xfrm>
              <a:custGeom>
                <a:avLst/>
                <a:gdLst/>
                <a:ahLst/>
                <a:cxnLst/>
                <a:rect l="l" t="t" r="r" b="b"/>
                <a:pathLst>
                  <a:path w="81686" h="419455" extrusionOk="0">
                    <a:moveTo>
                      <a:pt x="2607" y="0"/>
                    </a:moveTo>
                    <a:cubicBezTo>
                      <a:pt x="2607" y="0"/>
                      <a:pt x="118781" y="321033"/>
                      <a:pt x="69511" y="386380"/>
                    </a:cubicBezTo>
                    <a:cubicBezTo>
                      <a:pt x="20068" y="451555"/>
                      <a:pt x="-3962" y="427007"/>
                      <a:pt x="533" y="253265"/>
                    </a:cubicBezTo>
                    <a:cubicBezTo>
                      <a:pt x="4855" y="79351"/>
                      <a:pt x="2607" y="0"/>
                      <a:pt x="26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" name="Google Shape;123;p6"/>
            <p:cNvGrpSpPr/>
            <p:nvPr/>
          </p:nvGrpSpPr>
          <p:grpSpPr>
            <a:xfrm>
              <a:off x="8436251" y="3634747"/>
              <a:ext cx="1241643" cy="2045444"/>
              <a:chOff x="5497045" y="1848477"/>
              <a:chExt cx="933636" cy="1538044"/>
            </a:xfrm>
          </p:grpSpPr>
          <p:sp>
            <p:nvSpPr>
              <p:cNvPr id="124" name="Google Shape;124;p6"/>
              <p:cNvSpPr/>
              <p:nvPr/>
            </p:nvSpPr>
            <p:spPr>
              <a:xfrm>
                <a:off x="5497045" y="1848477"/>
                <a:ext cx="933636" cy="1434267"/>
              </a:xfrm>
              <a:custGeom>
                <a:avLst/>
                <a:gdLst/>
                <a:ahLst/>
                <a:cxnLst/>
                <a:rect l="l" t="t" r="r" b="b"/>
                <a:pathLst>
                  <a:path w="1232523" h="1893422" extrusionOk="0">
                    <a:moveTo>
                      <a:pt x="783135" y="1892488"/>
                    </a:moveTo>
                    <a:cubicBezTo>
                      <a:pt x="777776" y="1901304"/>
                      <a:pt x="336766" y="1850306"/>
                      <a:pt x="281964" y="1629541"/>
                    </a:cubicBezTo>
                    <a:cubicBezTo>
                      <a:pt x="216271" y="1418113"/>
                      <a:pt x="86959" y="1216019"/>
                      <a:pt x="87823" y="1215674"/>
                    </a:cubicBezTo>
                    <a:cubicBezTo>
                      <a:pt x="83847" y="1219650"/>
                      <a:pt x="378084" y="1343776"/>
                      <a:pt x="345237" y="1290529"/>
                    </a:cubicBezTo>
                    <a:cubicBezTo>
                      <a:pt x="307896" y="1242297"/>
                      <a:pt x="140378" y="1152573"/>
                      <a:pt x="84712" y="1107971"/>
                    </a:cubicBezTo>
                    <a:cubicBezTo>
                      <a:pt x="27143" y="1064579"/>
                      <a:pt x="38726" y="921609"/>
                      <a:pt x="45468" y="746485"/>
                    </a:cubicBezTo>
                    <a:cubicBezTo>
                      <a:pt x="50482" y="571533"/>
                      <a:pt x="4669" y="494776"/>
                      <a:pt x="6398" y="494430"/>
                    </a:cubicBezTo>
                    <a:cubicBezTo>
                      <a:pt x="4324" y="496850"/>
                      <a:pt x="214369" y="578275"/>
                      <a:pt x="188265" y="523992"/>
                    </a:cubicBezTo>
                    <a:cubicBezTo>
                      <a:pt x="159740" y="472820"/>
                      <a:pt x="48062" y="399866"/>
                      <a:pt x="19018" y="359759"/>
                    </a:cubicBezTo>
                    <a:cubicBezTo>
                      <a:pt x="-10198" y="318614"/>
                      <a:pt x="-10544" y="186363"/>
                      <a:pt x="52211" y="53766"/>
                    </a:cubicBezTo>
                    <a:cubicBezTo>
                      <a:pt x="109260" y="-75373"/>
                      <a:pt x="433232" y="62064"/>
                      <a:pt x="513447" y="113755"/>
                    </a:cubicBezTo>
                    <a:cubicBezTo>
                      <a:pt x="598848" y="162852"/>
                      <a:pt x="608356" y="461583"/>
                      <a:pt x="636536" y="412486"/>
                    </a:cubicBezTo>
                    <a:cubicBezTo>
                      <a:pt x="672840" y="360105"/>
                      <a:pt x="635671" y="176509"/>
                      <a:pt x="633424" y="177719"/>
                    </a:cubicBezTo>
                    <a:cubicBezTo>
                      <a:pt x="632559" y="178583"/>
                      <a:pt x="809413" y="260182"/>
                      <a:pt x="876662" y="387765"/>
                    </a:cubicBezTo>
                    <a:cubicBezTo>
                      <a:pt x="939416" y="518287"/>
                      <a:pt x="949616" y="491837"/>
                      <a:pt x="1064407" y="714848"/>
                    </a:cubicBezTo>
                    <a:cubicBezTo>
                      <a:pt x="1177122" y="944256"/>
                      <a:pt x="1010469" y="1154821"/>
                      <a:pt x="1010123" y="1151363"/>
                    </a:cubicBezTo>
                    <a:cubicBezTo>
                      <a:pt x="1064925" y="1085324"/>
                      <a:pt x="1116788" y="1017038"/>
                      <a:pt x="1165367" y="946677"/>
                    </a:cubicBezTo>
                    <a:cubicBezTo>
                      <a:pt x="1165712" y="945812"/>
                      <a:pt x="1254744" y="1132174"/>
                      <a:pt x="1227257" y="1286207"/>
                    </a:cubicBezTo>
                    <a:cubicBezTo>
                      <a:pt x="1215847" y="1362446"/>
                      <a:pt x="1117998" y="1523741"/>
                      <a:pt x="1008394" y="1655473"/>
                    </a:cubicBezTo>
                    <a:cubicBezTo>
                      <a:pt x="901210" y="1788761"/>
                      <a:pt x="782098" y="1892488"/>
                      <a:pt x="783135" y="189248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6"/>
              <p:cNvSpPr/>
              <p:nvPr/>
            </p:nvSpPr>
            <p:spPr>
              <a:xfrm>
                <a:off x="5545074" y="1874226"/>
                <a:ext cx="749224" cy="1407958"/>
              </a:xfrm>
              <a:custGeom>
                <a:avLst/>
                <a:gdLst/>
                <a:ahLst/>
                <a:cxnLst/>
                <a:rect l="l" t="t" r="r" b="b"/>
                <a:pathLst>
                  <a:path w="989075" h="1858691" extrusionOk="0">
                    <a:moveTo>
                      <a:pt x="0" y="42"/>
                    </a:moveTo>
                    <a:cubicBezTo>
                      <a:pt x="4495" y="-3934"/>
                      <a:pt x="226469" y="273707"/>
                      <a:pt x="158528" y="278720"/>
                    </a:cubicBezTo>
                    <a:cubicBezTo>
                      <a:pt x="95947" y="279758"/>
                      <a:pt x="22993" y="260222"/>
                      <a:pt x="22993" y="260050"/>
                    </a:cubicBezTo>
                    <a:cubicBezTo>
                      <a:pt x="22128" y="260741"/>
                      <a:pt x="250499" y="433445"/>
                      <a:pt x="243757" y="492051"/>
                    </a:cubicBezTo>
                    <a:cubicBezTo>
                      <a:pt x="235977" y="551866"/>
                      <a:pt x="107011" y="541494"/>
                      <a:pt x="107875" y="540456"/>
                    </a:cubicBezTo>
                    <a:cubicBezTo>
                      <a:pt x="105282" y="543049"/>
                      <a:pt x="374971" y="683944"/>
                      <a:pt x="347483" y="735807"/>
                    </a:cubicBezTo>
                    <a:cubicBezTo>
                      <a:pt x="316538" y="793203"/>
                      <a:pt x="94564" y="809626"/>
                      <a:pt x="96120" y="806514"/>
                    </a:cubicBezTo>
                    <a:cubicBezTo>
                      <a:pt x="91106" y="811528"/>
                      <a:pt x="432539" y="964351"/>
                      <a:pt x="437725" y="1034021"/>
                    </a:cubicBezTo>
                    <a:cubicBezTo>
                      <a:pt x="436515" y="1109568"/>
                      <a:pt x="293718" y="1051308"/>
                      <a:pt x="294756" y="1050271"/>
                    </a:cubicBezTo>
                    <a:cubicBezTo>
                      <a:pt x="292162" y="1052173"/>
                      <a:pt x="574471" y="1261181"/>
                      <a:pt x="506357" y="1310105"/>
                    </a:cubicBezTo>
                    <a:cubicBezTo>
                      <a:pt x="435823" y="1361277"/>
                      <a:pt x="265539" y="1369229"/>
                      <a:pt x="276085" y="1382541"/>
                    </a:cubicBezTo>
                    <a:cubicBezTo>
                      <a:pt x="281790" y="1401903"/>
                      <a:pt x="612158" y="1489552"/>
                      <a:pt x="602996" y="1544008"/>
                    </a:cubicBezTo>
                    <a:cubicBezTo>
                      <a:pt x="588820" y="1603997"/>
                      <a:pt x="433057" y="1557320"/>
                      <a:pt x="458125" y="1602614"/>
                    </a:cubicBezTo>
                    <a:cubicBezTo>
                      <a:pt x="480599" y="1650155"/>
                      <a:pt x="718132" y="1859855"/>
                      <a:pt x="719861" y="1858645"/>
                    </a:cubicBezTo>
                    <a:cubicBezTo>
                      <a:pt x="740260" y="1864522"/>
                      <a:pt x="1044870" y="1317193"/>
                      <a:pt x="980041" y="1292818"/>
                    </a:cubicBezTo>
                    <a:cubicBezTo>
                      <a:pt x="983671" y="1295929"/>
                      <a:pt x="764463" y="1519114"/>
                      <a:pt x="758931" y="1471746"/>
                    </a:cubicBezTo>
                    <a:cubicBezTo>
                      <a:pt x="771897" y="1428353"/>
                      <a:pt x="916422" y="964870"/>
                      <a:pt x="886514" y="944816"/>
                    </a:cubicBezTo>
                    <a:cubicBezTo>
                      <a:pt x="874067" y="924935"/>
                      <a:pt x="781751" y="1128930"/>
                      <a:pt x="740260" y="1132906"/>
                    </a:cubicBezTo>
                    <a:cubicBezTo>
                      <a:pt x="720898" y="1135672"/>
                      <a:pt x="748385" y="990110"/>
                      <a:pt x="756165" y="847140"/>
                    </a:cubicBezTo>
                    <a:cubicBezTo>
                      <a:pt x="767575" y="703479"/>
                      <a:pt x="759277" y="562412"/>
                      <a:pt x="750633" y="559991"/>
                    </a:cubicBezTo>
                    <a:cubicBezTo>
                      <a:pt x="739396" y="554632"/>
                      <a:pt x="653476" y="846967"/>
                      <a:pt x="610084" y="819653"/>
                    </a:cubicBezTo>
                    <a:cubicBezTo>
                      <a:pt x="581040" y="791474"/>
                      <a:pt x="602304" y="466465"/>
                      <a:pt x="574817" y="460414"/>
                    </a:cubicBezTo>
                    <a:cubicBezTo>
                      <a:pt x="557356" y="453326"/>
                      <a:pt x="480426" y="616868"/>
                      <a:pt x="458297" y="592492"/>
                    </a:cubicBezTo>
                    <a:cubicBezTo>
                      <a:pt x="442047" y="567079"/>
                      <a:pt x="382750" y="326261"/>
                      <a:pt x="379638" y="257111"/>
                    </a:cubicBezTo>
                    <a:cubicBezTo>
                      <a:pt x="381713" y="186058"/>
                      <a:pt x="324490" y="328682"/>
                      <a:pt x="295793" y="312604"/>
                    </a:cubicBezTo>
                    <a:cubicBezTo>
                      <a:pt x="273665" y="292550"/>
                      <a:pt x="53592" y="561"/>
                      <a:pt x="0" y="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>
                <a:off x="5544158" y="1873604"/>
                <a:ext cx="581830" cy="1512916"/>
              </a:xfrm>
              <a:custGeom>
                <a:avLst/>
                <a:gdLst/>
                <a:ahLst/>
                <a:cxnLst/>
                <a:rect l="l" t="t" r="r" b="b"/>
                <a:pathLst>
                  <a:path w="768093" h="1997249" extrusionOk="0">
                    <a:moveTo>
                      <a:pt x="2247" y="0"/>
                    </a:moveTo>
                    <a:cubicBezTo>
                      <a:pt x="111506" y="140030"/>
                      <a:pt x="210737" y="288705"/>
                      <a:pt x="298213" y="444294"/>
                    </a:cubicBezTo>
                    <a:cubicBezTo>
                      <a:pt x="385516" y="600230"/>
                      <a:pt x="461063" y="763426"/>
                      <a:pt x="526584" y="930771"/>
                    </a:cubicBezTo>
                    <a:cubicBezTo>
                      <a:pt x="592623" y="1097770"/>
                      <a:pt x="649500" y="1268573"/>
                      <a:pt x="690817" y="1445945"/>
                    </a:cubicBezTo>
                    <a:cubicBezTo>
                      <a:pt x="711044" y="1534803"/>
                      <a:pt x="727813" y="1625045"/>
                      <a:pt x="740952" y="1716324"/>
                    </a:cubicBezTo>
                    <a:cubicBezTo>
                      <a:pt x="746656" y="1762483"/>
                      <a:pt x="753399" y="1807777"/>
                      <a:pt x="758412" y="1853762"/>
                    </a:cubicBezTo>
                    <a:cubicBezTo>
                      <a:pt x="762561" y="1900266"/>
                      <a:pt x="766710" y="1946597"/>
                      <a:pt x="768093" y="1994138"/>
                    </a:cubicBezTo>
                    <a:cubicBezTo>
                      <a:pt x="766192" y="1995175"/>
                      <a:pt x="764117" y="1996213"/>
                      <a:pt x="762215" y="1997250"/>
                    </a:cubicBezTo>
                    <a:cubicBezTo>
                      <a:pt x="722972" y="1825583"/>
                      <a:pt x="685458" y="1650631"/>
                      <a:pt x="642584" y="1475679"/>
                    </a:cubicBezTo>
                    <a:cubicBezTo>
                      <a:pt x="598847" y="1301419"/>
                      <a:pt x="555454" y="1123183"/>
                      <a:pt x="495812" y="952380"/>
                    </a:cubicBezTo>
                    <a:cubicBezTo>
                      <a:pt x="436688" y="781578"/>
                      <a:pt x="366327" y="615097"/>
                      <a:pt x="283519" y="456050"/>
                    </a:cubicBezTo>
                    <a:cubicBezTo>
                      <a:pt x="201229" y="296484"/>
                      <a:pt x="106147" y="144525"/>
                      <a:pt x="0" y="1729"/>
                    </a:cubicBezTo>
                    <a:cubicBezTo>
                      <a:pt x="692" y="1210"/>
                      <a:pt x="1556" y="519"/>
                      <a:pt x="22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6"/>
              <p:cNvSpPr/>
              <p:nvPr/>
            </p:nvSpPr>
            <p:spPr>
              <a:xfrm>
                <a:off x="5544484" y="2273830"/>
                <a:ext cx="108165" cy="362470"/>
              </a:xfrm>
              <a:custGeom>
                <a:avLst/>
                <a:gdLst/>
                <a:ahLst/>
                <a:cxnLst/>
                <a:rect l="l" t="t" r="r" b="b"/>
                <a:pathLst>
                  <a:path w="142792" h="478508" extrusionOk="0">
                    <a:moveTo>
                      <a:pt x="45210" y="31072"/>
                    </a:moveTo>
                    <a:cubicBezTo>
                      <a:pt x="45210" y="31072"/>
                      <a:pt x="-2331" y="-23557"/>
                      <a:pt x="89" y="12056"/>
                    </a:cubicBezTo>
                    <a:cubicBezTo>
                      <a:pt x="2164" y="47495"/>
                      <a:pt x="77711" y="163842"/>
                      <a:pt x="42963" y="248033"/>
                    </a:cubicBezTo>
                    <a:cubicBezTo>
                      <a:pt x="9079" y="331360"/>
                      <a:pt x="-7344" y="420564"/>
                      <a:pt x="52298" y="464302"/>
                    </a:cubicBezTo>
                    <a:cubicBezTo>
                      <a:pt x="112805" y="507867"/>
                      <a:pt x="163804" y="442520"/>
                      <a:pt x="134069" y="385816"/>
                    </a:cubicBezTo>
                    <a:cubicBezTo>
                      <a:pt x="104507" y="329285"/>
                      <a:pt x="68894" y="278286"/>
                      <a:pt x="92924" y="192021"/>
                    </a:cubicBezTo>
                    <a:cubicBezTo>
                      <a:pt x="115917" y="105064"/>
                      <a:pt x="44692" y="31072"/>
                      <a:pt x="45210" y="31072"/>
                    </a:cubicBezTo>
                    <a:close/>
                  </a:path>
                </a:pathLst>
              </a:custGeom>
              <a:solidFill>
                <a:srgbClr val="99BD75">
                  <a:alpha val="5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>
                <a:off x="6045726" y="2081386"/>
                <a:ext cx="206298" cy="428127"/>
              </a:xfrm>
              <a:custGeom>
                <a:avLst/>
                <a:gdLst/>
                <a:ahLst/>
                <a:cxnLst/>
                <a:rect l="l" t="t" r="r" b="b"/>
                <a:pathLst>
                  <a:path w="272340" h="565184" extrusionOk="0">
                    <a:moveTo>
                      <a:pt x="15101" y="46"/>
                    </a:moveTo>
                    <a:cubicBezTo>
                      <a:pt x="19250" y="-2720"/>
                      <a:pt x="96699" y="120023"/>
                      <a:pt x="157033" y="223403"/>
                    </a:cubicBezTo>
                    <a:cubicBezTo>
                      <a:pt x="220133" y="324709"/>
                      <a:pt x="300349" y="501735"/>
                      <a:pt x="262661" y="548412"/>
                    </a:cubicBezTo>
                    <a:cubicBezTo>
                      <a:pt x="225666" y="594225"/>
                      <a:pt x="185904" y="542534"/>
                      <a:pt x="174494" y="437771"/>
                    </a:cubicBezTo>
                    <a:cubicBezTo>
                      <a:pt x="162565" y="332489"/>
                      <a:pt x="105689" y="232566"/>
                      <a:pt x="66273" y="224959"/>
                    </a:cubicBezTo>
                    <a:cubicBezTo>
                      <a:pt x="29104" y="215624"/>
                      <a:pt x="-27254" y="27361"/>
                      <a:pt x="15101" y="46"/>
                    </a:cubicBezTo>
                    <a:close/>
                  </a:path>
                </a:pathLst>
              </a:custGeom>
              <a:solidFill>
                <a:srgbClr val="99BD75">
                  <a:alpha val="5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4750425" y="900800"/>
            <a:ext cx="3461400" cy="111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4750425" y="2081950"/>
            <a:ext cx="3461400" cy="9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14"/>
          <p:cNvSpPr txBox="1">
            <a:spLocks noGrp="1"/>
          </p:cNvSpPr>
          <p:nvPr>
            <p:ph type="subTitle" idx="1"/>
          </p:nvPr>
        </p:nvSpPr>
        <p:spPr>
          <a:xfrm>
            <a:off x="996525" y="2141837"/>
            <a:ext cx="22398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14"/>
          <p:cNvSpPr txBox="1">
            <a:spLocks noGrp="1"/>
          </p:cNvSpPr>
          <p:nvPr>
            <p:ph type="subTitle" idx="2"/>
          </p:nvPr>
        </p:nvSpPr>
        <p:spPr>
          <a:xfrm>
            <a:off x="3452100" y="2141837"/>
            <a:ext cx="22398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14"/>
          <p:cNvSpPr txBox="1">
            <a:spLocks noGrp="1"/>
          </p:cNvSpPr>
          <p:nvPr>
            <p:ph type="subTitle" idx="3"/>
          </p:nvPr>
        </p:nvSpPr>
        <p:spPr>
          <a:xfrm>
            <a:off x="996525" y="3889285"/>
            <a:ext cx="22398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4"/>
          <p:cNvSpPr txBox="1">
            <a:spLocks noGrp="1"/>
          </p:cNvSpPr>
          <p:nvPr>
            <p:ph type="subTitle" idx="4"/>
          </p:nvPr>
        </p:nvSpPr>
        <p:spPr>
          <a:xfrm>
            <a:off x="3452100" y="3889285"/>
            <a:ext cx="22398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14"/>
          <p:cNvSpPr txBox="1">
            <a:spLocks noGrp="1"/>
          </p:cNvSpPr>
          <p:nvPr>
            <p:ph type="title" idx="5" hasCustomPrompt="1"/>
          </p:nvPr>
        </p:nvSpPr>
        <p:spPr>
          <a:xfrm>
            <a:off x="1749075" y="1284435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9" name="Google Shape;429;p14"/>
          <p:cNvSpPr txBox="1">
            <a:spLocks noGrp="1"/>
          </p:cNvSpPr>
          <p:nvPr>
            <p:ph type="title" idx="6" hasCustomPrompt="1"/>
          </p:nvPr>
        </p:nvSpPr>
        <p:spPr>
          <a:xfrm>
            <a:off x="1749075" y="3031925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0" name="Google Shape;430;p14"/>
          <p:cNvSpPr txBox="1">
            <a:spLocks noGrp="1"/>
          </p:cNvSpPr>
          <p:nvPr>
            <p:ph type="title" idx="7" hasCustomPrompt="1"/>
          </p:nvPr>
        </p:nvSpPr>
        <p:spPr>
          <a:xfrm>
            <a:off x="4204650" y="1284435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1" name="Google Shape;431;p14"/>
          <p:cNvSpPr txBox="1">
            <a:spLocks noGrp="1"/>
          </p:cNvSpPr>
          <p:nvPr>
            <p:ph type="title" idx="8" hasCustomPrompt="1"/>
          </p:nvPr>
        </p:nvSpPr>
        <p:spPr>
          <a:xfrm>
            <a:off x="4204650" y="3031925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2" name="Google Shape;432;p14"/>
          <p:cNvSpPr txBox="1">
            <a:spLocks noGrp="1"/>
          </p:cNvSpPr>
          <p:nvPr>
            <p:ph type="subTitle" idx="9"/>
          </p:nvPr>
        </p:nvSpPr>
        <p:spPr>
          <a:xfrm>
            <a:off x="996525" y="1732027"/>
            <a:ext cx="2239800" cy="4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us Jakarta Sans ExtraBold"/>
                <a:ea typeface="Plus Jakarta Sans ExtraBold"/>
                <a:cs typeface="Plus Jakarta Sans ExtraBold"/>
                <a:sym typeface="Plus Jakarta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3" name="Google Shape;433;p14"/>
          <p:cNvSpPr txBox="1">
            <a:spLocks noGrp="1"/>
          </p:cNvSpPr>
          <p:nvPr>
            <p:ph type="subTitle" idx="13"/>
          </p:nvPr>
        </p:nvSpPr>
        <p:spPr>
          <a:xfrm>
            <a:off x="3452101" y="1732027"/>
            <a:ext cx="2239800" cy="4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us Jakarta Sans ExtraBold"/>
                <a:ea typeface="Plus Jakarta Sans ExtraBold"/>
                <a:cs typeface="Plus Jakarta Sans ExtraBold"/>
                <a:sym typeface="Plus Jakarta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4" name="Google Shape;434;p14"/>
          <p:cNvSpPr txBox="1">
            <a:spLocks noGrp="1"/>
          </p:cNvSpPr>
          <p:nvPr>
            <p:ph type="subTitle" idx="14"/>
          </p:nvPr>
        </p:nvSpPr>
        <p:spPr>
          <a:xfrm>
            <a:off x="996525" y="3479525"/>
            <a:ext cx="2239800" cy="4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us Jakarta Sans ExtraBold"/>
                <a:ea typeface="Plus Jakarta Sans ExtraBold"/>
                <a:cs typeface="Plus Jakarta Sans ExtraBold"/>
                <a:sym typeface="Plus Jakarta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5" name="Google Shape;435;p14"/>
          <p:cNvSpPr txBox="1">
            <a:spLocks noGrp="1"/>
          </p:cNvSpPr>
          <p:nvPr>
            <p:ph type="subTitle" idx="15"/>
          </p:nvPr>
        </p:nvSpPr>
        <p:spPr>
          <a:xfrm>
            <a:off x="3452101" y="3479525"/>
            <a:ext cx="2239800" cy="4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us Jakarta Sans ExtraBold"/>
                <a:ea typeface="Plus Jakarta Sans ExtraBold"/>
                <a:cs typeface="Plus Jakarta Sans ExtraBold"/>
                <a:sym typeface="Plus Jakarta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6" name="Google Shape;436;p14"/>
          <p:cNvSpPr txBox="1">
            <a:spLocks noGrp="1"/>
          </p:cNvSpPr>
          <p:nvPr>
            <p:ph type="subTitle" idx="16"/>
          </p:nvPr>
        </p:nvSpPr>
        <p:spPr>
          <a:xfrm>
            <a:off x="5907675" y="2141837"/>
            <a:ext cx="22398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14"/>
          <p:cNvSpPr txBox="1">
            <a:spLocks noGrp="1"/>
          </p:cNvSpPr>
          <p:nvPr>
            <p:ph type="subTitle" idx="17"/>
          </p:nvPr>
        </p:nvSpPr>
        <p:spPr>
          <a:xfrm>
            <a:off x="5907675" y="3889285"/>
            <a:ext cx="22398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14"/>
          <p:cNvSpPr txBox="1">
            <a:spLocks noGrp="1"/>
          </p:cNvSpPr>
          <p:nvPr>
            <p:ph type="title" idx="18" hasCustomPrompt="1"/>
          </p:nvPr>
        </p:nvSpPr>
        <p:spPr>
          <a:xfrm>
            <a:off x="6660225" y="1284435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9" name="Google Shape;439;p14"/>
          <p:cNvSpPr txBox="1">
            <a:spLocks noGrp="1"/>
          </p:cNvSpPr>
          <p:nvPr>
            <p:ph type="title" idx="19" hasCustomPrompt="1"/>
          </p:nvPr>
        </p:nvSpPr>
        <p:spPr>
          <a:xfrm>
            <a:off x="6660225" y="3031925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0" name="Google Shape;440;p14"/>
          <p:cNvSpPr txBox="1">
            <a:spLocks noGrp="1"/>
          </p:cNvSpPr>
          <p:nvPr>
            <p:ph type="subTitle" idx="20"/>
          </p:nvPr>
        </p:nvSpPr>
        <p:spPr>
          <a:xfrm>
            <a:off x="5907675" y="1732027"/>
            <a:ext cx="2239800" cy="4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us Jakarta Sans ExtraBold"/>
                <a:ea typeface="Plus Jakarta Sans ExtraBold"/>
                <a:cs typeface="Plus Jakarta Sans ExtraBold"/>
                <a:sym typeface="Plus Jakarta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1" name="Google Shape;441;p14"/>
          <p:cNvSpPr txBox="1">
            <a:spLocks noGrp="1"/>
          </p:cNvSpPr>
          <p:nvPr>
            <p:ph type="subTitle" idx="21"/>
          </p:nvPr>
        </p:nvSpPr>
        <p:spPr>
          <a:xfrm>
            <a:off x="5907675" y="3479525"/>
            <a:ext cx="2239800" cy="4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us Jakarta Sans ExtraBold"/>
                <a:ea typeface="Plus Jakarta Sans ExtraBold"/>
                <a:cs typeface="Plus Jakarta Sans ExtraBold"/>
                <a:sym typeface="Plus Jakarta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442" name="Google Shape;442;p14"/>
          <p:cNvGrpSpPr/>
          <p:nvPr/>
        </p:nvGrpSpPr>
        <p:grpSpPr>
          <a:xfrm>
            <a:off x="-547406" y="-197458"/>
            <a:ext cx="10238812" cy="6099094"/>
            <a:chOff x="-566402" y="-197458"/>
            <a:chExt cx="10238812" cy="6099094"/>
          </a:xfrm>
        </p:grpSpPr>
        <p:grpSp>
          <p:nvGrpSpPr>
            <p:cNvPr id="443" name="Google Shape;443;p14"/>
            <p:cNvGrpSpPr/>
            <p:nvPr/>
          </p:nvGrpSpPr>
          <p:grpSpPr>
            <a:xfrm>
              <a:off x="-566402" y="3445685"/>
              <a:ext cx="1009503" cy="2455952"/>
              <a:chOff x="6623732" y="2930093"/>
              <a:chExt cx="759082" cy="1846719"/>
            </a:xfrm>
          </p:grpSpPr>
          <p:sp>
            <p:nvSpPr>
              <p:cNvPr id="444" name="Google Shape;444;p14"/>
              <p:cNvSpPr/>
              <p:nvPr/>
            </p:nvSpPr>
            <p:spPr>
              <a:xfrm>
                <a:off x="6623732" y="2930436"/>
                <a:ext cx="759082" cy="1714375"/>
              </a:xfrm>
              <a:custGeom>
                <a:avLst/>
                <a:gdLst/>
                <a:ahLst/>
                <a:cxnLst/>
                <a:rect l="l" t="t" r="r" b="b"/>
                <a:pathLst>
                  <a:path w="1002088" h="2263201" extrusionOk="0">
                    <a:moveTo>
                      <a:pt x="162266" y="2263202"/>
                    </a:moveTo>
                    <a:cubicBezTo>
                      <a:pt x="162266" y="2263202"/>
                      <a:pt x="-32048" y="1915027"/>
                      <a:pt x="4602" y="1640844"/>
                    </a:cubicBezTo>
                    <a:cubicBezTo>
                      <a:pt x="41252" y="1366661"/>
                      <a:pt x="45055" y="1062916"/>
                      <a:pt x="45055" y="1062916"/>
                    </a:cubicBezTo>
                    <a:cubicBezTo>
                      <a:pt x="45055" y="1062916"/>
                      <a:pt x="169526" y="1402101"/>
                      <a:pt x="170218" y="1324824"/>
                    </a:cubicBezTo>
                    <a:cubicBezTo>
                      <a:pt x="170909" y="1247548"/>
                      <a:pt x="108674" y="1032662"/>
                      <a:pt x="90003" y="946742"/>
                    </a:cubicBezTo>
                    <a:cubicBezTo>
                      <a:pt x="71332" y="860822"/>
                      <a:pt x="141175" y="715605"/>
                      <a:pt x="249741" y="553447"/>
                    </a:cubicBezTo>
                    <a:cubicBezTo>
                      <a:pt x="358308" y="391288"/>
                      <a:pt x="384931" y="288599"/>
                      <a:pt x="384931" y="288599"/>
                    </a:cubicBezTo>
                    <a:cubicBezTo>
                      <a:pt x="384931" y="288599"/>
                      <a:pt x="477075" y="546704"/>
                      <a:pt x="494881" y="478245"/>
                    </a:cubicBezTo>
                    <a:cubicBezTo>
                      <a:pt x="512688" y="409786"/>
                      <a:pt x="488312" y="246590"/>
                      <a:pt x="497301" y="186601"/>
                    </a:cubicBezTo>
                    <a:cubicBezTo>
                      <a:pt x="506464" y="126613"/>
                      <a:pt x="618834" y="16144"/>
                      <a:pt x="799145" y="413"/>
                    </a:cubicBezTo>
                    <a:cubicBezTo>
                      <a:pt x="979456" y="-15146"/>
                      <a:pt x="1010055" y="413935"/>
                      <a:pt x="1000547" y="525440"/>
                    </a:cubicBezTo>
                    <a:cubicBezTo>
                      <a:pt x="991039" y="636946"/>
                      <a:pt x="774942" y="832297"/>
                      <a:pt x="826287" y="832816"/>
                    </a:cubicBezTo>
                    <a:cubicBezTo>
                      <a:pt x="877804" y="833335"/>
                      <a:pt x="1000374" y="688464"/>
                      <a:pt x="1000374" y="688464"/>
                    </a:cubicBezTo>
                    <a:cubicBezTo>
                      <a:pt x="1000374" y="688464"/>
                      <a:pt x="1005733" y="920119"/>
                      <a:pt x="944535" y="1065509"/>
                    </a:cubicBezTo>
                    <a:cubicBezTo>
                      <a:pt x="883163" y="1210898"/>
                      <a:pt x="900451" y="1202428"/>
                      <a:pt x="812457" y="1467621"/>
                    </a:cubicBezTo>
                    <a:cubicBezTo>
                      <a:pt x="724462" y="1732814"/>
                      <a:pt x="561266" y="1748546"/>
                      <a:pt x="561266" y="1748546"/>
                    </a:cubicBezTo>
                    <a:lnTo>
                      <a:pt x="724462" y="1732814"/>
                    </a:lnTo>
                    <a:cubicBezTo>
                      <a:pt x="724462" y="1732814"/>
                      <a:pt x="662572" y="1955308"/>
                      <a:pt x="584432" y="2057651"/>
                    </a:cubicBezTo>
                    <a:cubicBezTo>
                      <a:pt x="506291" y="2159821"/>
                      <a:pt x="162266" y="2263202"/>
                      <a:pt x="162266" y="226320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4"/>
              <p:cNvSpPr/>
              <p:nvPr/>
            </p:nvSpPr>
            <p:spPr>
              <a:xfrm>
                <a:off x="6710708" y="2930616"/>
                <a:ext cx="546026" cy="1714063"/>
              </a:xfrm>
              <a:custGeom>
                <a:avLst/>
                <a:gdLst/>
                <a:ahLst/>
                <a:cxnLst/>
                <a:rect l="l" t="t" r="r" b="b"/>
                <a:pathLst>
                  <a:path w="720826" h="2262789" extrusionOk="0">
                    <a:moveTo>
                      <a:pt x="712081" y="0"/>
                    </a:moveTo>
                    <a:cubicBezTo>
                      <a:pt x="712081" y="0"/>
                      <a:pt x="602823" y="408336"/>
                      <a:pt x="562715" y="346964"/>
                    </a:cubicBezTo>
                    <a:cubicBezTo>
                      <a:pt x="522608" y="285593"/>
                      <a:pt x="486649" y="199846"/>
                      <a:pt x="486649" y="199846"/>
                    </a:cubicBezTo>
                    <a:cubicBezTo>
                      <a:pt x="486649" y="199846"/>
                      <a:pt x="499961" y="550959"/>
                      <a:pt x="454840" y="590548"/>
                    </a:cubicBezTo>
                    <a:cubicBezTo>
                      <a:pt x="409719" y="630310"/>
                      <a:pt x="333480" y="504801"/>
                      <a:pt x="333480" y="504801"/>
                    </a:cubicBezTo>
                    <a:cubicBezTo>
                      <a:pt x="333480" y="504801"/>
                      <a:pt x="407644" y="867497"/>
                      <a:pt x="358720" y="886687"/>
                    </a:cubicBezTo>
                    <a:cubicBezTo>
                      <a:pt x="309796" y="905876"/>
                      <a:pt x="160776" y="735419"/>
                      <a:pt x="160776" y="735419"/>
                    </a:cubicBezTo>
                    <a:cubicBezTo>
                      <a:pt x="160776" y="735419"/>
                      <a:pt x="283173" y="1161907"/>
                      <a:pt x="246004" y="1230713"/>
                    </a:cubicBezTo>
                    <a:cubicBezTo>
                      <a:pt x="208836" y="1299518"/>
                      <a:pt x="157318" y="1129406"/>
                      <a:pt x="157318" y="1129406"/>
                    </a:cubicBezTo>
                    <a:cubicBezTo>
                      <a:pt x="157318" y="1129406"/>
                      <a:pt x="210564" y="1555549"/>
                      <a:pt x="153688" y="1549152"/>
                    </a:cubicBezTo>
                    <a:cubicBezTo>
                      <a:pt x="96811" y="1542583"/>
                      <a:pt x="173" y="1428311"/>
                      <a:pt x="0" y="1450439"/>
                    </a:cubicBezTo>
                    <a:cubicBezTo>
                      <a:pt x="-173" y="1472568"/>
                      <a:pt x="135190" y="1806220"/>
                      <a:pt x="106320" y="1855318"/>
                    </a:cubicBezTo>
                    <a:cubicBezTo>
                      <a:pt x="77449" y="1904415"/>
                      <a:pt x="17806" y="1744158"/>
                      <a:pt x="13139" y="1809678"/>
                    </a:cubicBezTo>
                    <a:cubicBezTo>
                      <a:pt x="8471" y="1875371"/>
                      <a:pt x="47196" y="2262789"/>
                      <a:pt x="47196" y="2262789"/>
                    </a:cubicBezTo>
                    <a:cubicBezTo>
                      <a:pt x="47196" y="2262789"/>
                      <a:pt x="387764" y="1984284"/>
                      <a:pt x="379120" y="1927234"/>
                    </a:cubicBezTo>
                    <a:cubicBezTo>
                      <a:pt x="379120" y="1927234"/>
                      <a:pt x="190857" y="1950054"/>
                      <a:pt x="207626" y="1905452"/>
                    </a:cubicBezTo>
                    <a:cubicBezTo>
                      <a:pt x="224222" y="1860850"/>
                      <a:pt x="503246" y="1582518"/>
                      <a:pt x="507567" y="1552091"/>
                    </a:cubicBezTo>
                    <a:cubicBezTo>
                      <a:pt x="511889" y="1521665"/>
                      <a:pt x="368747" y="1606893"/>
                      <a:pt x="348693" y="1577677"/>
                    </a:cubicBezTo>
                    <a:cubicBezTo>
                      <a:pt x="328640" y="1548633"/>
                      <a:pt x="673702" y="1155165"/>
                      <a:pt x="669726" y="1133728"/>
                    </a:cubicBezTo>
                    <a:cubicBezTo>
                      <a:pt x="665923" y="1112292"/>
                      <a:pt x="453111" y="1250766"/>
                      <a:pt x="449654" y="1194754"/>
                    </a:cubicBezTo>
                    <a:cubicBezTo>
                      <a:pt x="446023" y="1138742"/>
                      <a:pt x="659527" y="914174"/>
                      <a:pt x="655550" y="889107"/>
                    </a:cubicBezTo>
                    <a:cubicBezTo>
                      <a:pt x="651747" y="864040"/>
                      <a:pt x="504974" y="909334"/>
                      <a:pt x="509296" y="871819"/>
                    </a:cubicBezTo>
                    <a:cubicBezTo>
                      <a:pt x="513618" y="834305"/>
                      <a:pt x="649845" y="599365"/>
                      <a:pt x="707241" y="555281"/>
                    </a:cubicBezTo>
                    <a:cubicBezTo>
                      <a:pt x="764636" y="511198"/>
                      <a:pt x="621839" y="545082"/>
                      <a:pt x="618209" y="507222"/>
                    </a:cubicBezTo>
                    <a:cubicBezTo>
                      <a:pt x="614579" y="469361"/>
                      <a:pt x="740087" y="54629"/>
                      <a:pt x="7120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4"/>
              <p:cNvSpPr/>
              <p:nvPr/>
            </p:nvSpPr>
            <p:spPr>
              <a:xfrm>
                <a:off x="6726151" y="2930093"/>
                <a:ext cx="525258" cy="1846719"/>
              </a:xfrm>
              <a:custGeom>
                <a:avLst/>
                <a:gdLst/>
                <a:ahLst/>
                <a:cxnLst/>
                <a:rect l="l" t="t" r="r" b="b"/>
                <a:pathLst>
                  <a:path w="693410" h="2437913" extrusionOk="0">
                    <a:moveTo>
                      <a:pt x="693410" y="1210"/>
                    </a:moveTo>
                    <a:cubicBezTo>
                      <a:pt x="624605" y="200710"/>
                      <a:pt x="561505" y="402285"/>
                      <a:pt x="500825" y="604551"/>
                    </a:cubicBezTo>
                    <a:cubicBezTo>
                      <a:pt x="439799" y="806645"/>
                      <a:pt x="381194" y="1009430"/>
                      <a:pt x="326046" y="1213079"/>
                    </a:cubicBezTo>
                    <a:cubicBezTo>
                      <a:pt x="271244" y="1416901"/>
                      <a:pt x="219727" y="1621588"/>
                      <a:pt x="166308" y="1825756"/>
                    </a:cubicBezTo>
                    <a:lnTo>
                      <a:pt x="85401" y="2131921"/>
                    </a:lnTo>
                    <a:cubicBezTo>
                      <a:pt x="71398" y="2182747"/>
                      <a:pt x="58605" y="2234092"/>
                      <a:pt x="45121" y="2285090"/>
                    </a:cubicBezTo>
                    <a:cubicBezTo>
                      <a:pt x="31118" y="2336089"/>
                      <a:pt x="17979" y="2387088"/>
                      <a:pt x="3458" y="2437914"/>
                    </a:cubicBezTo>
                    <a:lnTo>
                      <a:pt x="0" y="2437049"/>
                    </a:lnTo>
                    <a:cubicBezTo>
                      <a:pt x="37341" y="2228905"/>
                      <a:pt x="81598" y="2022317"/>
                      <a:pt x="131559" y="1816939"/>
                    </a:cubicBezTo>
                    <a:cubicBezTo>
                      <a:pt x="180484" y="1611388"/>
                      <a:pt x="239781" y="1408257"/>
                      <a:pt x="298386" y="1205300"/>
                    </a:cubicBezTo>
                    <a:cubicBezTo>
                      <a:pt x="357164" y="1002342"/>
                      <a:pt x="419227" y="800248"/>
                      <a:pt x="483710" y="599192"/>
                    </a:cubicBezTo>
                    <a:cubicBezTo>
                      <a:pt x="549058" y="398309"/>
                      <a:pt x="616653" y="198117"/>
                      <a:pt x="690126" y="0"/>
                    </a:cubicBezTo>
                    <a:lnTo>
                      <a:pt x="693410" y="12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4"/>
              <p:cNvSpPr/>
              <p:nvPr/>
            </p:nvSpPr>
            <p:spPr>
              <a:xfrm>
                <a:off x="6733266" y="3233877"/>
                <a:ext cx="187296" cy="408678"/>
              </a:xfrm>
              <a:custGeom>
                <a:avLst/>
                <a:gdLst/>
                <a:ahLst/>
                <a:cxnLst/>
                <a:rect l="l" t="t" r="r" b="b"/>
                <a:pathLst>
                  <a:path w="247256" h="539509" extrusionOk="0">
                    <a:moveTo>
                      <a:pt x="247150" y="63910"/>
                    </a:moveTo>
                    <a:cubicBezTo>
                      <a:pt x="247150" y="63910"/>
                      <a:pt x="249916" y="-26159"/>
                      <a:pt x="227269" y="7552"/>
                    </a:cubicBezTo>
                    <a:cubicBezTo>
                      <a:pt x="204622" y="41263"/>
                      <a:pt x="182840" y="209819"/>
                      <a:pt x="111269" y="262028"/>
                    </a:cubicBezTo>
                    <a:cubicBezTo>
                      <a:pt x="39697" y="314237"/>
                      <a:pt x="-15450" y="394452"/>
                      <a:pt x="3912" y="483483"/>
                    </a:cubicBezTo>
                    <a:cubicBezTo>
                      <a:pt x="23274" y="572515"/>
                      <a:pt x="86547" y="546410"/>
                      <a:pt x="97266" y="468270"/>
                    </a:cubicBezTo>
                    <a:cubicBezTo>
                      <a:pt x="108157" y="390130"/>
                      <a:pt x="110750" y="310779"/>
                      <a:pt x="178518" y="250445"/>
                    </a:cubicBezTo>
                    <a:cubicBezTo>
                      <a:pt x="246113" y="189938"/>
                      <a:pt x="247150" y="63910"/>
                      <a:pt x="247150" y="6391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4"/>
              <p:cNvSpPr/>
              <p:nvPr/>
            </p:nvSpPr>
            <p:spPr>
              <a:xfrm>
                <a:off x="7138086" y="3590271"/>
                <a:ext cx="202462" cy="471089"/>
              </a:xfrm>
              <a:custGeom>
                <a:avLst/>
                <a:gdLst/>
                <a:ahLst/>
                <a:cxnLst/>
                <a:rect l="l" t="t" r="r" b="b"/>
                <a:pathLst>
                  <a:path w="267277" h="621900" extrusionOk="0">
                    <a:moveTo>
                      <a:pt x="267140" y="3518"/>
                    </a:moveTo>
                    <a:cubicBezTo>
                      <a:pt x="270425" y="6111"/>
                      <a:pt x="213894" y="159453"/>
                      <a:pt x="173268" y="288938"/>
                    </a:cubicBezTo>
                    <a:cubicBezTo>
                      <a:pt x="132469" y="418424"/>
                      <a:pt x="63664" y="622419"/>
                      <a:pt x="24075" y="621900"/>
                    </a:cubicBezTo>
                    <a:cubicBezTo>
                      <a:pt x="-15514" y="621381"/>
                      <a:pt x="-5833" y="542895"/>
                      <a:pt x="49834" y="454555"/>
                    </a:cubicBezTo>
                    <a:cubicBezTo>
                      <a:pt x="105500" y="366215"/>
                      <a:pt x="146299" y="242780"/>
                      <a:pt x="134370" y="197832"/>
                    </a:cubicBezTo>
                    <a:cubicBezTo>
                      <a:pt x="122442" y="152711"/>
                      <a:pt x="227724" y="-27254"/>
                      <a:pt x="267140" y="351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4"/>
              <p:cNvSpPr/>
              <p:nvPr/>
            </p:nvSpPr>
            <p:spPr>
              <a:xfrm>
                <a:off x="7299599" y="3050622"/>
                <a:ext cx="61877" cy="317737"/>
              </a:xfrm>
              <a:custGeom>
                <a:avLst/>
                <a:gdLst/>
                <a:ahLst/>
                <a:cxnLst/>
                <a:rect l="l" t="t" r="r" b="b"/>
                <a:pathLst>
                  <a:path w="81686" h="419455" extrusionOk="0">
                    <a:moveTo>
                      <a:pt x="2607" y="0"/>
                    </a:moveTo>
                    <a:cubicBezTo>
                      <a:pt x="2607" y="0"/>
                      <a:pt x="118781" y="321033"/>
                      <a:pt x="69511" y="386380"/>
                    </a:cubicBezTo>
                    <a:cubicBezTo>
                      <a:pt x="20068" y="451555"/>
                      <a:pt x="-3962" y="427007"/>
                      <a:pt x="533" y="253265"/>
                    </a:cubicBezTo>
                    <a:cubicBezTo>
                      <a:pt x="4855" y="79351"/>
                      <a:pt x="2607" y="0"/>
                      <a:pt x="26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0" name="Google Shape;450;p14"/>
            <p:cNvGrpSpPr/>
            <p:nvPr/>
          </p:nvGrpSpPr>
          <p:grpSpPr>
            <a:xfrm rot="10800000" flipH="1">
              <a:off x="8430767" y="-197458"/>
              <a:ext cx="1241643" cy="2045444"/>
              <a:chOff x="5497045" y="1848477"/>
              <a:chExt cx="933636" cy="1538044"/>
            </a:xfrm>
          </p:grpSpPr>
          <p:sp>
            <p:nvSpPr>
              <p:cNvPr id="451" name="Google Shape;451;p14"/>
              <p:cNvSpPr/>
              <p:nvPr/>
            </p:nvSpPr>
            <p:spPr>
              <a:xfrm>
                <a:off x="5497045" y="1848477"/>
                <a:ext cx="933636" cy="1434267"/>
              </a:xfrm>
              <a:custGeom>
                <a:avLst/>
                <a:gdLst/>
                <a:ahLst/>
                <a:cxnLst/>
                <a:rect l="l" t="t" r="r" b="b"/>
                <a:pathLst>
                  <a:path w="1232523" h="1893422" extrusionOk="0">
                    <a:moveTo>
                      <a:pt x="783135" y="1892488"/>
                    </a:moveTo>
                    <a:cubicBezTo>
                      <a:pt x="777776" y="1901304"/>
                      <a:pt x="336766" y="1850306"/>
                      <a:pt x="281964" y="1629541"/>
                    </a:cubicBezTo>
                    <a:cubicBezTo>
                      <a:pt x="216271" y="1418113"/>
                      <a:pt x="86959" y="1216019"/>
                      <a:pt x="87823" y="1215674"/>
                    </a:cubicBezTo>
                    <a:cubicBezTo>
                      <a:pt x="83847" y="1219650"/>
                      <a:pt x="378084" y="1343776"/>
                      <a:pt x="345237" y="1290529"/>
                    </a:cubicBezTo>
                    <a:cubicBezTo>
                      <a:pt x="307896" y="1242297"/>
                      <a:pt x="140378" y="1152573"/>
                      <a:pt x="84712" y="1107971"/>
                    </a:cubicBezTo>
                    <a:cubicBezTo>
                      <a:pt x="27143" y="1064579"/>
                      <a:pt x="38726" y="921609"/>
                      <a:pt x="45468" y="746485"/>
                    </a:cubicBezTo>
                    <a:cubicBezTo>
                      <a:pt x="50482" y="571533"/>
                      <a:pt x="4669" y="494776"/>
                      <a:pt x="6398" y="494430"/>
                    </a:cubicBezTo>
                    <a:cubicBezTo>
                      <a:pt x="4324" y="496850"/>
                      <a:pt x="214369" y="578275"/>
                      <a:pt x="188265" y="523992"/>
                    </a:cubicBezTo>
                    <a:cubicBezTo>
                      <a:pt x="159740" y="472820"/>
                      <a:pt x="48062" y="399866"/>
                      <a:pt x="19018" y="359759"/>
                    </a:cubicBezTo>
                    <a:cubicBezTo>
                      <a:pt x="-10198" y="318614"/>
                      <a:pt x="-10544" y="186363"/>
                      <a:pt x="52211" y="53766"/>
                    </a:cubicBezTo>
                    <a:cubicBezTo>
                      <a:pt x="109260" y="-75373"/>
                      <a:pt x="433232" y="62064"/>
                      <a:pt x="513447" y="113755"/>
                    </a:cubicBezTo>
                    <a:cubicBezTo>
                      <a:pt x="598848" y="162852"/>
                      <a:pt x="608356" y="461583"/>
                      <a:pt x="636536" y="412486"/>
                    </a:cubicBezTo>
                    <a:cubicBezTo>
                      <a:pt x="672840" y="360105"/>
                      <a:pt x="635671" y="176509"/>
                      <a:pt x="633424" y="177719"/>
                    </a:cubicBezTo>
                    <a:cubicBezTo>
                      <a:pt x="632559" y="178583"/>
                      <a:pt x="809413" y="260182"/>
                      <a:pt x="876662" y="387765"/>
                    </a:cubicBezTo>
                    <a:cubicBezTo>
                      <a:pt x="939416" y="518287"/>
                      <a:pt x="949616" y="491837"/>
                      <a:pt x="1064407" y="714848"/>
                    </a:cubicBezTo>
                    <a:cubicBezTo>
                      <a:pt x="1177122" y="944256"/>
                      <a:pt x="1010469" y="1154821"/>
                      <a:pt x="1010123" y="1151363"/>
                    </a:cubicBezTo>
                    <a:cubicBezTo>
                      <a:pt x="1064925" y="1085324"/>
                      <a:pt x="1116788" y="1017038"/>
                      <a:pt x="1165367" y="946677"/>
                    </a:cubicBezTo>
                    <a:cubicBezTo>
                      <a:pt x="1165712" y="945812"/>
                      <a:pt x="1254744" y="1132174"/>
                      <a:pt x="1227257" y="1286207"/>
                    </a:cubicBezTo>
                    <a:cubicBezTo>
                      <a:pt x="1215847" y="1362446"/>
                      <a:pt x="1117998" y="1523741"/>
                      <a:pt x="1008394" y="1655473"/>
                    </a:cubicBezTo>
                    <a:cubicBezTo>
                      <a:pt x="901210" y="1788761"/>
                      <a:pt x="782098" y="1892488"/>
                      <a:pt x="783135" y="189248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4"/>
              <p:cNvSpPr/>
              <p:nvPr/>
            </p:nvSpPr>
            <p:spPr>
              <a:xfrm>
                <a:off x="5545074" y="1874226"/>
                <a:ext cx="749224" cy="1407958"/>
              </a:xfrm>
              <a:custGeom>
                <a:avLst/>
                <a:gdLst/>
                <a:ahLst/>
                <a:cxnLst/>
                <a:rect l="l" t="t" r="r" b="b"/>
                <a:pathLst>
                  <a:path w="989075" h="1858691" extrusionOk="0">
                    <a:moveTo>
                      <a:pt x="0" y="42"/>
                    </a:moveTo>
                    <a:cubicBezTo>
                      <a:pt x="4495" y="-3934"/>
                      <a:pt x="226469" y="273707"/>
                      <a:pt x="158528" y="278720"/>
                    </a:cubicBezTo>
                    <a:cubicBezTo>
                      <a:pt x="95947" y="279758"/>
                      <a:pt x="22993" y="260222"/>
                      <a:pt x="22993" y="260050"/>
                    </a:cubicBezTo>
                    <a:cubicBezTo>
                      <a:pt x="22128" y="260741"/>
                      <a:pt x="250499" y="433445"/>
                      <a:pt x="243757" y="492051"/>
                    </a:cubicBezTo>
                    <a:cubicBezTo>
                      <a:pt x="235977" y="551866"/>
                      <a:pt x="107011" y="541494"/>
                      <a:pt x="107875" y="540456"/>
                    </a:cubicBezTo>
                    <a:cubicBezTo>
                      <a:pt x="105282" y="543049"/>
                      <a:pt x="374971" y="683944"/>
                      <a:pt x="347483" y="735807"/>
                    </a:cubicBezTo>
                    <a:cubicBezTo>
                      <a:pt x="316538" y="793203"/>
                      <a:pt x="94564" y="809626"/>
                      <a:pt x="96120" y="806514"/>
                    </a:cubicBezTo>
                    <a:cubicBezTo>
                      <a:pt x="91106" y="811528"/>
                      <a:pt x="432539" y="964351"/>
                      <a:pt x="437725" y="1034021"/>
                    </a:cubicBezTo>
                    <a:cubicBezTo>
                      <a:pt x="436515" y="1109568"/>
                      <a:pt x="293718" y="1051308"/>
                      <a:pt x="294756" y="1050271"/>
                    </a:cubicBezTo>
                    <a:cubicBezTo>
                      <a:pt x="292162" y="1052173"/>
                      <a:pt x="574471" y="1261181"/>
                      <a:pt x="506357" y="1310105"/>
                    </a:cubicBezTo>
                    <a:cubicBezTo>
                      <a:pt x="435823" y="1361277"/>
                      <a:pt x="265539" y="1369229"/>
                      <a:pt x="276085" y="1382541"/>
                    </a:cubicBezTo>
                    <a:cubicBezTo>
                      <a:pt x="281790" y="1401903"/>
                      <a:pt x="612158" y="1489552"/>
                      <a:pt x="602996" y="1544008"/>
                    </a:cubicBezTo>
                    <a:cubicBezTo>
                      <a:pt x="588820" y="1603997"/>
                      <a:pt x="433057" y="1557320"/>
                      <a:pt x="458125" y="1602614"/>
                    </a:cubicBezTo>
                    <a:cubicBezTo>
                      <a:pt x="480599" y="1650155"/>
                      <a:pt x="718132" y="1859855"/>
                      <a:pt x="719861" y="1858645"/>
                    </a:cubicBezTo>
                    <a:cubicBezTo>
                      <a:pt x="740260" y="1864522"/>
                      <a:pt x="1044870" y="1317193"/>
                      <a:pt x="980041" y="1292818"/>
                    </a:cubicBezTo>
                    <a:cubicBezTo>
                      <a:pt x="983671" y="1295929"/>
                      <a:pt x="764463" y="1519114"/>
                      <a:pt x="758931" y="1471746"/>
                    </a:cubicBezTo>
                    <a:cubicBezTo>
                      <a:pt x="771897" y="1428353"/>
                      <a:pt x="916422" y="964870"/>
                      <a:pt x="886514" y="944816"/>
                    </a:cubicBezTo>
                    <a:cubicBezTo>
                      <a:pt x="874067" y="924935"/>
                      <a:pt x="781751" y="1128930"/>
                      <a:pt x="740260" y="1132906"/>
                    </a:cubicBezTo>
                    <a:cubicBezTo>
                      <a:pt x="720898" y="1135672"/>
                      <a:pt x="748385" y="990110"/>
                      <a:pt x="756165" y="847140"/>
                    </a:cubicBezTo>
                    <a:cubicBezTo>
                      <a:pt x="767575" y="703479"/>
                      <a:pt x="759277" y="562412"/>
                      <a:pt x="750633" y="559991"/>
                    </a:cubicBezTo>
                    <a:cubicBezTo>
                      <a:pt x="739396" y="554632"/>
                      <a:pt x="653476" y="846967"/>
                      <a:pt x="610084" y="819653"/>
                    </a:cubicBezTo>
                    <a:cubicBezTo>
                      <a:pt x="581040" y="791474"/>
                      <a:pt x="602304" y="466465"/>
                      <a:pt x="574817" y="460414"/>
                    </a:cubicBezTo>
                    <a:cubicBezTo>
                      <a:pt x="557356" y="453326"/>
                      <a:pt x="480426" y="616868"/>
                      <a:pt x="458297" y="592492"/>
                    </a:cubicBezTo>
                    <a:cubicBezTo>
                      <a:pt x="442047" y="567079"/>
                      <a:pt x="382750" y="326261"/>
                      <a:pt x="379638" y="257111"/>
                    </a:cubicBezTo>
                    <a:cubicBezTo>
                      <a:pt x="381713" y="186058"/>
                      <a:pt x="324490" y="328682"/>
                      <a:pt x="295793" y="312604"/>
                    </a:cubicBezTo>
                    <a:cubicBezTo>
                      <a:pt x="273665" y="292550"/>
                      <a:pt x="53592" y="561"/>
                      <a:pt x="0" y="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4"/>
              <p:cNvSpPr/>
              <p:nvPr/>
            </p:nvSpPr>
            <p:spPr>
              <a:xfrm>
                <a:off x="5544158" y="1873604"/>
                <a:ext cx="581830" cy="1512916"/>
              </a:xfrm>
              <a:custGeom>
                <a:avLst/>
                <a:gdLst/>
                <a:ahLst/>
                <a:cxnLst/>
                <a:rect l="l" t="t" r="r" b="b"/>
                <a:pathLst>
                  <a:path w="768093" h="1997249" extrusionOk="0">
                    <a:moveTo>
                      <a:pt x="2247" y="0"/>
                    </a:moveTo>
                    <a:cubicBezTo>
                      <a:pt x="111506" y="140030"/>
                      <a:pt x="210737" y="288705"/>
                      <a:pt x="298213" y="444294"/>
                    </a:cubicBezTo>
                    <a:cubicBezTo>
                      <a:pt x="385516" y="600230"/>
                      <a:pt x="461063" y="763426"/>
                      <a:pt x="526584" y="930771"/>
                    </a:cubicBezTo>
                    <a:cubicBezTo>
                      <a:pt x="592623" y="1097770"/>
                      <a:pt x="649500" y="1268573"/>
                      <a:pt x="690817" y="1445945"/>
                    </a:cubicBezTo>
                    <a:cubicBezTo>
                      <a:pt x="711044" y="1534803"/>
                      <a:pt x="727813" y="1625045"/>
                      <a:pt x="740952" y="1716324"/>
                    </a:cubicBezTo>
                    <a:cubicBezTo>
                      <a:pt x="746656" y="1762483"/>
                      <a:pt x="753399" y="1807777"/>
                      <a:pt x="758412" y="1853762"/>
                    </a:cubicBezTo>
                    <a:cubicBezTo>
                      <a:pt x="762561" y="1900266"/>
                      <a:pt x="766710" y="1946597"/>
                      <a:pt x="768093" y="1994138"/>
                    </a:cubicBezTo>
                    <a:cubicBezTo>
                      <a:pt x="766192" y="1995175"/>
                      <a:pt x="764117" y="1996213"/>
                      <a:pt x="762215" y="1997250"/>
                    </a:cubicBezTo>
                    <a:cubicBezTo>
                      <a:pt x="722972" y="1825583"/>
                      <a:pt x="685458" y="1650631"/>
                      <a:pt x="642584" y="1475679"/>
                    </a:cubicBezTo>
                    <a:cubicBezTo>
                      <a:pt x="598847" y="1301419"/>
                      <a:pt x="555454" y="1123183"/>
                      <a:pt x="495812" y="952380"/>
                    </a:cubicBezTo>
                    <a:cubicBezTo>
                      <a:pt x="436688" y="781578"/>
                      <a:pt x="366327" y="615097"/>
                      <a:pt x="283519" y="456050"/>
                    </a:cubicBezTo>
                    <a:cubicBezTo>
                      <a:pt x="201229" y="296484"/>
                      <a:pt x="106147" y="144525"/>
                      <a:pt x="0" y="1729"/>
                    </a:cubicBezTo>
                    <a:cubicBezTo>
                      <a:pt x="692" y="1210"/>
                      <a:pt x="1556" y="519"/>
                      <a:pt x="22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4"/>
              <p:cNvSpPr/>
              <p:nvPr/>
            </p:nvSpPr>
            <p:spPr>
              <a:xfrm>
                <a:off x="5544484" y="2273830"/>
                <a:ext cx="108165" cy="362470"/>
              </a:xfrm>
              <a:custGeom>
                <a:avLst/>
                <a:gdLst/>
                <a:ahLst/>
                <a:cxnLst/>
                <a:rect l="l" t="t" r="r" b="b"/>
                <a:pathLst>
                  <a:path w="142792" h="478508" extrusionOk="0">
                    <a:moveTo>
                      <a:pt x="45210" y="31072"/>
                    </a:moveTo>
                    <a:cubicBezTo>
                      <a:pt x="45210" y="31072"/>
                      <a:pt x="-2331" y="-23557"/>
                      <a:pt x="89" y="12056"/>
                    </a:cubicBezTo>
                    <a:cubicBezTo>
                      <a:pt x="2164" y="47495"/>
                      <a:pt x="77711" y="163842"/>
                      <a:pt x="42963" y="248033"/>
                    </a:cubicBezTo>
                    <a:cubicBezTo>
                      <a:pt x="9079" y="331360"/>
                      <a:pt x="-7344" y="420564"/>
                      <a:pt x="52298" y="464302"/>
                    </a:cubicBezTo>
                    <a:cubicBezTo>
                      <a:pt x="112805" y="507867"/>
                      <a:pt x="163804" y="442520"/>
                      <a:pt x="134069" y="385816"/>
                    </a:cubicBezTo>
                    <a:cubicBezTo>
                      <a:pt x="104507" y="329285"/>
                      <a:pt x="68894" y="278286"/>
                      <a:pt x="92924" y="192021"/>
                    </a:cubicBezTo>
                    <a:cubicBezTo>
                      <a:pt x="115917" y="105064"/>
                      <a:pt x="44692" y="31072"/>
                      <a:pt x="45210" y="31072"/>
                    </a:cubicBezTo>
                    <a:close/>
                  </a:path>
                </a:pathLst>
              </a:custGeom>
              <a:solidFill>
                <a:srgbClr val="99BD75">
                  <a:alpha val="5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4"/>
              <p:cNvSpPr/>
              <p:nvPr/>
            </p:nvSpPr>
            <p:spPr>
              <a:xfrm>
                <a:off x="6045726" y="2081386"/>
                <a:ext cx="206298" cy="428127"/>
              </a:xfrm>
              <a:custGeom>
                <a:avLst/>
                <a:gdLst/>
                <a:ahLst/>
                <a:cxnLst/>
                <a:rect l="l" t="t" r="r" b="b"/>
                <a:pathLst>
                  <a:path w="272340" h="565184" extrusionOk="0">
                    <a:moveTo>
                      <a:pt x="15101" y="46"/>
                    </a:moveTo>
                    <a:cubicBezTo>
                      <a:pt x="19250" y="-2720"/>
                      <a:pt x="96699" y="120023"/>
                      <a:pt x="157033" y="223403"/>
                    </a:cubicBezTo>
                    <a:cubicBezTo>
                      <a:pt x="220133" y="324709"/>
                      <a:pt x="300349" y="501735"/>
                      <a:pt x="262661" y="548412"/>
                    </a:cubicBezTo>
                    <a:cubicBezTo>
                      <a:pt x="225666" y="594225"/>
                      <a:pt x="185904" y="542534"/>
                      <a:pt x="174494" y="437771"/>
                    </a:cubicBezTo>
                    <a:cubicBezTo>
                      <a:pt x="162565" y="332489"/>
                      <a:pt x="105689" y="232566"/>
                      <a:pt x="66273" y="224959"/>
                    </a:cubicBezTo>
                    <a:cubicBezTo>
                      <a:pt x="29104" y="215624"/>
                      <a:pt x="-27254" y="27361"/>
                      <a:pt x="15101" y="46"/>
                    </a:cubicBezTo>
                    <a:close/>
                  </a:path>
                </a:pathLst>
              </a:custGeom>
              <a:solidFill>
                <a:srgbClr val="99BD75">
                  <a:alpha val="5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60" name="Google Shape;860;p23"/>
          <p:cNvSpPr txBox="1">
            <a:spLocks noGrp="1"/>
          </p:cNvSpPr>
          <p:nvPr>
            <p:ph type="subTitle" idx="1"/>
          </p:nvPr>
        </p:nvSpPr>
        <p:spPr>
          <a:xfrm>
            <a:off x="4369824" y="1404450"/>
            <a:ext cx="3135300" cy="27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23"/>
          <p:cNvSpPr txBox="1">
            <a:spLocks noGrp="1"/>
          </p:cNvSpPr>
          <p:nvPr>
            <p:ph type="subTitle" idx="2"/>
          </p:nvPr>
        </p:nvSpPr>
        <p:spPr>
          <a:xfrm>
            <a:off x="713225" y="1404450"/>
            <a:ext cx="3135300" cy="27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62" name="Google Shape;862;p23"/>
          <p:cNvGrpSpPr/>
          <p:nvPr/>
        </p:nvGrpSpPr>
        <p:grpSpPr>
          <a:xfrm>
            <a:off x="7429444" y="-748696"/>
            <a:ext cx="2631395" cy="7056268"/>
            <a:chOff x="7429444" y="-748696"/>
            <a:chExt cx="2631395" cy="7056268"/>
          </a:xfrm>
        </p:grpSpPr>
        <p:grpSp>
          <p:nvGrpSpPr>
            <p:cNvPr id="863" name="Google Shape;863;p23"/>
            <p:cNvGrpSpPr/>
            <p:nvPr/>
          </p:nvGrpSpPr>
          <p:grpSpPr>
            <a:xfrm rot="2890908" flipH="1">
              <a:off x="7890119" y="-345766"/>
              <a:ext cx="1710027" cy="1406118"/>
              <a:chOff x="7754112" y="1826157"/>
              <a:chExt cx="1072114" cy="881576"/>
            </a:xfrm>
          </p:grpSpPr>
          <p:sp>
            <p:nvSpPr>
              <p:cNvPr id="864" name="Google Shape;864;p23"/>
              <p:cNvSpPr/>
              <p:nvPr/>
            </p:nvSpPr>
            <p:spPr>
              <a:xfrm>
                <a:off x="8161502" y="1876483"/>
                <a:ext cx="664724" cy="521984"/>
              </a:xfrm>
              <a:custGeom>
                <a:avLst/>
                <a:gdLst/>
                <a:ahLst/>
                <a:cxnLst/>
                <a:rect l="l" t="t" r="r" b="b"/>
                <a:pathLst>
                  <a:path w="877524" h="689088" extrusionOk="0">
                    <a:moveTo>
                      <a:pt x="0" y="688915"/>
                    </a:moveTo>
                    <a:cubicBezTo>
                      <a:pt x="11756" y="667997"/>
                      <a:pt x="24376" y="647598"/>
                      <a:pt x="37342" y="627371"/>
                    </a:cubicBezTo>
                    <a:cubicBezTo>
                      <a:pt x="50307" y="607145"/>
                      <a:pt x="63792" y="587264"/>
                      <a:pt x="77449" y="567556"/>
                    </a:cubicBezTo>
                    <a:cubicBezTo>
                      <a:pt x="104936" y="528313"/>
                      <a:pt x="133980" y="489934"/>
                      <a:pt x="164233" y="452592"/>
                    </a:cubicBezTo>
                    <a:cubicBezTo>
                      <a:pt x="194660" y="415424"/>
                      <a:pt x="226469" y="379292"/>
                      <a:pt x="259661" y="344717"/>
                    </a:cubicBezTo>
                    <a:cubicBezTo>
                      <a:pt x="292854" y="309969"/>
                      <a:pt x="327775" y="276776"/>
                      <a:pt x="363906" y="245140"/>
                    </a:cubicBezTo>
                    <a:cubicBezTo>
                      <a:pt x="382059" y="229408"/>
                      <a:pt x="400556" y="214022"/>
                      <a:pt x="419573" y="199154"/>
                    </a:cubicBezTo>
                    <a:cubicBezTo>
                      <a:pt x="438589" y="184287"/>
                      <a:pt x="457951" y="170111"/>
                      <a:pt x="477660" y="156281"/>
                    </a:cubicBezTo>
                    <a:cubicBezTo>
                      <a:pt x="497368" y="142624"/>
                      <a:pt x="517767" y="129658"/>
                      <a:pt x="538339" y="117211"/>
                    </a:cubicBezTo>
                    <a:cubicBezTo>
                      <a:pt x="559085" y="104936"/>
                      <a:pt x="580176" y="93354"/>
                      <a:pt x="601786" y="82462"/>
                    </a:cubicBezTo>
                    <a:cubicBezTo>
                      <a:pt x="645005" y="61199"/>
                      <a:pt x="689780" y="42701"/>
                      <a:pt x="735765" y="28698"/>
                    </a:cubicBezTo>
                    <a:lnTo>
                      <a:pt x="753053" y="23684"/>
                    </a:lnTo>
                    <a:cubicBezTo>
                      <a:pt x="758758" y="21955"/>
                      <a:pt x="764636" y="20572"/>
                      <a:pt x="770513" y="19016"/>
                    </a:cubicBezTo>
                    <a:lnTo>
                      <a:pt x="779330" y="16769"/>
                    </a:lnTo>
                    <a:lnTo>
                      <a:pt x="788147" y="14695"/>
                    </a:lnTo>
                    <a:cubicBezTo>
                      <a:pt x="794025" y="13484"/>
                      <a:pt x="799903" y="11929"/>
                      <a:pt x="805781" y="10718"/>
                    </a:cubicBezTo>
                    <a:lnTo>
                      <a:pt x="823587" y="7434"/>
                    </a:lnTo>
                    <a:lnTo>
                      <a:pt x="828082" y="6569"/>
                    </a:lnTo>
                    <a:lnTo>
                      <a:pt x="832577" y="5878"/>
                    </a:lnTo>
                    <a:lnTo>
                      <a:pt x="841566" y="4495"/>
                    </a:lnTo>
                    <a:cubicBezTo>
                      <a:pt x="853494" y="2420"/>
                      <a:pt x="865423" y="1383"/>
                      <a:pt x="877352" y="0"/>
                    </a:cubicBezTo>
                    <a:lnTo>
                      <a:pt x="877525" y="864"/>
                    </a:lnTo>
                    <a:cubicBezTo>
                      <a:pt x="782615" y="14867"/>
                      <a:pt x="690817" y="45985"/>
                      <a:pt x="605934" y="89723"/>
                    </a:cubicBezTo>
                    <a:cubicBezTo>
                      <a:pt x="520879" y="133288"/>
                      <a:pt x="441528" y="187917"/>
                      <a:pt x="368747" y="249980"/>
                    </a:cubicBezTo>
                    <a:cubicBezTo>
                      <a:pt x="332443" y="281098"/>
                      <a:pt x="297349" y="313945"/>
                      <a:pt x="263983" y="348175"/>
                    </a:cubicBezTo>
                    <a:cubicBezTo>
                      <a:pt x="230445" y="382404"/>
                      <a:pt x="198463" y="418190"/>
                      <a:pt x="167864" y="455013"/>
                    </a:cubicBezTo>
                    <a:cubicBezTo>
                      <a:pt x="137092" y="491836"/>
                      <a:pt x="107875" y="529696"/>
                      <a:pt x="79869" y="568766"/>
                    </a:cubicBezTo>
                    <a:cubicBezTo>
                      <a:pt x="65866" y="588301"/>
                      <a:pt x="52209" y="608009"/>
                      <a:pt x="39070" y="628063"/>
                    </a:cubicBezTo>
                    <a:cubicBezTo>
                      <a:pt x="25932" y="648116"/>
                      <a:pt x="12966" y="668343"/>
                      <a:pt x="1037" y="689088"/>
                    </a:cubicBezTo>
                    <a:lnTo>
                      <a:pt x="0" y="6889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5" name="Google Shape;865;p23"/>
              <p:cNvSpPr/>
              <p:nvPr/>
            </p:nvSpPr>
            <p:spPr>
              <a:xfrm>
                <a:off x="7923011" y="2146592"/>
                <a:ext cx="436783" cy="561008"/>
              </a:xfrm>
              <a:custGeom>
                <a:avLst/>
                <a:gdLst/>
                <a:ahLst/>
                <a:cxnLst/>
                <a:rect l="l" t="t" r="r" b="b"/>
                <a:pathLst>
                  <a:path w="576611" h="740605" extrusionOk="0">
                    <a:moveTo>
                      <a:pt x="576611" y="0"/>
                    </a:moveTo>
                    <a:cubicBezTo>
                      <a:pt x="576611" y="0"/>
                      <a:pt x="574537" y="216442"/>
                      <a:pt x="497088" y="314118"/>
                    </a:cubicBezTo>
                    <a:cubicBezTo>
                      <a:pt x="419639" y="411793"/>
                      <a:pt x="367257" y="410238"/>
                      <a:pt x="311763" y="548712"/>
                    </a:cubicBezTo>
                    <a:cubicBezTo>
                      <a:pt x="256270" y="687014"/>
                      <a:pt x="12340" y="740606"/>
                      <a:pt x="12340" y="740606"/>
                    </a:cubicBezTo>
                    <a:cubicBezTo>
                      <a:pt x="12340" y="740606"/>
                      <a:pt x="-46092" y="491317"/>
                      <a:pt x="91345" y="318958"/>
                    </a:cubicBezTo>
                    <a:cubicBezTo>
                      <a:pt x="228782" y="146427"/>
                      <a:pt x="576611" y="0"/>
                      <a:pt x="5766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23"/>
              <p:cNvSpPr/>
              <p:nvPr/>
            </p:nvSpPr>
            <p:spPr>
              <a:xfrm>
                <a:off x="7932222" y="2146592"/>
                <a:ext cx="427566" cy="561008"/>
              </a:xfrm>
              <a:custGeom>
                <a:avLst/>
                <a:gdLst/>
                <a:ahLst/>
                <a:cxnLst/>
                <a:rect l="l" t="t" r="r" b="b"/>
                <a:pathLst>
                  <a:path w="564443" h="740605" extrusionOk="0">
                    <a:moveTo>
                      <a:pt x="564444" y="0"/>
                    </a:moveTo>
                    <a:cubicBezTo>
                      <a:pt x="564444" y="0"/>
                      <a:pt x="482673" y="173396"/>
                      <a:pt x="455704" y="254475"/>
                    </a:cubicBezTo>
                    <a:cubicBezTo>
                      <a:pt x="428735" y="335555"/>
                      <a:pt x="457087" y="219727"/>
                      <a:pt x="424413" y="211429"/>
                    </a:cubicBezTo>
                    <a:cubicBezTo>
                      <a:pt x="391739" y="203131"/>
                      <a:pt x="325700" y="453284"/>
                      <a:pt x="304955" y="442220"/>
                    </a:cubicBezTo>
                    <a:cubicBezTo>
                      <a:pt x="284210" y="431156"/>
                      <a:pt x="297522" y="366845"/>
                      <a:pt x="276430" y="368920"/>
                    </a:cubicBezTo>
                    <a:cubicBezTo>
                      <a:pt x="255339" y="370994"/>
                      <a:pt x="203131" y="658662"/>
                      <a:pt x="185151" y="625297"/>
                    </a:cubicBezTo>
                    <a:cubicBezTo>
                      <a:pt x="167172" y="591931"/>
                      <a:pt x="206070" y="519669"/>
                      <a:pt x="159738" y="540241"/>
                    </a:cubicBezTo>
                    <a:cubicBezTo>
                      <a:pt x="113580" y="560814"/>
                      <a:pt x="0" y="740606"/>
                      <a:pt x="0" y="740606"/>
                    </a:cubicBezTo>
                    <a:cubicBezTo>
                      <a:pt x="0" y="740606"/>
                      <a:pt x="130349" y="506357"/>
                      <a:pt x="108221" y="500825"/>
                    </a:cubicBezTo>
                    <a:cubicBezTo>
                      <a:pt x="86266" y="495293"/>
                      <a:pt x="27487" y="530214"/>
                      <a:pt x="24721" y="517767"/>
                    </a:cubicBezTo>
                    <a:cubicBezTo>
                      <a:pt x="21955" y="505320"/>
                      <a:pt x="205032" y="407990"/>
                      <a:pt x="193277" y="396234"/>
                    </a:cubicBezTo>
                    <a:cubicBezTo>
                      <a:pt x="181521" y="384479"/>
                      <a:pt x="100096" y="422512"/>
                      <a:pt x="99577" y="404705"/>
                    </a:cubicBezTo>
                    <a:cubicBezTo>
                      <a:pt x="98886" y="386899"/>
                      <a:pt x="298386" y="285074"/>
                      <a:pt x="290606" y="274183"/>
                    </a:cubicBezTo>
                    <a:cubicBezTo>
                      <a:pt x="282654" y="263465"/>
                      <a:pt x="210219" y="294928"/>
                      <a:pt x="219900" y="267960"/>
                    </a:cubicBezTo>
                    <a:cubicBezTo>
                      <a:pt x="229581" y="241164"/>
                      <a:pt x="426142" y="194141"/>
                      <a:pt x="401421" y="187745"/>
                    </a:cubicBezTo>
                    <a:cubicBezTo>
                      <a:pt x="376699" y="181521"/>
                      <a:pt x="324836" y="212293"/>
                      <a:pt x="331751" y="184806"/>
                    </a:cubicBezTo>
                    <a:cubicBezTo>
                      <a:pt x="339012" y="157491"/>
                      <a:pt x="564444" y="0"/>
                      <a:pt x="5644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23"/>
              <p:cNvSpPr/>
              <p:nvPr/>
            </p:nvSpPr>
            <p:spPr>
              <a:xfrm>
                <a:off x="7931830" y="2146331"/>
                <a:ext cx="428482" cy="561401"/>
              </a:xfrm>
              <a:custGeom>
                <a:avLst/>
                <a:gdLst/>
                <a:ahLst/>
                <a:cxnLst/>
                <a:rect l="l" t="t" r="r" b="b"/>
                <a:pathLst>
                  <a:path w="565653" h="741124" extrusionOk="0">
                    <a:moveTo>
                      <a:pt x="0" y="740433"/>
                    </a:moveTo>
                    <a:cubicBezTo>
                      <a:pt x="38379" y="672492"/>
                      <a:pt x="78140" y="605416"/>
                      <a:pt x="119458" y="539204"/>
                    </a:cubicBezTo>
                    <a:cubicBezTo>
                      <a:pt x="140376" y="506184"/>
                      <a:pt x="161467" y="473511"/>
                      <a:pt x="183595" y="441182"/>
                    </a:cubicBezTo>
                    <a:cubicBezTo>
                      <a:pt x="194487" y="424932"/>
                      <a:pt x="205897" y="409200"/>
                      <a:pt x="217134" y="393123"/>
                    </a:cubicBezTo>
                    <a:lnTo>
                      <a:pt x="234594" y="369611"/>
                    </a:lnTo>
                    <a:lnTo>
                      <a:pt x="243411" y="357856"/>
                    </a:lnTo>
                    <a:lnTo>
                      <a:pt x="252573" y="346273"/>
                    </a:lnTo>
                    <a:cubicBezTo>
                      <a:pt x="258624" y="338666"/>
                      <a:pt x="264502" y="330714"/>
                      <a:pt x="270898" y="323280"/>
                    </a:cubicBezTo>
                    <a:lnTo>
                      <a:pt x="290261" y="300979"/>
                    </a:lnTo>
                    <a:cubicBezTo>
                      <a:pt x="297003" y="293718"/>
                      <a:pt x="304091" y="286803"/>
                      <a:pt x="311006" y="279542"/>
                    </a:cubicBezTo>
                    <a:cubicBezTo>
                      <a:pt x="317921" y="272454"/>
                      <a:pt x="325182" y="266058"/>
                      <a:pt x="332097" y="259316"/>
                    </a:cubicBezTo>
                    <a:cubicBezTo>
                      <a:pt x="346273" y="246004"/>
                      <a:pt x="360103" y="232520"/>
                      <a:pt x="373933" y="218862"/>
                    </a:cubicBezTo>
                    <a:cubicBezTo>
                      <a:pt x="387936" y="205378"/>
                      <a:pt x="401594" y="191721"/>
                      <a:pt x="415251" y="177891"/>
                    </a:cubicBezTo>
                    <a:cubicBezTo>
                      <a:pt x="442566" y="150403"/>
                      <a:pt x="469188" y="122051"/>
                      <a:pt x="494774" y="93008"/>
                    </a:cubicBezTo>
                    <a:cubicBezTo>
                      <a:pt x="507740" y="78486"/>
                      <a:pt x="520015" y="63619"/>
                      <a:pt x="531770" y="48233"/>
                    </a:cubicBezTo>
                    <a:cubicBezTo>
                      <a:pt x="543699" y="33020"/>
                      <a:pt x="554936" y="17115"/>
                      <a:pt x="564098" y="0"/>
                    </a:cubicBezTo>
                    <a:lnTo>
                      <a:pt x="565654" y="691"/>
                    </a:lnTo>
                    <a:cubicBezTo>
                      <a:pt x="558739" y="19189"/>
                      <a:pt x="548539" y="36131"/>
                      <a:pt x="538167" y="52728"/>
                    </a:cubicBezTo>
                    <a:cubicBezTo>
                      <a:pt x="527448" y="69151"/>
                      <a:pt x="515865" y="85056"/>
                      <a:pt x="503937" y="100614"/>
                    </a:cubicBezTo>
                    <a:cubicBezTo>
                      <a:pt x="480080" y="131732"/>
                      <a:pt x="454148" y="161121"/>
                      <a:pt x="427352" y="189646"/>
                    </a:cubicBezTo>
                    <a:cubicBezTo>
                      <a:pt x="413868" y="203822"/>
                      <a:pt x="400038" y="217825"/>
                      <a:pt x="386207" y="231483"/>
                    </a:cubicBezTo>
                    <a:cubicBezTo>
                      <a:pt x="372205" y="245140"/>
                      <a:pt x="357856" y="258451"/>
                      <a:pt x="343334" y="271590"/>
                    </a:cubicBezTo>
                    <a:cubicBezTo>
                      <a:pt x="336073" y="278159"/>
                      <a:pt x="328467" y="284556"/>
                      <a:pt x="321724" y="291125"/>
                    </a:cubicBezTo>
                    <a:cubicBezTo>
                      <a:pt x="314982" y="297867"/>
                      <a:pt x="307894" y="304264"/>
                      <a:pt x="301152" y="311179"/>
                    </a:cubicBezTo>
                    <a:lnTo>
                      <a:pt x="281617" y="332616"/>
                    </a:lnTo>
                    <a:cubicBezTo>
                      <a:pt x="275220" y="339704"/>
                      <a:pt x="269170" y="347483"/>
                      <a:pt x="262946" y="354744"/>
                    </a:cubicBezTo>
                    <a:lnTo>
                      <a:pt x="253611" y="365981"/>
                    </a:lnTo>
                    <a:lnTo>
                      <a:pt x="244621" y="377391"/>
                    </a:lnTo>
                    <a:lnTo>
                      <a:pt x="226815" y="400384"/>
                    </a:lnTo>
                    <a:cubicBezTo>
                      <a:pt x="215405" y="416115"/>
                      <a:pt x="203649" y="431501"/>
                      <a:pt x="192412" y="447406"/>
                    </a:cubicBezTo>
                    <a:cubicBezTo>
                      <a:pt x="169765" y="479043"/>
                      <a:pt x="147983" y="511198"/>
                      <a:pt x="126373" y="543699"/>
                    </a:cubicBezTo>
                    <a:cubicBezTo>
                      <a:pt x="83154" y="608528"/>
                      <a:pt x="41491" y="674394"/>
                      <a:pt x="1383" y="741124"/>
                    </a:cubicBezTo>
                    <a:lnTo>
                      <a:pt x="0" y="74043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23"/>
              <p:cNvSpPr/>
              <p:nvPr/>
            </p:nvSpPr>
            <p:spPr>
              <a:xfrm>
                <a:off x="8113343" y="2020437"/>
                <a:ext cx="379898" cy="97892"/>
              </a:xfrm>
              <a:custGeom>
                <a:avLst/>
                <a:gdLst/>
                <a:ahLst/>
                <a:cxnLst/>
                <a:rect l="l" t="t" r="r" b="b"/>
                <a:pathLst>
                  <a:path w="501516" h="129231" extrusionOk="0">
                    <a:moveTo>
                      <a:pt x="501517" y="0"/>
                    </a:moveTo>
                    <a:cubicBezTo>
                      <a:pt x="483365" y="13830"/>
                      <a:pt x="464348" y="26277"/>
                      <a:pt x="444813" y="38033"/>
                    </a:cubicBezTo>
                    <a:cubicBezTo>
                      <a:pt x="425278" y="49789"/>
                      <a:pt x="405224" y="60853"/>
                      <a:pt x="384825" y="70880"/>
                    </a:cubicBezTo>
                    <a:cubicBezTo>
                      <a:pt x="343853" y="90933"/>
                      <a:pt x="300979" y="107530"/>
                      <a:pt x="256204" y="118248"/>
                    </a:cubicBezTo>
                    <a:cubicBezTo>
                      <a:pt x="244967" y="120841"/>
                      <a:pt x="233730" y="123089"/>
                      <a:pt x="222493" y="124817"/>
                    </a:cubicBezTo>
                    <a:cubicBezTo>
                      <a:pt x="211083" y="126546"/>
                      <a:pt x="199673" y="127929"/>
                      <a:pt x="188263" y="128621"/>
                    </a:cubicBezTo>
                    <a:cubicBezTo>
                      <a:pt x="165271" y="130004"/>
                      <a:pt x="142105" y="129139"/>
                      <a:pt x="119458" y="124990"/>
                    </a:cubicBezTo>
                    <a:cubicBezTo>
                      <a:pt x="96811" y="121014"/>
                      <a:pt x="74683" y="113753"/>
                      <a:pt x="54283" y="103035"/>
                    </a:cubicBezTo>
                    <a:cubicBezTo>
                      <a:pt x="44257" y="97676"/>
                      <a:pt x="34403" y="91452"/>
                      <a:pt x="25413" y="84537"/>
                    </a:cubicBezTo>
                    <a:cubicBezTo>
                      <a:pt x="16423" y="77449"/>
                      <a:pt x="7953" y="69842"/>
                      <a:pt x="0" y="61544"/>
                    </a:cubicBezTo>
                    <a:cubicBezTo>
                      <a:pt x="8471" y="69151"/>
                      <a:pt x="17288" y="76239"/>
                      <a:pt x="26623" y="82635"/>
                    </a:cubicBezTo>
                    <a:cubicBezTo>
                      <a:pt x="35959" y="88859"/>
                      <a:pt x="45812" y="94564"/>
                      <a:pt x="56012" y="99404"/>
                    </a:cubicBezTo>
                    <a:cubicBezTo>
                      <a:pt x="66212" y="104245"/>
                      <a:pt x="76758" y="108221"/>
                      <a:pt x="87476" y="111333"/>
                    </a:cubicBezTo>
                    <a:cubicBezTo>
                      <a:pt x="98194" y="114445"/>
                      <a:pt x="109258" y="117038"/>
                      <a:pt x="120323" y="118594"/>
                    </a:cubicBezTo>
                    <a:cubicBezTo>
                      <a:pt x="131387" y="120150"/>
                      <a:pt x="142624" y="121187"/>
                      <a:pt x="153861" y="121533"/>
                    </a:cubicBezTo>
                    <a:cubicBezTo>
                      <a:pt x="165098" y="121878"/>
                      <a:pt x="176335" y="121533"/>
                      <a:pt x="187572" y="120668"/>
                    </a:cubicBezTo>
                    <a:cubicBezTo>
                      <a:pt x="193104" y="120323"/>
                      <a:pt x="198809" y="119631"/>
                      <a:pt x="204341" y="119112"/>
                    </a:cubicBezTo>
                    <a:cubicBezTo>
                      <a:pt x="209873" y="118421"/>
                      <a:pt x="215578" y="117729"/>
                      <a:pt x="221110" y="116692"/>
                    </a:cubicBezTo>
                    <a:cubicBezTo>
                      <a:pt x="232174" y="114963"/>
                      <a:pt x="243238" y="112716"/>
                      <a:pt x="254302" y="110123"/>
                    </a:cubicBezTo>
                    <a:cubicBezTo>
                      <a:pt x="265366" y="107530"/>
                      <a:pt x="276258" y="104591"/>
                      <a:pt x="286976" y="101479"/>
                    </a:cubicBezTo>
                    <a:cubicBezTo>
                      <a:pt x="297867" y="98194"/>
                      <a:pt x="308413" y="94564"/>
                      <a:pt x="319131" y="90761"/>
                    </a:cubicBezTo>
                    <a:cubicBezTo>
                      <a:pt x="340395" y="83154"/>
                      <a:pt x="361313" y="74337"/>
                      <a:pt x="381886" y="65002"/>
                    </a:cubicBezTo>
                    <a:cubicBezTo>
                      <a:pt x="402458" y="55494"/>
                      <a:pt x="422685" y="45467"/>
                      <a:pt x="442739" y="34575"/>
                    </a:cubicBezTo>
                    <a:cubicBezTo>
                      <a:pt x="462792" y="23857"/>
                      <a:pt x="482327" y="12447"/>
                      <a:pt x="5015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23"/>
              <p:cNvSpPr/>
              <p:nvPr/>
            </p:nvSpPr>
            <p:spPr>
              <a:xfrm>
                <a:off x="7754243" y="1976523"/>
                <a:ext cx="556300" cy="238099"/>
              </a:xfrm>
              <a:custGeom>
                <a:avLst/>
                <a:gdLst/>
                <a:ahLst/>
                <a:cxnLst/>
                <a:rect l="l" t="t" r="r" b="b"/>
                <a:pathLst>
                  <a:path w="734390" h="314322" extrusionOk="0">
                    <a:moveTo>
                      <a:pt x="734382" y="163638"/>
                    </a:moveTo>
                    <a:cubicBezTo>
                      <a:pt x="734728" y="162774"/>
                      <a:pt x="678716" y="215329"/>
                      <a:pt x="604206" y="254572"/>
                    </a:cubicBezTo>
                    <a:cubicBezTo>
                      <a:pt x="530387" y="295544"/>
                      <a:pt x="438071" y="323031"/>
                      <a:pt x="383960" y="311794"/>
                    </a:cubicBezTo>
                    <a:cubicBezTo>
                      <a:pt x="277295" y="287073"/>
                      <a:pt x="279024" y="250596"/>
                      <a:pt x="143661" y="232962"/>
                    </a:cubicBezTo>
                    <a:cubicBezTo>
                      <a:pt x="12274" y="204783"/>
                      <a:pt x="4322" y="18422"/>
                      <a:pt x="0" y="21361"/>
                    </a:cubicBezTo>
                    <a:cubicBezTo>
                      <a:pt x="3976" y="25337"/>
                      <a:pt x="170975" y="-12351"/>
                      <a:pt x="336592" y="4246"/>
                    </a:cubicBezTo>
                    <a:cubicBezTo>
                      <a:pt x="503764" y="29140"/>
                      <a:pt x="735938" y="159662"/>
                      <a:pt x="734382" y="16363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23"/>
              <p:cNvSpPr/>
              <p:nvPr/>
            </p:nvSpPr>
            <p:spPr>
              <a:xfrm>
                <a:off x="7754299" y="1992821"/>
                <a:ext cx="556238" cy="184512"/>
              </a:xfrm>
              <a:custGeom>
                <a:avLst/>
                <a:gdLst/>
                <a:ahLst/>
                <a:cxnLst/>
                <a:rect l="l" t="t" r="r" b="b"/>
                <a:pathLst>
                  <a:path w="734308" h="243580" extrusionOk="0">
                    <a:moveTo>
                      <a:pt x="734308" y="142108"/>
                    </a:moveTo>
                    <a:cubicBezTo>
                      <a:pt x="734654" y="147813"/>
                      <a:pt x="538265" y="225089"/>
                      <a:pt x="449234" y="237882"/>
                    </a:cubicBezTo>
                    <a:cubicBezTo>
                      <a:pt x="360029" y="257763"/>
                      <a:pt x="487785" y="221805"/>
                      <a:pt x="492453" y="188785"/>
                    </a:cubicBezTo>
                    <a:cubicBezTo>
                      <a:pt x="494873" y="173399"/>
                      <a:pt x="429526" y="190514"/>
                      <a:pt x="366944" y="197083"/>
                    </a:cubicBezTo>
                    <a:cubicBezTo>
                      <a:pt x="304017" y="205554"/>
                      <a:pt x="243856" y="203307"/>
                      <a:pt x="249906" y="194144"/>
                    </a:cubicBezTo>
                    <a:cubicBezTo>
                      <a:pt x="261143" y="176165"/>
                      <a:pt x="324589" y="164928"/>
                      <a:pt x="321132" y="148851"/>
                    </a:cubicBezTo>
                    <a:cubicBezTo>
                      <a:pt x="319576" y="141763"/>
                      <a:pt x="248005" y="153864"/>
                      <a:pt x="184731" y="152481"/>
                    </a:cubicBezTo>
                    <a:cubicBezTo>
                      <a:pt x="120767" y="153172"/>
                      <a:pt x="65273" y="140207"/>
                      <a:pt x="81178" y="133637"/>
                    </a:cubicBezTo>
                    <a:cubicBezTo>
                      <a:pt x="111605" y="119461"/>
                      <a:pt x="175915" y="137095"/>
                      <a:pt x="157936" y="105631"/>
                    </a:cubicBezTo>
                    <a:cubicBezTo>
                      <a:pt x="134597" y="79527"/>
                      <a:pt x="-4223" y="4152"/>
                      <a:pt x="99" y="3"/>
                    </a:cubicBezTo>
                    <a:cubicBezTo>
                      <a:pt x="-74" y="-342"/>
                      <a:pt x="40725" y="26454"/>
                      <a:pt x="88439" y="43223"/>
                    </a:cubicBezTo>
                    <a:cubicBezTo>
                      <a:pt x="135116" y="61202"/>
                      <a:pt x="188881" y="69154"/>
                      <a:pt x="190264" y="60165"/>
                    </a:cubicBezTo>
                    <a:cubicBezTo>
                      <a:pt x="193375" y="42877"/>
                      <a:pt x="160010" y="6918"/>
                      <a:pt x="169518" y="2769"/>
                    </a:cubicBezTo>
                    <a:cubicBezTo>
                      <a:pt x="177471" y="-342"/>
                      <a:pt x="277567" y="109089"/>
                      <a:pt x="288458" y="95432"/>
                    </a:cubicBezTo>
                    <a:cubicBezTo>
                      <a:pt x="297966" y="82639"/>
                      <a:pt x="255265" y="34924"/>
                      <a:pt x="269960" y="28874"/>
                    </a:cubicBezTo>
                    <a:cubicBezTo>
                      <a:pt x="283271" y="24033"/>
                      <a:pt x="402730" y="131217"/>
                      <a:pt x="413275" y="118597"/>
                    </a:cubicBezTo>
                    <a:cubicBezTo>
                      <a:pt x="422438" y="107014"/>
                      <a:pt x="382157" y="67944"/>
                      <a:pt x="407743" y="62239"/>
                    </a:cubicBezTo>
                    <a:cubicBezTo>
                      <a:pt x="434193" y="55324"/>
                      <a:pt x="511296" y="179277"/>
                      <a:pt x="513371" y="156457"/>
                    </a:cubicBezTo>
                    <a:cubicBezTo>
                      <a:pt x="515964" y="132946"/>
                      <a:pt x="477240" y="112028"/>
                      <a:pt x="504900" y="100445"/>
                    </a:cubicBezTo>
                    <a:cubicBezTo>
                      <a:pt x="529621" y="93876"/>
                      <a:pt x="732233" y="146257"/>
                      <a:pt x="734308" y="14210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23"/>
              <p:cNvSpPr/>
              <p:nvPr/>
            </p:nvSpPr>
            <p:spPr>
              <a:xfrm>
                <a:off x="7754112" y="1992300"/>
                <a:ext cx="556687" cy="136783"/>
              </a:xfrm>
              <a:custGeom>
                <a:avLst/>
                <a:gdLst/>
                <a:ahLst/>
                <a:cxnLst/>
                <a:rect l="l" t="t" r="r" b="b"/>
                <a:pathLst>
                  <a:path w="734900" h="180571" extrusionOk="0">
                    <a:moveTo>
                      <a:pt x="519" y="0"/>
                    </a:moveTo>
                    <a:cubicBezTo>
                      <a:pt x="47714" y="30254"/>
                      <a:pt x="100960" y="55666"/>
                      <a:pt x="158528" y="75547"/>
                    </a:cubicBezTo>
                    <a:cubicBezTo>
                      <a:pt x="187226" y="85574"/>
                      <a:pt x="216961" y="94218"/>
                      <a:pt x="247560" y="101825"/>
                    </a:cubicBezTo>
                    <a:cubicBezTo>
                      <a:pt x="262946" y="105455"/>
                      <a:pt x="278159" y="109258"/>
                      <a:pt x="293891" y="112197"/>
                    </a:cubicBezTo>
                    <a:cubicBezTo>
                      <a:pt x="301671" y="113926"/>
                      <a:pt x="309450" y="115482"/>
                      <a:pt x="317230" y="117038"/>
                    </a:cubicBezTo>
                    <a:cubicBezTo>
                      <a:pt x="321206" y="117729"/>
                      <a:pt x="325182" y="118594"/>
                      <a:pt x="329158" y="119285"/>
                    </a:cubicBezTo>
                    <a:cubicBezTo>
                      <a:pt x="333134" y="120150"/>
                      <a:pt x="336938" y="120841"/>
                      <a:pt x="340914" y="121706"/>
                    </a:cubicBezTo>
                    <a:cubicBezTo>
                      <a:pt x="348693" y="123261"/>
                      <a:pt x="356819" y="124472"/>
                      <a:pt x="364598" y="126200"/>
                    </a:cubicBezTo>
                    <a:cubicBezTo>
                      <a:pt x="372377" y="127929"/>
                      <a:pt x="380330" y="129485"/>
                      <a:pt x="388109" y="131041"/>
                    </a:cubicBezTo>
                    <a:cubicBezTo>
                      <a:pt x="395889" y="132770"/>
                      <a:pt x="403495" y="135017"/>
                      <a:pt x="411275" y="136919"/>
                    </a:cubicBezTo>
                    <a:cubicBezTo>
                      <a:pt x="419054" y="138820"/>
                      <a:pt x="426142" y="141068"/>
                      <a:pt x="433576" y="143142"/>
                    </a:cubicBezTo>
                    <a:cubicBezTo>
                      <a:pt x="448443" y="147118"/>
                      <a:pt x="463657" y="150576"/>
                      <a:pt x="479043" y="153515"/>
                    </a:cubicBezTo>
                    <a:cubicBezTo>
                      <a:pt x="494429" y="156627"/>
                      <a:pt x="510161" y="159047"/>
                      <a:pt x="526065" y="160949"/>
                    </a:cubicBezTo>
                    <a:cubicBezTo>
                      <a:pt x="557875" y="164925"/>
                      <a:pt x="591240" y="166308"/>
                      <a:pt x="625643" y="164579"/>
                    </a:cubicBezTo>
                    <a:cubicBezTo>
                      <a:pt x="642757" y="163715"/>
                      <a:pt x="660564" y="161813"/>
                      <a:pt x="678716" y="158355"/>
                    </a:cubicBezTo>
                    <a:cubicBezTo>
                      <a:pt x="696695" y="155244"/>
                      <a:pt x="715366" y="150403"/>
                      <a:pt x="734901" y="141932"/>
                    </a:cubicBezTo>
                    <a:cubicBezTo>
                      <a:pt x="734728" y="142624"/>
                      <a:pt x="734728" y="143142"/>
                      <a:pt x="734555" y="143834"/>
                    </a:cubicBezTo>
                    <a:cubicBezTo>
                      <a:pt x="714156" y="155244"/>
                      <a:pt x="694448" y="161813"/>
                      <a:pt x="675431" y="167172"/>
                    </a:cubicBezTo>
                    <a:cubicBezTo>
                      <a:pt x="656415" y="172186"/>
                      <a:pt x="637744" y="175470"/>
                      <a:pt x="619592" y="177545"/>
                    </a:cubicBezTo>
                    <a:cubicBezTo>
                      <a:pt x="583288" y="181867"/>
                      <a:pt x="548885" y="181175"/>
                      <a:pt x="516038" y="177891"/>
                    </a:cubicBezTo>
                    <a:cubicBezTo>
                      <a:pt x="499788" y="175989"/>
                      <a:pt x="483710" y="173396"/>
                      <a:pt x="468151" y="170111"/>
                    </a:cubicBezTo>
                    <a:cubicBezTo>
                      <a:pt x="452593" y="166654"/>
                      <a:pt x="437725" y="162677"/>
                      <a:pt x="423031" y="158010"/>
                    </a:cubicBezTo>
                    <a:cubicBezTo>
                      <a:pt x="415770" y="155762"/>
                      <a:pt x="408509" y="152996"/>
                      <a:pt x="401421" y="150749"/>
                    </a:cubicBezTo>
                    <a:cubicBezTo>
                      <a:pt x="394160" y="148674"/>
                      <a:pt x="387072" y="146254"/>
                      <a:pt x="379811" y="144180"/>
                    </a:cubicBezTo>
                    <a:cubicBezTo>
                      <a:pt x="372205" y="142451"/>
                      <a:pt x="364771" y="140549"/>
                      <a:pt x="357164" y="138475"/>
                    </a:cubicBezTo>
                    <a:cubicBezTo>
                      <a:pt x="349731" y="136573"/>
                      <a:pt x="341778" y="135017"/>
                      <a:pt x="334172" y="133115"/>
                    </a:cubicBezTo>
                    <a:cubicBezTo>
                      <a:pt x="330368" y="132251"/>
                      <a:pt x="326565" y="131214"/>
                      <a:pt x="322762" y="130349"/>
                    </a:cubicBezTo>
                    <a:cubicBezTo>
                      <a:pt x="318958" y="129485"/>
                      <a:pt x="314982" y="128621"/>
                      <a:pt x="311179" y="127756"/>
                    </a:cubicBezTo>
                    <a:cubicBezTo>
                      <a:pt x="303399" y="126027"/>
                      <a:pt x="295793" y="124126"/>
                      <a:pt x="288186" y="122224"/>
                    </a:cubicBezTo>
                    <a:cubicBezTo>
                      <a:pt x="272800" y="118767"/>
                      <a:pt x="257760" y="114445"/>
                      <a:pt x="242547" y="110469"/>
                    </a:cubicBezTo>
                    <a:cubicBezTo>
                      <a:pt x="212466" y="101998"/>
                      <a:pt x="183077" y="92489"/>
                      <a:pt x="154898" y="81771"/>
                    </a:cubicBezTo>
                    <a:cubicBezTo>
                      <a:pt x="98367" y="59988"/>
                      <a:pt x="46331" y="32847"/>
                      <a:pt x="0" y="1383"/>
                    </a:cubicBezTo>
                    <a:cubicBezTo>
                      <a:pt x="0" y="692"/>
                      <a:pt x="346" y="346"/>
                      <a:pt x="51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23"/>
              <p:cNvSpPr/>
              <p:nvPr/>
            </p:nvSpPr>
            <p:spPr>
              <a:xfrm>
                <a:off x="8042473" y="1826157"/>
                <a:ext cx="556299" cy="238099"/>
              </a:xfrm>
              <a:custGeom>
                <a:avLst/>
                <a:gdLst/>
                <a:ahLst/>
                <a:cxnLst/>
                <a:rect l="l" t="t" r="r" b="b"/>
                <a:pathLst>
                  <a:path w="734388" h="314322" extrusionOk="0">
                    <a:moveTo>
                      <a:pt x="734382" y="163638"/>
                    </a:moveTo>
                    <a:cubicBezTo>
                      <a:pt x="734728" y="162774"/>
                      <a:pt x="678716" y="215329"/>
                      <a:pt x="604206" y="254572"/>
                    </a:cubicBezTo>
                    <a:cubicBezTo>
                      <a:pt x="530387" y="295544"/>
                      <a:pt x="438071" y="323031"/>
                      <a:pt x="383960" y="311794"/>
                    </a:cubicBezTo>
                    <a:cubicBezTo>
                      <a:pt x="277295" y="287073"/>
                      <a:pt x="279024" y="250596"/>
                      <a:pt x="143661" y="232962"/>
                    </a:cubicBezTo>
                    <a:cubicBezTo>
                      <a:pt x="12274" y="204783"/>
                      <a:pt x="4322" y="18422"/>
                      <a:pt x="0" y="21361"/>
                    </a:cubicBezTo>
                    <a:cubicBezTo>
                      <a:pt x="3976" y="25337"/>
                      <a:pt x="170976" y="-12351"/>
                      <a:pt x="336592" y="4246"/>
                    </a:cubicBezTo>
                    <a:cubicBezTo>
                      <a:pt x="503591" y="29313"/>
                      <a:pt x="735765" y="159662"/>
                      <a:pt x="734382" y="16363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23"/>
              <p:cNvSpPr/>
              <p:nvPr/>
            </p:nvSpPr>
            <p:spPr>
              <a:xfrm>
                <a:off x="8042530" y="1842455"/>
                <a:ext cx="556238" cy="184512"/>
              </a:xfrm>
              <a:custGeom>
                <a:avLst/>
                <a:gdLst/>
                <a:ahLst/>
                <a:cxnLst/>
                <a:rect l="l" t="t" r="r" b="b"/>
                <a:pathLst>
                  <a:path w="734308" h="243580" extrusionOk="0">
                    <a:moveTo>
                      <a:pt x="734308" y="142108"/>
                    </a:moveTo>
                    <a:cubicBezTo>
                      <a:pt x="734654" y="147813"/>
                      <a:pt x="538265" y="225089"/>
                      <a:pt x="449234" y="237882"/>
                    </a:cubicBezTo>
                    <a:cubicBezTo>
                      <a:pt x="360029" y="257763"/>
                      <a:pt x="487785" y="221805"/>
                      <a:pt x="492453" y="188785"/>
                    </a:cubicBezTo>
                    <a:cubicBezTo>
                      <a:pt x="494873" y="173399"/>
                      <a:pt x="429525" y="190514"/>
                      <a:pt x="366944" y="197083"/>
                    </a:cubicBezTo>
                    <a:cubicBezTo>
                      <a:pt x="304017" y="205554"/>
                      <a:pt x="243856" y="203307"/>
                      <a:pt x="249906" y="194144"/>
                    </a:cubicBezTo>
                    <a:cubicBezTo>
                      <a:pt x="261143" y="176165"/>
                      <a:pt x="324416" y="164928"/>
                      <a:pt x="321132" y="148851"/>
                    </a:cubicBezTo>
                    <a:cubicBezTo>
                      <a:pt x="319576" y="141763"/>
                      <a:pt x="248004" y="153864"/>
                      <a:pt x="184731" y="152481"/>
                    </a:cubicBezTo>
                    <a:cubicBezTo>
                      <a:pt x="120767" y="153172"/>
                      <a:pt x="65273" y="140207"/>
                      <a:pt x="81178" y="133637"/>
                    </a:cubicBezTo>
                    <a:cubicBezTo>
                      <a:pt x="111605" y="119461"/>
                      <a:pt x="175915" y="137095"/>
                      <a:pt x="157936" y="105631"/>
                    </a:cubicBezTo>
                    <a:cubicBezTo>
                      <a:pt x="134597" y="79527"/>
                      <a:pt x="-4223" y="4152"/>
                      <a:pt x="99" y="3"/>
                    </a:cubicBezTo>
                    <a:cubicBezTo>
                      <a:pt x="-74" y="-342"/>
                      <a:pt x="40725" y="26454"/>
                      <a:pt x="88439" y="43223"/>
                    </a:cubicBezTo>
                    <a:cubicBezTo>
                      <a:pt x="135116" y="61202"/>
                      <a:pt x="188881" y="69154"/>
                      <a:pt x="190264" y="60165"/>
                    </a:cubicBezTo>
                    <a:cubicBezTo>
                      <a:pt x="193375" y="42877"/>
                      <a:pt x="160010" y="6918"/>
                      <a:pt x="169518" y="2769"/>
                    </a:cubicBezTo>
                    <a:cubicBezTo>
                      <a:pt x="177471" y="-342"/>
                      <a:pt x="277567" y="109262"/>
                      <a:pt x="288458" y="95432"/>
                    </a:cubicBezTo>
                    <a:cubicBezTo>
                      <a:pt x="297966" y="82639"/>
                      <a:pt x="255265" y="34924"/>
                      <a:pt x="269960" y="28874"/>
                    </a:cubicBezTo>
                    <a:cubicBezTo>
                      <a:pt x="283272" y="24033"/>
                      <a:pt x="402730" y="131217"/>
                      <a:pt x="413275" y="118597"/>
                    </a:cubicBezTo>
                    <a:cubicBezTo>
                      <a:pt x="422438" y="107014"/>
                      <a:pt x="382157" y="67944"/>
                      <a:pt x="407743" y="62239"/>
                    </a:cubicBezTo>
                    <a:cubicBezTo>
                      <a:pt x="434193" y="55324"/>
                      <a:pt x="511296" y="179277"/>
                      <a:pt x="513371" y="156457"/>
                    </a:cubicBezTo>
                    <a:cubicBezTo>
                      <a:pt x="515964" y="132946"/>
                      <a:pt x="477240" y="112028"/>
                      <a:pt x="504900" y="100445"/>
                    </a:cubicBezTo>
                    <a:cubicBezTo>
                      <a:pt x="529449" y="93876"/>
                      <a:pt x="732061" y="146430"/>
                      <a:pt x="734308" y="14210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23"/>
              <p:cNvSpPr/>
              <p:nvPr/>
            </p:nvSpPr>
            <p:spPr>
              <a:xfrm>
                <a:off x="8042081" y="1841934"/>
                <a:ext cx="556687" cy="136783"/>
              </a:xfrm>
              <a:custGeom>
                <a:avLst/>
                <a:gdLst/>
                <a:ahLst/>
                <a:cxnLst/>
                <a:rect l="l" t="t" r="r" b="b"/>
                <a:pathLst>
                  <a:path w="734900" h="180571" extrusionOk="0">
                    <a:moveTo>
                      <a:pt x="692" y="0"/>
                    </a:moveTo>
                    <a:cubicBezTo>
                      <a:pt x="47887" y="30254"/>
                      <a:pt x="101133" y="55666"/>
                      <a:pt x="158701" y="75547"/>
                    </a:cubicBezTo>
                    <a:cubicBezTo>
                      <a:pt x="187399" y="85574"/>
                      <a:pt x="217134" y="94218"/>
                      <a:pt x="247733" y="101825"/>
                    </a:cubicBezTo>
                    <a:cubicBezTo>
                      <a:pt x="263119" y="105455"/>
                      <a:pt x="278332" y="109258"/>
                      <a:pt x="294064" y="112197"/>
                    </a:cubicBezTo>
                    <a:cubicBezTo>
                      <a:pt x="301843" y="113926"/>
                      <a:pt x="309623" y="115482"/>
                      <a:pt x="317402" y="117038"/>
                    </a:cubicBezTo>
                    <a:cubicBezTo>
                      <a:pt x="321379" y="117729"/>
                      <a:pt x="325355" y="118594"/>
                      <a:pt x="329331" y="119285"/>
                    </a:cubicBezTo>
                    <a:cubicBezTo>
                      <a:pt x="333307" y="120150"/>
                      <a:pt x="337110" y="120841"/>
                      <a:pt x="341087" y="121706"/>
                    </a:cubicBezTo>
                    <a:cubicBezTo>
                      <a:pt x="348866" y="123261"/>
                      <a:pt x="356991" y="124472"/>
                      <a:pt x="364771" y="126200"/>
                    </a:cubicBezTo>
                    <a:cubicBezTo>
                      <a:pt x="372550" y="127929"/>
                      <a:pt x="380330" y="129485"/>
                      <a:pt x="388282" y="131041"/>
                    </a:cubicBezTo>
                    <a:cubicBezTo>
                      <a:pt x="396062" y="132770"/>
                      <a:pt x="403668" y="135017"/>
                      <a:pt x="411275" y="136919"/>
                    </a:cubicBezTo>
                    <a:cubicBezTo>
                      <a:pt x="419054" y="138820"/>
                      <a:pt x="426142" y="141068"/>
                      <a:pt x="433576" y="143142"/>
                    </a:cubicBezTo>
                    <a:cubicBezTo>
                      <a:pt x="448443" y="147118"/>
                      <a:pt x="463657" y="150576"/>
                      <a:pt x="479043" y="153515"/>
                    </a:cubicBezTo>
                    <a:cubicBezTo>
                      <a:pt x="494428" y="156627"/>
                      <a:pt x="510160" y="159047"/>
                      <a:pt x="526065" y="160949"/>
                    </a:cubicBezTo>
                    <a:cubicBezTo>
                      <a:pt x="557875" y="164925"/>
                      <a:pt x="591240" y="166308"/>
                      <a:pt x="625643" y="164579"/>
                    </a:cubicBezTo>
                    <a:cubicBezTo>
                      <a:pt x="642757" y="163715"/>
                      <a:pt x="660564" y="161813"/>
                      <a:pt x="678716" y="158355"/>
                    </a:cubicBezTo>
                    <a:cubicBezTo>
                      <a:pt x="696695" y="155244"/>
                      <a:pt x="715366" y="150403"/>
                      <a:pt x="734901" y="141932"/>
                    </a:cubicBezTo>
                    <a:cubicBezTo>
                      <a:pt x="734728" y="142624"/>
                      <a:pt x="734728" y="143142"/>
                      <a:pt x="734555" y="143834"/>
                    </a:cubicBezTo>
                    <a:cubicBezTo>
                      <a:pt x="714156" y="155244"/>
                      <a:pt x="694448" y="161813"/>
                      <a:pt x="675431" y="167172"/>
                    </a:cubicBezTo>
                    <a:cubicBezTo>
                      <a:pt x="656415" y="172186"/>
                      <a:pt x="637744" y="175470"/>
                      <a:pt x="619592" y="177545"/>
                    </a:cubicBezTo>
                    <a:cubicBezTo>
                      <a:pt x="583288" y="181867"/>
                      <a:pt x="548885" y="181175"/>
                      <a:pt x="516038" y="177891"/>
                    </a:cubicBezTo>
                    <a:cubicBezTo>
                      <a:pt x="499788" y="175989"/>
                      <a:pt x="483710" y="173396"/>
                      <a:pt x="468151" y="170111"/>
                    </a:cubicBezTo>
                    <a:cubicBezTo>
                      <a:pt x="452592" y="166654"/>
                      <a:pt x="437725" y="162677"/>
                      <a:pt x="423031" y="158010"/>
                    </a:cubicBezTo>
                    <a:cubicBezTo>
                      <a:pt x="415769" y="155762"/>
                      <a:pt x="408509" y="152996"/>
                      <a:pt x="401421" y="150749"/>
                    </a:cubicBezTo>
                    <a:cubicBezTo>
                      <a:pt x="394160" y="148674"/>
                      <a:pt x="387072" y="146254"/>
                      <a:pt x="379811" y="144180"/>
                    </a:cubicBezTo>
                    <a:cubicBezTo>
                      <a:pt x="372204" y="142451"/>
                      <a:pt x="364771" y="140549"/>
                      <a:pt x="357164" y="138475"/>
                    </a:cubicBezTo>
                    <a:cubicBezTo>
                      <a:pt x="349730" y="136573"/>
                      <a:pt x="341778" y="135017"/>
                      <a:pt x="334171" y="133115"/>
                    </a:cubicBezTo>
                    <a:cubicBezTo>
                      <a:pt x="330368" y="132251"/>
                      <a:pt x="326565" y="131214"/>
                      <a:pt x="322762" y="130349"/>
                    </a:cubicBezTo>
                    <a:cubicBezTo>
                      <a:pt x="318958" y="129485"/>
                      <a:pt x="314982" y="128621"/>
                      <a:pt x="311179" y="127756"/>
                    </a:cubicBezTo>
                    <a:cubicBezTo>
                      <a:pt x="303399" y="126027"/>
                      <a:pt x="295793" y="124126"/>
                      <a:pt x="288186" y="122224"/>
                    </a:cubicBezTo>
                    <a:cubicBezTo>
                      <a:pt x="272800" y="118767"/>
                      <a:pt x="257760" y="114445"/>
                      <a:pt x="242547" y="110469"/>
                    </a:cubicBezTo>
                    <a:cubicBezTo>
                      <a:pt x="212466" y="101998"/>
                      <a:pt x="183077" y="92489"/>
                      <a:pt x="154898" y="81771"/>
                    </a:cubicBezTo>
                    <a:cubicBezTo>
                      <a:pt x="98367" y="59988"/>
                      <a:pt x="46331" y="32847"/>
                      <a:pt x="0" y="1383"/>
                    </a:cubicBezTo>
                    <a:cubicBezTo>
                      <a:pt x="346" y="692"/>
                      <a:pt x="519" y="346"/>
                      <a:pt x="6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23"/>
              <p:cNvSpPr/>
              <p:nvPr/>
            </p:nvSpPr>
            <p:spPr>
              <a:xfrm>
                <a:off x="8486306" y="1932756"/>
                <a:ext cx="151130" cy="343232"/>
              </a:xfrm>
              <a:custGeom>
                <a:avLst/>
                <a:gdLst/>
                <a:ahLst/>
                <a:cxnLst/>
                <a:rect l="l" t="t" r="r" b="b"/>
                <a:pathLst>
                  <a:path w="199511" h="453111" extrusionOk="0">
                    <a:moveTo>
                      <a:pt x="199511" y="0"/>
                    </a:moveTo>
                    <a:cubicBezTo>
                      <a:pt x="186373" y="16423"/>
                      <a:pt x="173580" y="33365"/>
                      <a:pt x="161305" y="50307"/>
                    </a:cubicBezTo>
                    <a:cubicBezTo>
                      <a:pt x="149031" y="67422"/>
                      <a:pt x="137276" y="84710"/>
                      <a:pt x="125693" y="102343"/>
                    </a:cubicBezTo>
                    <a:cubicBezTo>
                      <a:pt x="114283" y="119977"/>
                      <a:pt x="103219" y="137956"/>
                      <a:pt x="92846" y="156108"/>
                    </a:cubicBezTo>
                    <a:cubicBezTo>
                      <a:pt x="82473" y="174260"/>
                      <a:pt x="72447" y="192758"/>
                      <a:pt x="63284" y="211775"/>
                    </a:cubicBezTo>
                    <a:cubicBezTo>
                      <a:pt x="60864" y="216442"/>
                      <a:pt x="58789" y="221283"/>
                      <a:pt x="56542" y="225950"/>
                    </a:cubicBezTo>
                    <a:cubicBezTo>
                      <a:pt x="54295" y="230791"/>
                      <a:pt x="52047" y="235459"/>
                      <a:pt x="49973" y="240299"/>
                    </a:cubicBezTo>
                    <a:lnTo>
                      <a:pt x="43749" y="254648"/>
                    </a:lnTo>
                    <a:lnTo>
                      <a:pt x="37871" y="269170"/>
                    </a:lnTo>
                    <a:cubicBezTo>
                      <a:pt x="30264" y="288705"/>
                      <a:pt x="23349" y="308586"/>
                      <a:pt x="17817" y="328639"/>
                    </a:cubicBezTo>
                    <a:lnTo>
                      <a:pt x="16780" y="332443"/>
                    </a:lnTo>
                    <a:lnTo>
                      <a:pt x="15916" y="336246"/>
                    </a:lnTo>
                    <a:lnTo>
                      <a:pt x="14014" y="343853"/>
                    </a:lnTo>
                    <a:lnTo>
                      <a:pt x="12112" y="351459"/>
                    </a:lnTo>
                    <a:cubicBezTo>
                      <a:pt x="11594" y="354052"/>
                      <a:pt x="11075" y="356646"/>
                      <a:pt x="10557" y="359066"/>
                    </a:cubicBezTo>
                    <a:lnTo>
                      <a:pt x="9000" y="366845"/>
                    </a:lnTo>
                    <a:cubicBezTo>
                      <a:pt x="8482" y="369439"/>
                      <a:pt x="7963" y="372032"/>
                      <a:pt x="7618" y="374625"/>
                    </a:cubicBezTo>
                    <a:lnTo>
                      <a:pt x="5197" y="390184"/>
                    </a:lnTo>
                    <a:cubicBezTo>
                      <a:pt x="2431" y="410929"/>
                      <a:pt x="1394" y="432020"/>
                      <a:pt x="1913" y="453111"/>
                    </a:cubicBezTo>
                    <a:cubicBezTo>
                      <a:pt x="-508" y="432193"/>
                      <a:pt x="-508" y="410929"/>
                      <a:pt x="1221" y="389665"/>
                    </a:cubicBezTo>
                    <a:cubicBezTo>
                      <a:pt x="2950" y="368574"/>
                      <a:pt x="6753" y="347656"/>
                      <a:pt x="11767" y="326911"/>
                    </a:cubicBezTo>
                    <a:lnTo>
                      <a:pt x="15743" y="311525"/>
                    </a:lnTo>
                    <a:cubicBezTo>
                      <a:pt x="17126" y="306338"/>
                      <a:pt x="18855" y="301325"/>
                      <a:pt x="20411" y="296311"/>
                    </a:cubicBezTo>
                    <a:cubicBezTo>
                      <a:pt x="21966" y="291298"/>
                      <a:pt x="23695" y="286285"/>
                      <a:pt x="25424" y="281271"/>
                    </a:cubicBezTo>
                    <a:cubicBezTo>
                      <a:pt x="27153" y="276258"/>
                      <a:pt x="28881" y="271244"/>
                      <a:pt x="30783" y="266231"/>
                    </a:cubicBezTo>
                    <a:lnTo>
                      <a:pt x="36488" y="251363"/>
                    </a:lnTo>
                    <a:lnTo>
                      <a:pt x="42711" y="236669"/>
                    </a:lnTo>
                    <a:cubicBezTo>
                      <a:pt x="44786" y="231828"/>
                      <a:pt x="47033" y="226988"/>
                      <a:pt x="49281" y="222147"/>
                    </a:cubicBezTo>
                    <a:cubicBezTo>
                      <a:pt x="51528" y="217307"/>
                      <a:pt x="53603" y="212466"/>
                      <a:pt x="56023" y="207798"/>
                    </a:cubicBezTo>
                    <a:cubicBezTo>
                      <a:pt x="74694" y="169765"/>
                      <a:pt x="96476" y="133288"/>
                      <a:pt x="120334" y="98367"/>
                    </a:cubicBezTo>
                    <a:cubicBezTo>
                      <a:pt x="132262" y="80907"/>
                      <a:pt x="144882" y="63965"/>
                      <a:pt x="158021" y="47368"/>
                    </a:cubicBezTo>
                    <a:cubicBezTo>
                      <a:pt x="171332" y="31464"/>
                      <a:pt x="184817" y="15213"/>
                      <a:pt x="1995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23"/>
              <p:cNvSpPr/>
              <p:nvPr/>
            </p:nvSpPr>
            <p:spPr>
              <a:xfrm>
                <a:off x="8370343" y="2070820"/>
                <a:ext cx="219470" cy="565985"/>
              </a:xfrm>
              <a:custGeom>
                <a:avLst/>
                <a:gdLst/>
                <a:ahLst/>
                <a:cxnLst/>
                <a:rect l="l" t="t" r="r" b="b"/>
                <a:pathLst>
                  <a:path w="289729" h="747175" extrusionOk="0">
                    <a:moveTo>
                      <a:pt x="227191" y="0"/>
                    </a:moveTo>
                    <a:cubicBezTo>
                      <a:pt x="228228" y="0"/>
                      <a:pt x="163745" y="41837"/>
                      <a:pt x="107905" y="104937"/>
                    </a:cubicBezTo>
                    <a:cubicBezTo>
                      <a:pt x="50683" y="166827"/>
                      <a:pt x="1931" y="250154"/>
                      <a:pt x="30" y="305301"/>
                    </a:cubicBezTo>
                    <a:cubicBezTo>
                      <a:pt x="-1180" y="414733"/>
                      <a:pt x="34606" y="421821"/>
                      <a:pt x="19738" y="557529"/>
                    </a:cubicBezTo>
                    <a:cubicBezTo>
                      <a:pt x="15935" y="691855"/>
                      <a:pt x="195208" y="743718"/>
                      <a:pt x="191232" y="747175"/>
                    </a:cubicBezTo>
                    <a:cubicBezTo>
                      <a:pt x="188293" y="742335"/>
                      <a:pt x="264532" y="589166"/>
                      <a:pt x="287524" y="424241"/>
                    </a:cubicBezTo>
                    <a:cubicBezTo>
                      <a:pt x="303083" y="256031"/>
                      <a:pt x="231339" y="-345"/>
                      <a:pt x="2271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877;p23"/>
              <p:cNvSpPr/>
              <p:nvPr/>
            </p:nvSpPr>
            <p:spPr>
              <a:xfrm>
                <a:off x="8411036" y="2070811"/>
                <a:ext cx="132459" cy="566165"/>
              </a:xfrm>
              <a:custGeom>
                <a:avLst/>
                <a:gdLst/>
                <a:ahLst/>
                <a:cxnLst/>
                <a:rect l="l" t="t" r="r" b="b"/>
                <a:pathLst>
                  <a:path w="174863" h="747413" extrusionOk="0">
                    <a:moveTo>
                      <a:pt x="173434" y="13"/>
                    </a:moveTo>
                    <a:cubicBezTo>
                      <a:pt x="168075" y="-1716"/>
                      <a:pt x="46369" y="170816"/>
                      <a:pt x="12831" y="254315"/>
                    </a:cubicBezTo>
                    <a:cubicBezTo>
                      <a:pt x="-27622" y="336259"/>
                      <a:pt x="37553" y="220777"/>
                      <a:pt x="70745" y="224062"/>
                    </a:cubicBezTo>
                    <a:cubicBezTo>
                      <a:pt x="86304" y="225272"/>
                      <a:pt x="54149" y="284742"/>
                      <a:pt x="32885" y="344038"/>
                    </a:cubicBezTo>
                    <a:cubicBezTo>
                      <a:pt x="9720" y="403162"/>
                      <a:pt x="-2209" y="462114"/>
                      <a:pt x="7991" y="458483"/>
                    </a:cubicBezTo>
                    <a:cubicBezTo>
                      <a:pt x="28217" y="451914"/>
                      <a:pt x="54149" y="392963"/>
                      <a:pt x="68843" y="400051"/>
                    </a:cubicBezTo>
                    <a:cubicBezTo>
                      <a:pt x="75413" y="403162"/>
                      <a:pt x="46542" y="469893"/>
                      <a:pt x="33058" y="531783"/>
                    </a:cubicBezTo>
                    <a:cubicBezTo>
                      <a:pt x="17326" y="593673"/>
                      <a:pt x="16635" y="650723"/>
                      <a:pt x="26834" y="636892"/>
                    </a:cubicBezTo>
                    <a:cubicBezTo>
                      <a:pt x="47753" y="610615"/>
                      <a:pt x="45851" y="543884"/>
                      <a:pt x="72128" y="568952"/>
                    </a:cubicBezTo>
                    <a:cubicBezTo>
                      <a:pt x="92009" y="597822"/>
                      <a:pt x="132289" y="750646"/>
                      <a:pt x="137303" y="747361"/>
                    </a:cubicBezTo>
                    <a:cubicBezTo>
                      <a:pt x="137476" y="747707"/>
                      <a:pt x="121225" y="701548"/>
                      <a:pt x="116212" y="651241"/>
                    </a:cubicBezTo>
                    <a:cubicBezTo>
                      <a:pt x="109815" y="601625"/>
                      <a:pt x="114829" y="547515"/>
                      <a:pt x="123818" y="548206"/>
                    </a:cubicBezTo>
                    <a:cubicBezTo>
                      <a:pt x="141279" y="549244"/>
                      <a:pt x="168248" y="590216"/>
                      <a:pt x="174644" y="581917"/>
                    </a:cubicBezTo>
                    <a:cubicBezTo>
                      <a:pt x="179658" y="574830"/>
                      <a:pt x="96849" y="451741"/>
                      <a:pt x="112927" y="444307"/>
                    </a:cubicBezTo>
                    <a:cubicBezTo>
                      <a:pt x="127622" y="438084"/>
                      <a:pt x="163926" y="490984"/>
                      <a:pt x="173088" y="478018"/>
                    </a:cubicBezTo>
                    <a:cubicBezTo>
                      <a:pt x="180868" y="466263"/>
                      <a:pt x="105148" y="324849"/>
                      <a:pt x="119842" y="317588"/>
                    </a:cubicBezTo>
                    <a:cubicBezTo>
                      <a:pt x="133327" y="311365"/>
                      <a:pt x="161678" y="359943"/>
                      <a:pt x="173261" y="336259"/>
                    </a:cubicBezTo>
                    <a:cubicBezTo>
                      <a:pt x="186227" y="312229"/>
                      <a:pt x="84057" y="207984"/>
                      <a:pt x="106703" y="211269"/>
                    </a:cubicBezTo>
                    <a:cubicBezTo>
                      <a:pt x="130215" y="214381"/>
                      <a:pt x="141452" y="256908"/>
                      <a:pt x="159085" y="232878"/>
                    </a:cubicBezTo>
                    <a:cubicBezTo>
                      <a:pt x="171705" y="210404"/>
                      <a:pt x="168767" y="1050"/>
                      <a:pt x="173434" y="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23"/>
              <p:cNvSpPr/>
              <p:nvPr/>
            </p:nvSpPr>
            <p:spPr>
              <a:xfrm>
                <a:off x="8474307" y="2070820"/>
                <a:ext cx="68718" cy="566377"/>
              </a:xfrm>
              <a:custGeom>
                <a:avLst/>
                <a:gdLst/>
                <a:ahLst/>
                <a:cxnLst/>
                <a:rect l="l" t="t" r="r" b="b"/>
                <a:pathLst>
                  <a:path w="90717" h="747693" extrusionOk="0">
                    <a:moveTo>
                      <a:pt x="54586" y="747002"/>
                    </a:moveTo>
                    <a:cubicBezTo>
                      <a:pt x="36434" y="693929"/>
                      <a:pt x="24333" y="636188"/>
                      <a:pt x="18628" y="575681"/>
                    </a:cubicBezTo>
                    <a:cubicBezTo>
                      <a:pt x="15689" y="545427"/>
                      <a:pt x="14306" y="514482"/>
                      <a:pt x="14133" y="483019"/>
                    </a:cubicBezTo>
                    <a:cubicBezTo>
                      <a:pt x="14306" y="467287"/>
                      <a:pt x="14133" y="451555"/>
                      <a:pt x="14997" y="435478"/>
                    </a:cubicBezTo>
                    <a:cubicBezTo>
                      <a:pt x="15170" y="427525"/>
                      <a:pt x="15343" y="419573"/>
                      <a:pt x="15861" y="411621"/>
                    </a:cubicBezTo>
                    <a:cubicBezTo>
                      <a:pt x="16034" y="407644"/>
                      <a:pt x="16207" y="403668"/>
                      <a:pt x="16553" y="399519"/>
                    </a:cubicBezTo>
                    <a:cubicBezTo>
                      <a:pt x="16726" y="395543"/>
                      <a:pt x="16726" y="391567"/>
                      <a:pt x="16899" y="387591"/>
                    </a:cubicBezTo>
                    <a:cubicBezTo>
                      <a:pt x="17244" y="379638"/>
                      <a:pt x="17936" y="371513"/>
                      <a:pt x="18109" y="363561"/>
                    </a:cubicBezTo>
                    <a:cubicBezTo>
                      <a:pt x="18282" y="355608"/>
                      <a:pt x="18628" y="347656"/>
                      <a:pt x="18973" y="339531"/>
                    </a:cubicBezTo>
                    <a:cubicBezTo>
                      <a:pt x="19146" y="331578"/>
                      <a:pt x="18800" y="323626"/>
                      <a:pt x="18800" y="315674"/>
                    </a:cubicBezTo>
                    <a:cubicBezTo>
                      <a:pt x="18800" y="307721"/>
                      <a:pt x="18282" y="300288"/>
                      <a:pt x="18109" y="292508"/>
                    </a:cubicBezTo>
                    <a:cubicBezTo>
                      <a:pt x="17590" y="277122"/>
                      <a:pt x="17936" y="261563"/>
                      <a:pt x="18800" y="245831"/>
                    </a:cubicBezTo>
                    <a:cubicBezTo>
                      <a:pt x="19492" y="230100"/>
                      <a:pt x="20702" y="214368"/>
                      <a:pt x="22776" y="198290"/>
                    </a:cubicBezTo>
                    <a:cubicBezTo>
                      <a:pt x="26407" y="166308"/>
                      <a:pt x="32976" y="133807"/>
                      <a:pt x="42830" y="100787"/>
                    </a:cubicBezTo>
                    <a:cubicBezTo>
                      <a:pt x="47671" y="84364"/>
                      <a:pt x="53894" y="67595"/>
                      <a:pt x="61501" y="50826"/>
                    </a:cubicBezTo>
                    <a:cubicBezTo>
                      <a:pt x="68762" y="34057"/>
                      <a:pt x="77925" y="17115"/>
                      <a:pt x="90717" y="173"/>
                    </a:cubicBezTo>
                    <a:cubicBezTo>
                      <a:pt x="90026" y="173"/>
                      <a:pt x="89507" y="173"/>
                      <a:pt x="88815" y="0"/>
                    </a:cubicBezTo>
                    <a:cubicBezTo>
                      <a:pt x="72911" y="17115"/>
                      <a:pt x="61847" y="34748"/>
                      <a:pt x="52166" y="52036"/>
                    </a:cubicBezTo>
                    <a:cubicBezTo>
                      <a:pt x="42830" y="69324"/>
                      <a:pt x="35224" y="86611"/>
                      <a:pt x="28827" y="103726"/>
                    </a:cubicBezTo>
                    <a:cubicBezTo>
                      <a:pt x="16034" y="137956"/>
                      <a:pt x="8428" y="171494"/>
                      <a:pt x="3933" y="204341"/>
                    </a:cubicBezTo>
                    <a:cubicBezTo>
                      <a:pt x="2031" y="220591"/>
                      <a:pt x="648" y="236669"/>
                      <a:pt x="130" y="252746"/>
                    </a:cubicBezTo>
                    <a:cubicBezTo>
                      <a:pt x="-216" y="268651"/>
                      <a:pt x="130" y="284210"/>
                      <a:pt x="1167" y="299423"/>
                    </a:cubicBezTo>
                    <a:cubicBezTo>
                      <a:pt x="1686" y="307030"/>
                      <a:pt x="2723" y="314636"/>
                      <a:pt x="3069" y="322243"/>
                    </a:cubicBezTo>
                    <a:cubicBezTo>
                      <a:pt x="3414" y="329850"/>
                      <a:pt x="4106" y="337283"/>
                      <a:pt x="4279" y="344890"/>
                    </a:cubicBezTo>
                    <a:cubicBezTo>
                      <a:pt x="4279" y="352669"/>
                      <a:pt x="4279" y="360449"/>
                      <a:pt x="4452" y="368228"/>
                    </a:cubicBezTo>
                    <a:cubicBezTo>
                      <a:pt x="4624" y="376008"/>
                      <a:pt x="4106" y="383960"/>
                      <a:pt x="4279" y="391740"/>
                    </a:cubicBezTo>
                    <a:cubicBezTo>
                      <a:pt x="4279" y="395716"/>
                      <a:pt x="4279" y="399519"/>
                      <a:pt x="4279" y="403495"/>
                    </a:cubicBezTo>
                    <a:cubicBezTo>
                      <a:pt x="4106" y="407471"/>
                      <a:pt x="4106" y="411448"/>
                      <a:pt x="4106" y="415424"/>
                    </a:cubicBezTo>
                    <a:cubicBezTo>
                      <a:pt x="3933" y="423376"/>
                      <a:pt x="3933" y="431156"/>
                      <a:pt x="4106" y="439108"/>
                    </a:cubicBezTo>
                    <a:cubicBezTo>
                      <a:pt x="3760" y="455013"/>
                      <a:pt x="4452" y="470572"/>
                      <a:pt x="4797" y="486131"/>
                    </a:cubicBezTo>
                    <a:cubicBezTo>
                      <a:pt x="5834" y="517248"/>
                      <a:pt x="8082" y="548021"/>
                      <a:pt x="11885" y="578101"/>
                    </a:cubicBezTo>
                    <a:cubicBezTo>
                      <a:pt x="19665" y="638090"/>
                      <a:pt x="33668" y="695139"/>
                      <a:pt x="53376" y="747694"/>
                    </a:cubicBezTo>
                    <a:cubicBezTo>
                      <a:pt x="53722" y="747348"/>
                      <a:pt x="54067" y="747175"/>
                      <a:pt x="54586" y="74700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9" name="Google Shape;879;p23"/>
            <p:cNvGrpSpPr/>
            <p:nvPr/>
          </p:nvGrpSpPr>
          <p:grpSpPr>
            <a:xfrm>
              <a:off x="7429444" y="3634747"/>
              <a:ext cx="2631395" cy="2672825"/>
              <a:chOff x="7429444" y="3634747"/>
              <a:chExt cx="2631395" cy="2672825"/>
            </a:xfrm>
          </p:grpSpPr>
          <p:grpSp>
            <p:nvGrpSpPr>
              <p:cNvPr id="880" name="Google Shape;880;p23"/>
              <p:cNvGrpSpPr/>
              <p:nvPr/>
            </p:nvGrpSpPr>
            <p:grpSpPr>
              <a:xfrm rot="-3599948">
                <a:off x="8240441" y="4028700"/>
                <a:ext cx="1009400" cy="2455702"/>
                <a:chOff x="6623732" y="2930093"/>
                <a:chExt cx="759082" cy="1846719"/>
              </a:xfrm>
            </p:grpSpPr>
            <p:sp>
              <p:nvSpPr>
                <p:cNvPr id="881" name="Google Shape;881;p23"/>
                <p:cNvSpPr/>
                <p:nvPr/>
              </p:nvSpPr>
              <p:spPr>
                <a:xfrm>
                  <a:off x="6623732" y="2930436"/>
                  <a:ext cx="759082" cy="171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2088" h="2263201" extrusionOk="0">
                      <a:moveTo>
                        <a:pt x="162266" y="2263202"/>
                      </a:moveTo>
                      <a:cubicBezTo>
                        <a:pt x="162266" y="2263202"/>
                        <a:pt x="-32048" y="1915027"/>
                        <a:pt x="4602" y="1640844"/>
                      </a:cubicBezTo>
                      <a:cubicBezTo>
                        <a:pt x="41252" y="1366661"/>
                        <a:pt x="45055" y="1062916"/>
                        <a:pt x="45055" y="1062916"/>
                      </a:cubicBezTo>
                      <a:cubicBezTo>
                        <a:pt x="45055" y="1062916"/>
                        <a:pt x="169526" y="1402101"/>
                        <a:pt x="170218" y="1324824"/>
                      </a:cubicBezTo>
                      <a:cubicBezTo>
                        <a:pt x="170909" y="1247548"/>
                        <a:pt x="108674" y="1032662"/>
                        <a:pt x="90003" y="946742"/>
                      </a:cubicBezTo>
                      <a:cubicBezTo>
                        <a:pt x="71332" y="860822"/>
                        <a:pt x="141175" y="715605"/>
                        <a:pt x="249741" y="553447"/>
                      </a:cubicBezTo>
                      <a:cubicBezTo>
                        <a:pt x="358308" y="391288"/>
                        <a:pt x="384931" y="288599"/>
                        <a:pt x="384931" y="288599"/>
                      </a:cubicBezTo>
                      <a:cubicBezTo>
                        <a:pt x="384931" y="288599"/>
                        <a:pt x="477075" y="546704"/>
                        <a:pt x="494881" y="478245"/>
                      </a:cubicBezTo>
                      <a:cubicBezTo>
                        <a:pt x="512688" y="409786"/>
                        <a:pt x="488312" y="246590"/>
                        <a:pt x="497301" y="186601"/>
                      </a:cubicBezTo>
                      <a:cubicBezTo>
                        <a:pt x="506464" y="126613"/>
                        <a:pt x="618834" y="16144"/>
                        <a:pt x="799145" y="413"/>
                      </a:cubicBezTo>
                      <a:cubicBezTo>
                        <a:pt x="979456" y="-15146"/>
                        <a:pt x="1010055" y="413935"/>
                        <a:pt x="1000547" y="525440"/>
                      </a:cubicBezTo>
                      <a:cubicBezTo>
                        <a:pt x="991039" y="636946"/>
                        <a:pt x="774942" y="832297"/>
                        <a:pt x="826287" y="832816"/>
                      </a:cubicBezTo>
                      <a:cubicBezTo>
                        <a:pt x="877804" y="833335"/>
                        <a:pt x="1000374" y="688464"/>
                        <a:pt x="1000374" y="688464"/>
                      </a:cubicBezTo>
                      <a:cubicBezTo>
                        <a:pt x="1000374" y="688464"/>
                        <a:pt x="1005733" y="920119"/>
                        <a:pt x="944535" y="1065509"/>
                      </a:cubicBezTo>
                      <a:cubicBezTo>
                        <a:pt x="883163" y="1210898"/>
                        <a:pt x="900451" y="1202428"/>
                        <a:pt x="812457" y="1467621"/>
                      </a:cubicBezTo>
                      <a:cubicBezTo>
                        <a:pt x="724462" y="1732814"/>
                        <a:pt x="561266" y="1748546"/>
                        <a:pt x="561266" y="1748546"/>
                      </a:cubicBezTo>
                      <a:lnTo>
                        <a:pt x="724462" y="1732814"/>
                      </a:lnTo>
                      <a:cubicBezTo>
                        <a:pt x="724462" y="1732814"/>
                        <a:pt x="662572" y="1955308"/>
                        <a:pt x="584432" y="2057651"/>
                      </a:cubicBezTo>
                      <a:cubicBezTo>
                        <a:pt x="506291" y="2159821"/>
                        <a:pt x="162266" y="2263202"/>
                        <a:pt x="162266" y="226320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2" name="Google Shape;882;p23"/>
                <p:cNvSpPr/>
                <p:nvPr/>
              </p:nvSpPr>
              <p:spPr>
                <a:xfrm>
                  <a:off x="6710708" y="2930616"/>
                  <a:ext cx="546026" cy="1714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826" h="2262789" extrusionOk="0">
                      <a:moveTo>
                        <a:pt x="712081" y="0"/>
                      </a:moveTo>
                      <a:cubicBezTo>
                        <a:pt x="712081" y="0"/>
                        <a:pt x="602823" y="408336"/>
                        <a:pt x="562715" y="346964"/>
                      </a:cubicBezTo>
                      <a:cubicBezTo>
                        <a:pt x="522608" y="285593"/>
                        <a:pt x="486649" y="199846"/>
                        <a:pt x="486649" y="199846"/>
                      </a:cubicBezTo>
                      <a:cubicBezTo>
                        <a:pt x="486649" y="199846"/>
                        <a:pt x="499961" y="550959"/>
                        <a:pt x="454840" y="590548"/>
                      </a:cubicBezTo>
                      <a:cubicBezTo>
                        <a:pt x="409719" y="630310"/>
                        <a:pt x="333480" y="504801"/>
                        <a:pt x="333480" y="504801"/>
                      </a:cubicBezTo>
                      <a:cubicBezTo>
                        <a:pt x="333480" y="504801"/>
                        <a:pt x="407644" y="867497"/>
                        <a:pt x="358720" y="886687"/>
                      </a:cubicBezTo>
                      <a:cubicBezTo>
                        <a:pt x="309796" y="905876"/>
                        <a:pt x="160776" y="735419"/>
                        <a:pt x="160776" y="735419"/>
                      </a:cubicBezTo>
                      <a:cubicBezTo>
                        <a:pt x="160776" y="735419"/>
                        <a:pt x="283173" y="1161907"/>
                        <a:pt x="246004" y="1230713"/>
                      </a:cubicBezTo>
                      <a:cubicBezTo>
                        <a:pt x="208836" y="1299518"/>
                        <a:pt x="157318" y="1129406"/>
                        <a:pt x="157318" y="1129406"/>
                      </a:cubicBezTo>
                      <a:cubicBezTo>
                        <a:pt x="157318" y="1129406"/>
                        <a:pt x="210564" y="1555549"/>
                        <a:pt x="153688" y="1549152"/>
                      </a:cubicBezTo>
                      <a:cubicBezTo>
                        <a:pt x="96811" y="1542583"/>
                        <a:pt x="173" y="1428311"/>
                        <a:pt x="0" y="1450439"/>
                      </a:cubicBezTo>
                      <a:cubicBezTo>
                        <a:pt x="-173" y="1472568"/>
                        <a:pt x="135190" y="1806220"/>
                        <a:pt x="106320" y="1855318"/>
                      </a:cubicBezTo>
                      <a:cubicBezTo>
                        <a:pt x="77449" y="1904415"/>
                        <a:pt x="17806" y="1744158"/>
                        <a:pt x="13139" y="1809678"/>
                      </a:cubicBezTo>
                      <a:cubicBezTo>
                        <a:pt x="8471" y="1875371"/>
                        <a:pt x="47196" y="2262789"/>
                        <a:pt x="47196" y="2262789"/>
                      </a:cubicBezTo>
                      <a:cubicBezTo>
                        <a:pt x="47196" y="2262789"/>
                        <a:pt x="387764" y="1984284"/>
                        <a:pt x="379120" y="1927234"/>
                      </a:cubicBezTo>
                      <a:cubicBezTo>
                        <a:pt x="379120" y="1927234"/>
                        <a:pt x="190857" y="1950054"/>
                        <a:pt x="207626" y="1905452"/>
                      </a:cubicBezTo>
                      <a:cubicBezTo>
                        <a:pt x="224222" y="1860850"/>
                        <a:pt x="503246" y="1582518"/>
                        <a:pt x="507567" y="1552091"/>
                      </a:cubicBezTo>
                      <a:cubicBezTo>
                        <a:pt x="511889" y="1521665"/>
                        <a:pt x="368747" y="1606893"/>
                        <a:pt x="348693" y="1577677"/>
                      </a:cubicBezTo>
                      <a:cubicBezTo>
                        <a:pt x="328640" y="1548633"/>
                        <a:pt x="673702" y="1155165"/>
                        <a:pt x="669726" y="1133728"/>
                      </a:cubicBezTo>
                      <a:cubicBezTo>
                        <a:pt x="665923" y="1112292"/>
                        <a:pt x="453111" y="1250766"/>
                        <a:pt x="449654" y="1194754"/>
                      </a:cubicBezTo>
                      <a:cubicBezTo>
                        <a:pt x="446023" y="1138742"/>
                        <a:pt x="659527" y="914174"/>
                        <a:pt x="655550" y="889107"/>
                      </a:cubicBezTo>
                      <a:cubicBezTo>
                        <a:pt x="651747" y="864040"/>
                        <a:pt x="504974" y="909334"/>
                        <a:pt x="509296" y="871819"/>
                      </a:cubicBezTo>
                      <a:cubicBezTo>
                        <a:pt x="513618" y="834305"/>
                        <a:pt x="649845" y="599365"/>
                        <a:pt x="707241" y="555281"/>
                      </a:cubicBezTo>
                      <a:cubicBezTo>
                        <a:pt x="764636" y="511198"/>
                        <a:pt x="621839" y="545082"/>
                        <a:pt x="618209" y="507222"/>
                      </a:cubicBezTo>
                      <a:cubicBezTo>
                        <a:pt x="614579" y="469361"/>
                        <a:pt x="740087" y="54629"/>
                        <a:pt x="71208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3" name="Google Shape;883;p23"/>
                <p:cNvSpPr/>
                <p:nvPr/>
              </p:nvSpPr>
              <p:spPr>
                <a:xfrm>
                  <a:off x="6726151" y="2930093"/>
                  <a:ext cx="525258" cy="1846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410" h="2437913" extrusionOk="0">
                      <a:moveTo>
                        <a:pt x="693410" y="1210"/>
                      </a:moveTo>
                      <a:cubicBezTo>
                        <a:pt x="624605" y="200710"/>
                        <a:pt x="561505" y="402285"/>
                        <a:pt x="500825" y="604551"/>
                      </a:cubicBezTo>
                      <a:cubicBezTo>
                        <a:pt x="439799" y="806645"/>
                        <a:pt x="381194" y="1009430"/>
                        <a:pt x="326046" y="1213079"/>
                      </a:cubicBezTo>
                      <a:cubicBezTo>
                        <a:pt x="271244" y="1416901"/>
                        <a:pt x="219727" y="1621588"/>
                        <a:pt x="166308" y="1825756"/>
                      </a:cubicBezTo>
                      <a:lnTo>
                        <a:pt x="85401" y="2131921"/>
                      </a:lnTo>
                      <a:cubicBezTo>
                        <a:pt x="71398" y="2182747"/>
                        <a:pt x="58605" y="2234092"/>
                        <a:pt x="45121" y="2285090"/>
                      </a:cubicBezTo>
                      <a:cubicBezTo>
                        <a:pt x="31118" y="2336089"/>
                        <a:pt x="17979" y="2387088"/>
                        <a:pt x="3458" y="2437914"/>
                      </a:cubicBezTo>
                      <a:lnTo>
                        <a:pt x="0" y="2437049"/>
                      </a:lnTo>
                      <a:cubicBezTo>
                        <a:pt x="37341" y="2228905"/>
                        <a:pt x="81598" y="2022317"/>
                        <a:pt x="131559" y="1816939"/>
                      </a:cubicBezTo>
                      <a:cubicBezTo>
                        <a:pt x="180484" y="1611388"/>
                        <a:pt x="239781" y="1408257"/>
                        <a:pt x="298386" y="1205300"/>
                      </a:cubicBezTo>
                      <a:cubicBezTo>
                        <a:pt x="357164" y="1002342"/>
                        <a:pt x="419227" y="800248"/>
                        <a:pt x="483710" y="599192"/>
                      </a:cubicBezTo>
                      <a:cubicBezTo>
                        <a:pt x="549058" y="398309"/>
                        <a:pt x="616653" y="198117"/>
                        <a:pt x="690126" y="0"/>
                      </a:cubicBezTo>
                      <a:lnTo>
                        <a:pt x="693410" y="12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4" name="Google Shape;884;p23"/>
                <p:cNvSpPr/>
                <p:nvPr/>
              </p:nvSpPr>
              <p:spPr>
                <a:xfrm>
                  <a:off x="6733266" y="3233877"/>
                  <a:ext cx="187296" cy="408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256" h="539509" extrusionOk="0">
                      <a:moveTo>
                        <a:pt x="247150" y="63910"/>
                      </a:moveTo>
                      <a:cubicBezTo>
                        <a:pt x="247150" y="63910"/>
                        <a:pt x="249916" y="-26159"/>
                        <a:pt x="227269" y="7552"/>
                      </a:cubicBezTo>
                      <a:cubicBezTo>
                        <a:pt x="204622" y="41263"/>
                        <a:pt x="182840" y="209819"/>
                        <a:pt x="111269" y="262028"/>
                      </a:cubicBezTo>
                      <a:cubicBezTo>
                        <a:pt x="39697" y="314237"/>
                        <a:pt x="-15450" y="394452"/>
                        <a:pt x="3912" y="483483"/>
                      </a:cubicBezTo>
                      <a:cubicBezTo>
                        <a:pt x="23274" y="572515"/>
                        <a:pt x="86547" y="546410"/>
                        <a:pt x="97266" y="468270"/>
                      </a:cubicBezTo>
                      <a:cubicBezTo>
                        <a:pt x="108157" y="390130"/>
                        <a:pt x="110750" y="310779"/>
                        <a:pt x="178518" y="250445"/>
                      </a:cubicBezTo>
                      <a:cubicBezTo>
                        <a:pt x="246113" y="189938"/>
                        <a:pt x="247150" y="63910"/>
                        <a:pt x="247150" y="6391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5" name="Google Shape;885;p23"/>
                <p:cNvSpPr/>
                <p:nvPr/>
              </p:nvSpPr>
              <p:spPr>
                <a:xfrm>
                  <a:off x="7138086" y="3590271"/>
                  <a:ext cx="202462" cy="471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277" h="621900" extrusionOk="0">
                      <a:moveTo>
                        <a:pt x="267140" y="3518"/>
                      </a:moveTo>
                      <a:cubicBezTo>
                        <a:pt x="270425" y="6111"/>
                        <a:pt x="213894" y="159453"/>
                        <a:pt x="173268" y="288938"/>
                      </a:cubicBezTo>
                      <a:cubicBezTo>
                        <a:pt x="132469" y="418424"/>
                        <a:pt x="63664" y="622419"/>
                        <a:pt x="24075" y="621900"/>
                      </a:cubicBezTo>
                      <a:cubicBezTo>
                        <a:pt x="-15514" y="621381"/>
                        <a:pt x="-5833" y="542895"/>
                        <a:pt x="49834" y="454555"/>
                      </a:cubicBezTo>
                      <a:cubicBezTo>
                        <a:pt x="105500" y="366215"/>
                        <a:pt x="146299" y="242780"/>
                        <a:pt x="134370" y="197832"/>
                      </a:cubicBezTo>
                      <a:cubicBezTo>
                        <a:pt x="122442" y="152711"/>
                        <a:pt x="227724" y="-27254"/>
                        <a:pt x="267140" y="351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6" name="Google Shape;886;p23"/>
                <p:cNvSpPr/>
                <p:nvPr/>
              </p:nvSpPr>
              <p:spPr>
                <a:xfrm>
                  <a:off x="7299599" y="3050622"/>
                  <a:ext cx="61877" cy="317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686" h="419455" extrusionOk="0">
                      <a:moveTo>
                        <a:pt x="2607" y="0"/>
                      </a:moveTo>
                      <a:cubicBezTo>
                        <a:pt x="2607" y="0"/>
                        <a:pt x="118781" y="321033"/>
                        <a:pt x="69511" y="386380"/>
                      </a:cubicBezTo>
                      <a:cubicBezTo>
                        <a:pt x="20068" y="451555"/>
                        <a:pt x="-3962" y="427007"/>
                        <a:pt x="533" y="253265"/>
                      </a:cubicBezTo>
                      <a:cubicBezTo>
                        <a:pt x="4855" y="79351"/>
                        <a:pt x="2607" y="0"/>
                        <a:pt x="260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87" name="Google Shape;887;p23"/>
              <p:cNvGrpSpPr/>
              <p:nvPr/>
            </p:nvGrpSpPr>
            <p:grpSpPr>
              <a:xfrm>
                <a:off x="8436251" y="3634747"/>
                <a:ext cx="1241643" cy="2045444"/>
                <a:chOff x="5497045" y="1848477"/>
                <a:chExt cx="933636" cy="1538044"/>
              </a:xfrm>
            </p:grpSpPr>
            <p:sp>
              <p:nvSpPr>
                <p:cNvPr id="888" name="Google Shape;888;p23"/>
                <p:cNvSpPr/>
                <p:nvPr/>
              </p:nvSpPr>
              <p:spPr>
                <a:xfrm>
                  <a:off x="5497045" y="1848477"/>
                  <a:ext cx="933636" cy="1434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523" h="1893422" extrusionOk="0">
                      <a:moveTo>
                        <a:pt x="783135" y="1892488"/>
                      </a:moveTo>
                      <a:cubicBezTo>
                        <a:pt x="777776" y="1901304"/>
                        <a:pt x="336766" y="1850306"/>
                        <a:pt x="281964" y="1629541"/>
                      </a:cubicBezTo>
                      <a:cubicBezTo>
                        <a:pt x="216271" y="1418113"/>
                        <a:pt x="86959" y="1216019"/>
                        <a:pt x="87823" y="1215674"/>
                      </a:cubicBezTo>
                      <a:cubicBezTo>
                        <a:pt x="83847" y="1219650"/>
                        <a:pt x="378084" y="1343776"/>
                        <a:pt x="345237" y="1290529"/>
                      </a:cubicBezTo>
                      <a:cubicBezTo>
                        <a:pt x="307896" y="1242297"/>
                        <a:pt x="140378" y="1152573"/>
                        <a:pt x="84712" y="1107971"/>
                      </a:cubicBezTo>
                      <a:cubicBezTo>
                        <a:pt x="27143" y="1064579"/>
                        <a:pt x="38726" y="921609"/>
                        <a:pt x="45468" y="746485"/>
                      </a:cubicBezTo>
                      <a:cubicBezTo>
                        <a:pt x="50482" y="571533"/>
                        <a:pt x="4669" y="494776"/>
                        <a:pt x="6398" y="494430"/>
                      </a:cubicBezTo>
                      <a:cubicBezTo>
                        <a:pt x="4324" y="496850"/>
                        <a:pt x="214369" y="578275"/>
                        <a:pt x="188265" y="523992"/>
                      </a:cubicBezTo>
                      <a:cubicBezTo>
                        <a:pt x="159740" y="472820"/>
                        <a:pt x="48062" y="399866"/>
                        <a:pt x="19018" y="359759"/>
                      </a:cubicBezTo>
                      <a:cubicBezTo>
                        <a:pt x="-10198" y="318614"/>
                        <a:pt x="-10544" y="186363"/>
                        <a:pt x="52211" y="53766"/>
                      </a:cubicBezTo>
                      <a:cubicBezTo>
                        <a:pt x="109260" y="-75373"/>
                        <a:pt x="433232" y="62064"/>
                        <a:pt x="513447" y="113755"/>
                      </a:cubicBezTo>
                      <a:cubicBezTo>
                        <a:pt x="598848" y="162852"/>
                        <a:pt x="608356" y="461583"/>
                        <a:pt x="636536" y="412486"/>
                      </a:cubicBezTo>
                      <a:cubicBezTo>
                        <a:pt x="672840" y="360105"/>
                        <a:pt x="635671" y="176509"/>
                        <a:pt x="633424" y="177719"/>
                      </a:cubicBezTo>
                      <a:cubicBezTo>
                        <a:pt x="632559" y="178583"/>
                        <a:pt x="809413" y="260182"/>
                        <a:pt x="876662" y="387765"/>
                      </a:cubicBezTo>
                      <a:cubicBezTo>
                        <a:pt x="939416" y="518287"/>
                        <a:pt x="949616" y="491837"/>
                        <a:pt x="1064407" y="714848"/>
                      </a:cubicBezTo>
                      <a:cubicBezTo>
                        <a:pt x="1177122" y="944256"/>
                        <a:pt x="1010469" y="1154821"/>
                        <a:pt x="1010123" y="1151363"/>
                      </a:cubicBezTo>
                      <a:cubicBezTo>
                        <a:pt x="1064925" y="1085324"/>
                        <a:pt x="1116788" y="1017038"/>
                        <a:pt x="1165367" y="946677"/>
                      </a:cubicBezTo>
                      <a:cubicBezTo>
                        <a:pt x="1165712" y="945812"/>
                        <a:pt x="1254744" y="1132174"/>
                        <a:pt x="1227257" y="1286207"/>
                      </a:cubicBezTo>
                      <a:cubicBezTo>
                        <a:pt x="1215847" y="1362446"/>
                        <a:pt x="1117998" y="1523741"/>
                        <a:pt x="1008394" y="1655473"/>
                      </a:cubicBezTo>
                      <a:cubicBezTo>
                        <a:pt x="901210" y="1788761"/>
                        <a:pt x="782098" y="1892488"/>
                        <a:pt x="783135" y="189248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9" name="Google Shape;889;p23"/>
                <p:cNvSpPr/>
                <p:nvPr/>
              </p:nvSpPr>
              <p:spPr>
                <a:xfrm>
                  <a:off x="5545074" y="1874226"/>
                  <a:ext cx="749224" cy="1407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075" h="1858691" extrusionOk="0">
                      <a:moveTo>
                        <a:pt x="0" y="42"/>
                      </a:moveTo>
                      <a:cubicBezTo>
                        <a:pt x="4495" y="-3934"/>
                        <a:pt x="226469" y="273707"/>
                        <a:pt x="158528" y="278720"/>
                      </a:cubicBezTo>
                      <a:cubicBezTo>
                        <a:pt x="95947" y="279758"/>
                        <a:pt x="22993" y="260222"/>
                        <a:pt x="22993" y="260050"/>
                      </a:cubicBezTo>
                      <a:cubicBezTo>
                        <a:pt x="22128" y="260741"/>
                        <a:pt x="250499" y="433445"/>
                        <a:pt x="243757" y="492051"/>
                      </a:cubicBezTo>
                      <a:cubicBezTo>
                        <a:pt x="235977" y="551866"/>
                        <a:pt x="107011" y="541494"/>
                        <a:pt x="107875" y="540456"/>
                      </a:cubicBezTo>
                      <a:cubicBezTo>
                        <a:pt x="105282" y="543049"/>
                        <a:pt x="374971" y="683944"/>
                        <a:pt x="347483" y="735807"/>
                      </a:cubicBezTo>
                      <a:cubicBezTo>
                        <a:pt x="316538" y="793203"/>
                        <a:pt x="94564" y="809626"/>
                        <a:pt x="96120" y="806514"/>
                      </a:cubicBezTo>
                      <a:cubicBezTo>
                        <a:pt x="91106" y="811528"/>
                        <a:pt x="432539" y="964351"/>
                        <a:pt x="437725" y="1034021"/>
                      </a:cubicBezTo>
                      <a:cubicBezTo>
                        <a:pt x="436515" y="1109568"/>
                        <a:pt x="293718" y="1051308"/>
                        <a:pt x="294756" y="1050271"/>
                      </a:cubicBezTo>
                      <a:cubicBezTo>
                        <a:pt x="292162" y="1052173"/>
                        <a:pt x="574471" y="1261181"/>
                        <a:pt x="506357" y="1310105"/>
                      </a:cubicBezTo>
                      <a:cubicBezTo>
                        <a:pt x="435823" y="1361277"/>
                        <a:pt x="265539" y="1369229"/>
                        <a:pt x="276085" y="1382541"/>
                      </a:cubicBezTo>
                      <a:cubicBezTo>
                        <a:pt x="281790" y="1401903"/>
                        <a:pt x="612158" y="1489552"/>
                        <a:pt x="602996" y="1544008"/>
                      </a:cubicBezTo>
                      <a:cubicBezTo>
                        <a:pt x="588820" y="1603997"/>
                        <a:pt x="433057" y="1557320"/>
                        <a:pt x="458125" y="1602614"/>
                      </a:cubicBezTo>
                      <a:cubicBezTo>
                        <a:pt x="480599" y="1650155"/>
                        <a:pt x="718132" y="1859855"/>
                        <a:pt x="719861" y="1858645"/>
                      </a:cubicBezTo>
                      <a:cubicBezTo>
                        <a:pt x="740260" y="1864522"/>
                        <a:pt x="1044870" y="1317193"/>
                        <a:pt x="980041" y="1292818"/>
                      </a:cubicBezTo>
                      <a:cubicBezTo>
                        <a:pt x="983671" y="1295929"/>
                        <a:pt x="764463" y="1519114"/>
                        <a:pt x="758931" y="1471746"/>
                      </a:cubicBezTo>
                      <a:cubicBezTo>
                        <a:pt x="771897" y="1428353"/>
                        <a:pt x="916422" y="964870"/>
                        <a:pt x="886514" y="944816"/>
                      </a:cubicBezTo>
                      <a:cubicBezTo>
                        <a:pt x="874067" y="924935"/>
                        <a:pt x="781751" y="1128930"/>
                        <a:pt x="740260" y="1132906"/>
                      </a:cubicBezTo>
                      <a:cubicBezTo>
                        <a:pt x="720898" y="1135672"/>
                        <a:pt x="748385" y="990110"/>
                        <a:pt x="756165" y="847140"/>
                      </a:cubicBezTo>
                      <a:cubicBezTo>
                        <a:pt x="767575" y="703479"/>
                        <a:pt x="759277" y="562412"/>
                        <a:pt x="750633" y="559991"/>
                      </a:cubicBezTo>
                      <a:cubicBezTo>
                        <a:pt x="739396" y="554632"/>
                        <a:pt x="653476" y="846967"/>
                        <a:pt x="610084" y="819653"/>
                      </a:cubicBezTo>
                      <a:cubicBezTo>
                        <a:pt x="581040" y="791474"/>
                        <a:pt x="602304" y="466465"/>
                        <a:pt x="574817" y="460414"/>
                      </a:cubicBezTo>
                      <a:cubicBezTo>
                        <a:pt x="557356" y="453326"/>
                        <a:pt x="480426" y="616868"/>
                        <a:pt x="458297" y="592492"/>
                      </a:cubicBezTo>
                      <a:cubicBezTo>
                        <a:pt x="442047" y="567079"/>
                        <a:pt x="382750" y="326261"/>
                        <a:pt x="379638" y="257111"/>
                      </a:cubicBezTo>
                      <a:cubicBezTo>
                        <a:pt x="381713" y="186058"/>
                        <a:pt x="324490" y="328682"/>
                        <a:pt x="295793" y="312604"/>
                      </a:cubicBezTo>
                      <a:cubicBezTo>
                        <a:pt x="273665" y="292550"/>
                        <a:pt x="53592" y="561"/>
                        <a:pt x="0" y="4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0" name="Google Shape;890;p23"/>
                <p:cNvSpPr/>
                <p:nvPr/>
              </p:nvSpPr>
              <p:spPr>
                <a:xfrm>
                  <a:off x="5544158" y="1873604"/>
                  <a:ext cx="581830" cy="1512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093" h="1997249" extrusionOk="0">
                      <a:moveTo>
                        <a:pt x="2247" y="0"/>
                      </a:moveTo>
                      <a:cubicBezTo>
                        <a:pt x="111506" y="140030"/>
                        <a:pt x="210737" y="288705"/>
                        <a:pt x="298213" y="444294"/>
                      </a:cubicBezTo>
                      <a:cubicBezTo>
                        <a:pt x="385516" y="600230"/>
                        <a:pt x="461063" y="763426"/>
                        <a:pt x="526584" y="930771"/>
                      </a:cubicBezTo>
                      <a:cubicBezTo>
                        <a:pt x="592623" y="1097770"/>
                        <a:pt x="649500" y="1268573"/>
                        <a:pt x="690817" y="1445945"/>
                      </a:cubicBezTo>
                      <a:cubicBezTo>
                        <a:pt x="711044" y="1534803"/>
                        <a:pt x="727813" y="1625045"/>
                        <a:pt x="740952" y="1716324"/>
                      </a:cubicBezTo>
                      <a:cubicBezTo>
                        <a:pt x="746656" y="1762483"/>
                        <a:pt x="753399" y="1807777"/>
                        <a:pt x="758412" y="1853762"/>
                      </a:cubicBezTo>
                      <a:cubicBezTo>
                        <a:pt x="762561" y="1900266"/>
                        <a:pt x="766710" y="1946597"/>
                        <a:pt x="768093" y="1994138"/>
                      </a:cubicBezTo>
                      <a:cubicBezTo>
                        <a:pt x="766192" y="1995175"/>
                        <a:pt x="764117" y="1996213"/>
                        <a:pt x="762215" y="1997250"/>
                      </a:cubicBezTo>
                      <a:cubicBezTo>
                        <a:pt x="722972" y="1825583"/>
                        <a:pt x="685458" y="1650631"/>
                        <a:pt x="642584" y="1475679"/>
                      </a:cubicBezTo>
                      <a:cubicBezTo>
                        <a:pt x="598847" y="1301419"/>
                        <a:pt x="555454" y="1123183"/>
                        <a:pt x="495812" y="952380"/>
                      </a:cubicBezTo>
                      <a:cubicBezTo>
                        <a:pt x="436688" y="781578"/>
                        <a:pt x="366327" y="615097"/>
                        <a:pt x="283519" y="456050"/>
                      </a:cubicBezTo>
                      <a:cubicBezTo>
                        <a:pt x="201229" y="296484"/>
                        <a:pt x="106147" y="144525"/>
                        <a:pt x="0" y="1729"/>
                      </a:cubicBezTo>
                      <a:cubicBezTo>
                        <a:pt x="692" y="1210"/>
                        <a:pt x="1556" y="519"/>
                        <a:pt x="224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1" name="Google Shape;891;p23"/>
                <p:cNvSpPr/>
                <p:nvPr/>
              </p:nvSpPr>
              <p:spPr>
                <a:xfrm>
                  <a:off x="5544484" y="2273830"/>
                  <a:ext cx="108165" cy="362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792" h="478508" extrusionOk="0">
                      <a:moveTo>
                        <a:pt x="45210" y="31072"/>
                      </a:moveTo>
                      <a:cubicBezTo>
                        <a:pt x="45210" y="31072"/>
                        <a:pt x="-2331" y="-23557"/>
                        <a:pt x="89" y="12056"/>
                      </a:cubicBezTo>
                      <a:cubicBezTo>
                        <a:pt x="2164" y="47495"/>
                        <a:pt x="77711" y="163842"/>
                        <a:pt x="42963" y="248033"/>
                      </a:cubicBezTo>
                      <a:cubicBezTo>
                        <a:pt x="9079" y="331360"/>
                        <a:pt x="-7344" y="420564"/>
                        <a:pt x="52298" y="464302"/>
                      </a:cubicBezTo>
                      <a:cubicBezTo>
                        <a:pt x="112805" y="507867"/>
                        <a:pt x="163804" y="442520"/>
                        <a:pt x="134069" y="385816"/>
                      </a:cubicBezTo>
                      <a:cubicBezTo>
                        <a:pt x="104507" y="329285"/>
                        <a:pt x="68894" y="278286"/>
                        <a:pt x="92924" y="192021"/>
                      </a:cubicBezTo>
                      <a:cubicBezTo>
                        <a:pt x="115917" y="105064"/>
                        <a:pt x="44692" y="31072"/>
                        <a:pt x="45210" y="31072"/>
                      </a:cubicBezTo>
                      <a:close/>
                    </a:path>
                  </a:pathLst>
                </a:custGeom>
                <a:solidFill>
                  <a:srgbClr val="99BD75">
                    <a:alpha val="5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2" name="Google Shape;892;p23"/>
                <p:cNvSpPr/>
                <p:nvPr/>
              </p:nvSpPr>
              <p:spPr>
                <a:xfrm>
                  <a:off x="6045726" y="2081386"/>
                  <a:ext cx="206298" cy="428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340" h="565184" extrusionOk="0">
                      <a:moveTo>
                        <a:pt x="15101" y="46"/>
                      </a:moveTo>
                      <a:cubicBezTo>
                        <a:pt x="19250" y="-2720"/>
                        <a:pt x="96699" y="120023"/>
                        <a:pt x="157033" y="223403"/>
                      </a:cubicBezTo>
                      <a:cubicBezTo>
                        <a:pt x="220133" y="324709"/>
                        <a:pt x="300349" y="501735"/>
                        <a:pt x="262661" y="548412"/>
                      </a:cubicBezTo>
                      <a:cubicBezTo>
                        <a:pt x="225666" y="594225"/>
                        <a:pt x="185904" y="542534"/>
                        <a:pt x="174494" y="437771"/>
                      </a:cubicBezTo>
                      <a:cubicBezTo>
                        <a:pt x="162565" y="332489"/>
                        <a:pt x="105689" y="232566"/>
                        <a:pt x="66273" y="224959"/>
                      </a:cubicBezTo>
                      <a:cubicBezTo>
                        <a:pt x="29104" y="215624"/>
                        <a:pt x="-27254" y="27361"/>
                        <a:pt x="15101" y="46"/>
                      </a:cubicBezTo>
                      <a:close/>
                    </a:path>
                  </a:pathLst>
                </a:custGeom>
                <a:solidFill>
                  <a:srgbClr val="99BD75">
                    <a:alpha val="5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95" name="Google Shape;895;p24"/>
          <p:cNvSpPr txBox="1">
            <a:spLocks noGrp="1"/>
          </p:cNvSpPr>
          <p:nvPr>
            <p:ph type="subTitle" idx="1"/>
          </p:nvPr>
        </p:nvSpPr>
        <p:spPr>
          <a:xfrm>
            <a:off x="720002" y="2902660"/>
            <a:ext cx="22404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6" name="Google Shape;896;p24"/>
          <p:cNvSpPr txBox="1">
            <a:spLocks noGrp="1"/>
          </p:cNvSpPr>
          <p:nvPr>
            <p:ph type="subTitle" idx="2"/>
          </p:nvPr>
        </p:nvSpPr>
        <p:spPr>
          <a:xfrm>
            <a:off x="3451797" y="2902660"/>
            <a:ext cx="22404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7" name="Google Shape;897;p24"/>
          <p:cNvSpPr txBox="1">
            <a:spLocks noGrp="1"/>
          </p:cNvSpPr>
          <p:nvPr>
            <p:ph type="subTitle" idx="3"/>
          </p:nvPr>
        </p:nvSpPr>
        <p:spPr>
          <a:xfrm>
            <a:off x="6183598" y="2902660"/>
            <a:ext cx="22404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8" name="Google Shape;898;p24"/>
          <p:cNvSpPr txBox="1">
            <a:spLocks noGrp="1"/>
          </p:cNvSpPr>
          <p:nvPr>
            <p:ph type="subTitle" idx="4"/>
          </p:nvPr>
        </p:nvSpPr>
        <p:spPr>
          <a:xfrm>
            <a:off x="720002" y="2448083"/>
            <a:ext cx="2240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us Jakarta Sans ExtraBold"/>
                <a:ea typeface="Plus Jakarta Sans ExtraBold"/>
                <a:cs typeface="Plus Jakarta Sans ExtraBold"/>
                <a:sym typeface="Plus Jakarta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99" name="Google Shape;899;p24"/>
          <p:cNvSpPr txBox="1">
            <a:spLocks noGrp="1"/>
          </p:cNvSpPr>
          <p:nvPr>
            <p:ph type="subTitle" idx="5"/>
          </p:nvPr>
        </p:nvSpPr>
        <p:spPr>
          <a:xfrm>
            <a:off x="3451800" y="2448083"/>
            <a:ext cx="2240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us Jakarta Sans ExtraBold"/>
                <a:ea typeface="Plus Jakarta Sans ExtraBold"/>
                <a:cs typeface="Plus Jakarta Sans ExtraBold"/>
                <a:sym typeface="Plus Jakarta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00" name="Google Shape;900;p24"/>
          <p:cNvSpPr txBox="1">
            <a:spLocks noGrp="1"/>
          </p:cNvSpPr>
          <p:nvPr>
            <p:ph type="subTitle" idx="6"/>
          </p:nvPr>
        </p:nvSpPr>
        <p:spPr>
          <a:xfrm>
            <a:off x="6183598" y="2448083"/>
            <a:ext cx="2240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us Jakarta Sans ExtraBold"/>
                <a:ea typeface="Plus Jakarta Sans ExtraBold"/>
                <a:cs typeface="Plus Jakarta Sans ExtraBold"/>
                <a:sym typeface="Plus Jakarta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901" name="Google Shape;901;p24"/>
          <p:cNvGrpSpPr/>
          <p:nvPr/>
        </p:nvGrpSpPr>
        <p:grpSpPr>
          <a:xfrm>
            <a:off x="-896805" y="-1056923"/>
            <a:ext cx="10617236" cy="7515076"/>
            <a:chOff x="-896805" y="-1056923"/>
            <a:chExt cx="10617236" cy="7515076"/>
          </a:xfrm>
        </p:grpSpPr>
        <p:grpSp>
          <p:nvGrpSpPr>
            <p:cNvPr id="902" name="Google Shape;902;p24"/>
            <p:cNvGrpSpPr/>
            <p:nvPr/>
          </p:nvGrpSpPr>
          <p:grpSpPr>
            <a:xfrm rot="2890908" flipH="1">
              <a:off x="7771356" y="-653993"/>
              <a:ext cx="1710027" cy="1406118"/>
              <a:chOff x="7754112" y="1826157"/>
              <a:chExt cx="1072114" cy="881576"/>
            </a:xfrm>
          </p:grpSpPr>
          <p:sp>
            <p:nvSpPr>
              <p:cNvPr id="903" name="Google Shape;903;p24"/>
              <p:cNvSpPr/>
              <p:nvPr/>
            </p:nvSpPr>
            <p:spPr>
              <a:xfrm>
                <a:off x="8161502" y="1876483"/>
                <a:ext cx="664724" cy="521984"/>
              </a:xfrm>
              <a:custGeom>
                <a:avLst/>
                <a:gdLst/>
                <a:ahLst/>
                <a:cxnLst/>
                <a:rect l="l" t="t" r="r" b="b"/>
                <a:pathLst>
                  <a:path w="877524" h="689088" extrusionOk="0">
                    <a:moveTo>
                      <a:pt x="0" y="688915"/>
                    </a:moveTo>
                    <a:cubicBezTo>
                      <a:pt x="11756" y="667997"/>
                      <a:pt x="24376" y="647598"/>
                      <a:pt x="37342" y="627371"/>
                    </a:cubicBezTo>
                    <a:cubicBezTo>
                      <a:pt x="50307" y="607145"/>
                      <a:pt x="63792" y="587264"/>
                      <a:pt x="77449" y="567556"/>
                    </a:cubicBezTo>
                    <a:cubicBezTo>
                      <a:pt x="104936" y="528313"/>
                      <a:pt x="133980" y="489934"/>
                      <a:pt x="164233" y="452592"/>
                    </a:cubicBezTo>
                    <a:cubicBezTo>
                      <a:pt x="194660" y="415424"/>
                      <a:pt x="226469" y="379292"/>
                      <a:pt x="259661" y="344717"/>
                    </a:cubicBezTo>
                    <a:cubicBezTo>
                      <a:pt x="292854" y="309969"/>
                      <a:pt x="327775" y="276776"/>
                      <a:pt x="363906" y="245140"/>
                    </a:cubicBezTo>
                    <a:cubicBezTo>
                      <a:pt x="382059" y="229408"/>
                      <a:pt x="400556" y="214022"/>
                      <a:pt x="419573" y="199154"/>
                    </a:cubicBezTo>
                    <a:cubicBezTo>
                      <a:pt x="438589" y="184287"/>
                      <a:pt x="457951" y="170111"/>
                      <a:pt x="477660" y="156281"/>
                    </a:cubicBezTo>
                    <a:cubicBezTo>
                      <a:pt x="497368" y="142624"/>
                      <a:pt x="517767" y="129658"/>
                      <a:pt x="538339" y="117211"/>
                    </a:cubicBezTo>
                    <a:cubicBezTo>
                      <a:pt x="559085" y="104936"/>
                      <a:pt x="580176" y="93354"/>
                      <a:pt x="601786" y="82462"/>
                    </a:cubicBezTo>
                    <a:cubicBezTo>
                      <a:pt x="645005" y="61199"/>
                      <a:pt x="689780" y="42701"/>
                      <a:pt x="735765" y="28698"/>
                    </a:cubicBezTo>
                    <a:lnTo>
                      <a:pt x="753053" y="23684"/>
                    </a:lnTo>
                    <a:cubicBezTo>
                      <a:pt x="758758" y="21955"/>
                      <a:pt x="764636" y="20572"/>
                      <a:pt x="770513" y="19016"/>
                    </a:cubicBezTo>
                    <a:lnTo>
                      <a:pt x="779330" y="16769"/>
                    </a:lnTo>
                    <a:lnTo>
                      <a:pt x="788147" y="14695"/>
                    </a:lnTo>
                    <a:cubicBezTo>
                      <a:pt x="794025" y="13484"/>
                      <a:pt x="799903" y="11929"/>
                      <a:pt x="805781" y="10718"/>
                    </a:cubicBezTo>
                    <a:lnTo>
                      <a:pt x="823587" y="7434"/>
                    </a:lnTo>
                    <a:lnTo>
                      <a:pt x="828082" y="6569"/>
                    </a:lnTo>
                    <a:lnTo>
                      <a:pt x="832577" y="5878"/>
                    </a:lnTo>
                    <a:lnTo>
                      <a:pt x="841566" y="4495"/>
                    </a:lnTo>
                    <a:cubicBezTo>
                      <a:pt x="853494" y="2420"/>
                      <a:pt x="865423" y="1383"/>
                      <a:pt x="877352" y="0"/>
                    </a:cubicBezTo>
                    <a:lnTo>
                      <a:pt x="877525" y="864"/>
                    </a:lnTo>
                    <a:cubicBezTo>
                      <a:pt x="782615" y="14867"/>
                      <a:pt x="690817" y="45985"/>
                      <a:pt x="605934" y="89723"/>
                    </a:cubicBezTo>
                    <a:cubicBezTo>
                      <a:pt x="520879" y="133288"/>
                      <a:pt x="441528" y="187917"/>
                      <a:pt x="368747" y="249980"/>
                    </a:cubicBezTo>
                    <a:cubicBezTo>
                      <a:pt x="332443" y="281098"/>
                      <a:pt x="297349" y="313945"/>
                      <a:pt x="263983" y="348175"/>
                    </a:cubicBezTo>
                    <a:cubicBezTo>
                      <a:pt x="230445" y="382404"/>
                      <a:pt x="198463" y="418190"/>
                      <a:pt x="167864" y="455013"/>
                    </a:cubicBezTo>
                    <a:cubicBezTo>
                      <a:pt x="137092" y="491836"/>
                      <a:pt x="107875" y="529696"/>
                      <a:pt x="79869" y="568766"/>
                    </a:cubicBezTo>
                    <a:cubicBezTo>
                      <a:pt x="65866" y="588301"/>
                      <a:pt x="52209" y="608009"/>
                      <a:pt x="39070" y="628063"/>
                    </a:cubicBezTo>
                    <a:cubicBezTo>
                      <a:pt x="25932" y="648116"/>
                      <a:pt x="12966" y="668343"/>
                      <a:pt x="1037" y="689088"/>
                    </a:cubicBezTo>
                    <a:lnTo>
                      <a:pt x="0" y="6889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24"/>
              <p:cNvSpPr/>
              <p:nvPr/>
            </p:nvSpPr>
            <p:spPr>
              <a:xfrm>
                <a:off x="7923011" y="2146592"/>
                <a:ext cx="436783" cy="561008"/>
              </a:xfrm>
              <a:custGeom>
                <a:avLst/>
                <a:gdLst/>
                <a:ahLst/>
                <a:cxnLst/>
                <a:rect l="l" t="t" r="r" b="b"/>
                <a:pathLst>
                  <a:path w="576611" h="740605" extrusionOk="0">
                    <a:moveTo>
                      <a:pt x="576611" y="0"/>
                    </a:moveTo>
                    <a:cubicBezTo>
                      <a:pt x="576611" y="0"/>
                      <a:pt x="574537" y="216442"/>
                      <a:pt x="497088" y="314118"/>
                    </a:cubicBezTo>
                    <a:cubicBezTo>
                      <a:pt x="419639" y="411793"/>
                      <a:pt x="367257" y="410238"/>
                      <a:pt x="311763" y="548712"/>
                    </a:cubicBezTo>
                    <a:cubicBezTo>
                      <a:pt x="256270" y="687014"/>
                      <a:pt x="12340" y="740606"/>
                      <a:pt x="12340" y="740606"/>
                    </a:cubicBezTo>
                    <a:cubicBezTo>
                      <a:pt x="12340" y="740606"/>
                      <a:pt x="-46092" y="491317"/>
                      <a:pt x="91345" y="318958"/>
                    </a:cubicBezTo>
                    <a:cubicBezTo>
                      <a:pt x="228782" y="146427"/>
                      <a:pt x="576611" y="0"/>
                      <a:pt x="5766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24"/>
              <p:cNvSpPr/>
              <p:nvPr/>
            </p:nvSpPr>
            <p:spPr>
              <a:xfrm>
                <a:off x="7932222" y="2146592"/>
                <a:ext cx="427566" cy="561008"/>
              </a:xfrm>
              <a:custGeom>
                <a:avLst/>
                <a:gdLst/>
                <a:ahLst/>
                <a:cxnLst/>
                <a:rect l="l" t="t" r="r" b="b"/>
                <a:pathLst>
                  <a:path w="564443" h="740605" extrusionOk="0">
                    <a:moveTo>
                      <a:pt x="564444" y="0"/>
                    </a:moveTo>
                    <a:cubicBezTo>
                      <a:pt x="564444" y="0"/>
                      <a:pt x="482673" y="173396"/>
                      <a:pt x="455704" y="254475"/>
                    </a:cubicBezTo>
                    <a:cubicBezTo>
                      <a:pt x="428735" y="335555"/>
                      <a:pt x="457087" y="219727"/>
                      <a:pt x="424413" y="211429"/>
                    </a:cubicBezTo>
                    <a:cubicBezTo>
                      <a:pt x="391739" y="203131"/>
                      <a:pt x="325700" y="453284"/>
                      <a:pt x="304955" y="442220"/>
                    </a:cubicBezTo>
                    <a:cubicBezTo>
                      <a:pt x="284210" y="431156"/>
                      <a:pt x="297522" y="366845"/>
                      <a:pt x="276430" y="368920"/>
                    </a:cubicBezTo>
                    <a:cubicBezTo>
                      <a:pt x="255339" y="370994"/>
                      <a:pt x="203131" y="658662"/>
                      <a:pt x="185151" y="625297"/>
                    </a:cubicBezTo>
                    <a:cubicBezTo>
                      <a:pt x="167172" y="591931"/>
                      <a:pt x="206070" y="519669"/>
                      <a:pt x="159738" y="540241"/>
                    </a:cubicBezTo>
                    <a:cubicBezTo>
                      <a:pt x="113580" y="560814"/>
                      <a:pt x="0" y="740606"/>
                      <a:pt x="0" y="740606"/>
                    </a:cubicBezTo>
                    <a:cubicBezTo>
                      <a:pt x="0" y="740606"/>
                      <a:pt x="130349" y="506357"/>
                      <a:pt x="108221" y="500825"/>
                    </a:cubicBezTo>
                    <a:cubicBezTo>
                      <a:pt x="86266" y="495293"/>
                      <a:pt x="27487" y="530214"/>
                      <a:pt x="24721" y="517767"/>
                    </a:cubicBezTo>
                    <a:cubicBezTo>
                      <a:pt x="21955" y="505320"/>
                      <a:pt x="205032" y="407990"/>
                      <a:pt x="193277" y="396234"/>
                    </a:cubicBezTo>
                    <a:cubicBezTo>
                      <a:pt x="181521" y="384479"/>
                      <a:pt x="100096" y="422512"/>
                      <a:pt x="99577" y="404705"/>
                    </a:cubicBezTo>
                    <a:cubicBezTo>
                      <a:pt x="98886" y="386899"/>
                      <a:pt x="298386" y="285074"/>
                      <a:pt x="290606" y="274183"/>
                    </a:cubicBezTo>
                    <a:cubicBezTo>
                      <a:pt x="282654" y="263465"/>
                      <a:pt x="210219" y="294928"/>
                      <a:pt x="219900" y="267960"/>
                    </a:cubicBezTo>
                    <a:cubicBezTo>
                      <a:pt x="229581" y="241164"/>
                      <a:pt x="426142" y="194141"/>
                      <a:pt x="401421" y="187745"/>
                    </a:cubicBezTo>
                    <a:cubicBezTo>
                      <a:pt x="376699" y="181521"/>
                      <a:pt x="324836" y="212293"/>
                      <a:pt x="331751" y="184806"/>
                    </a:cubicBezTo>
                    <a:cubicBezTo>
                      <a:pt x="339012" y="157491"/>
                      <a:pt x="564444" y="0"/>
                      <a:pt x="5644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24"/>
              <p:cNvSpPr/>
              <p:nvPr/>
            </p:nvSpPr>
            <p:spPr>
              <a:xfrm>
                <a:off x="7931830" y="2146331"/>
                <a:ext cx="428482" cy="561401"/>
              </a:xfrm>
              <a:custGeom>
                <a:avLst/>
                <a:gdLst/>
                <a:ahLst/>
                <a:cxnLst/>
                <a:rect l="l" t="t" r="r" b="b"/>
                <a:pathLst>
                  <a:path w="565653" h="741124" extrusionOk="0">
                    <a:moveTo>
                      <a:pt x="0" y="740433"/>
                    </a:moveTo>
                    <a:cubicBezTo>
                      <a:pt x="38379" y="672492"/>
                      <a:pt x="78140" y="605416"/>
                      <a:pt x="119458" y="539204"/>
                    </a:cubicBezTo>
                    <a:cubicBezTo>
                      <a:pt x="140376" y="506184"/>
                      <a:pt x="161467" y="473511"/>
                      <a:pt x="183595" y="441182"/>
                    </a:cubicBezTo>
                    <a:cubicBezTo>
                      <a:pt x="194487" y="424932"/>
                      <a:pt x="205897" y="409200"/>
                      <a:pt x="217134" y="393123"/>
                    </a:cubicBezTo>
                    <a:lnTo>
                      <a:pt x="234594" y="369611"/>
                    </a:lnTo>
                    <a:lnTo>
                      <a:pt x="243411" y="357856"/>
                    </a:lnTo>
                    <a:lnTo>
                      <a:pt x="252573" y="346273"/>
                    </a:lnTo>
                    <a:cubicBezTo>
                      <a:pt x="258624" y="338666"/>
                      <a:pt x="264502" y="330714"/>
                      <a:pt x="270898" y="323280"/>
                    </a:cubicBezTo>
                    <a:lnTo>
                      <a:pt x="290261" y="300979"/>
                    </a:lnTo>
                    <a:cubicBezTo>
                      <a:pt x="297003" y="293718"/>
                      <a:pt x="304091" y="286803"/>
                      <a:pt x="311006" y="279542"/>
                    </a:cubicBezTo>
                    <a:cubicBezTo>
                      <a:pt x="317921" y="272454"/>
                      <a:pt x="325182" y="266058"/>
                      <a:pt x="332097" y="259316"/>
                    </a:cubicBezTo>
                    <a:cubicBezTo>
                      <a:pt x="346273" y="246004"/>
                      <a:pt x="360103" y="232520"/>
                      <a:pt x="373933" y="218862"/>
                    </a:cubicBezTo>
                    <a:cubicBezTo>
                      <a:pt x="387936" y="205378"/>
                      <a:pt x="401594" y="191721"/>
                      <a:pt x="415251" y="177891"/>
                    </a:cubicBezTo>
                    <a:cubicBezTo>
                      <a:pt x="442566" y="150403"/>
                      <a:pt x="469188" y="122051"/>
                      <a:pt x="494774" y="93008"/>
                    </a:cubicBezTo>
                    <a:cubicBezTo>
                      <a:pt x="507740" y="78486"/>
                      <a:pt x="520015" y="63619"/>
                      <a:pt x="531770" y="48233"/>
                    </a:cubicBezTo>
                    <a:cubicBezTo>
                      <a:pt x="543699" y="33020"/>
                      <a:pt x="554936" y="17115"/>
                      <a:pt x="564098" y="0"/>
                    </a:cubicBezTo>
                    <a:lnTo>
                      <a:pt x="565654" y="691"/>
                    </a:lnTo>
                    <a:cubicBezTo>
                      <a:pt x="558739" y="19189"/>
                      <a:pt x="548539" y="36131"/>
                      <a:pt x="538167" y="52728"/>
                    </a:cubicBezTo>
                    <a:cubicBezTo>
                      <a:pt x="527448" y="69151"/>
                      <a:pt x="515865" y="85056"/>
                      <a:pt x="503937" y="100614"/>
                    </a:cubicBezTo>
                    <a:cubicBezTo>
                      <a:pt x="480080" y="131732"/>
                      <a:pt x="454148" y="161121"/>
                      <a:pt x="427352" y="189646"/>
                    </a:cubicBezTo>
                    <a:cubicBezTo>
                      <a:pt x="413868" y="203822"/>
                      <a:pt x="400038" y="217825"/>
                      <a:pt x="386207" y="231483"/>
                    </a:cubicBezTo>
                    <a:cubicBezTo>
                      <a:pt x="372205" y="245140"/>
                      <a:pt x="357856" y="258451"/>
                      <a:pt x="343334" y="271590"/>
                    </a:cubicBezTo>
                    <a:cubicBezTo>
                      <a:pt x="336073" y="278159"/>
                      <a:pt x="328467" y="284556"/>
                      <a:pt x="321724" y="291125"/>
                    </a:cubicBezTo>
                    <a:cubicBezTo>
                      <a:pt x="314982" y="297867"/>
                      <a:pt x="307894" y="304264"/>
                      <a:pt x="301152" y="311179"/>
                    </a:cubicBezTo>
                    <a:lnTo>
                      <a:pt x="281617" y="332616"/>
                    </a:lnTo>
                    <a:cubicBezTo>
                      <a:pt x="275220" y="339704"/>
                      <a:pt x="269170" y="347483"/>
                      <a:pt x="262946" y="354744"/>
                    </a:cubicBezTo>
                    <a:lnTo>
                      <a:pt x="253611" y="365981"/>
                    </a:lnTo>
                    <a:lnTo>
                      <a:pt x="244621" y="377391"/>
                    </a:lnTo>
                    <a:lnTo>
                      <a:pt x="226815" y="400384"/>
                    </a:lnTo>
                    <a:cubicBezTo>
                      <a:pt x="215405" y="416115"/>
                      <a:pt x="203649" y="431501"/>
                      <a:pt x="192412" y="447406"/>
                    </a:cubicBezTo>
                    <a:cubicBezTo>
                      <a:pt x="169765" y="479043"/>
                      <a:pt x="147983" y="511198"/>
                      <a:pt x="126373" y="543699"/>
                    </a:cubicBezTo>
                    <a:cubicBezTo>
                      <a:pt x="83154" y="608528"/>
                      <a:pt x="41491" y="674394"/>
                      <a:pt x="1383" y="741124"/>
                    </a:cubicBezTo>
                    <a:lnTo>
                      <a:pt x="0" y="74043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24"/>
              <p:cNvSpPr/>
              <p:nvPr/>
            </p:nvSpPr>
            <p:spPr>
              <a:xfrm>
                <a:off x="8113343" y="2020437"/>
                <a:ext cx="379898" cy="97892"/>
              </a:xfrm>
              <a:custGeom>
                <a:avLst/>
                <a:gdLst/>
                <a:ahLst/>
                <a:cxnLst/>
                <a:rect l="l" t="t" r="r" b="b"/>
                <a:pathLst>
                  <a:path w="501516" h="129231" extrusionOk="0">
                    <a:moveTo>
                      <a:pt x="501517" y="0"/>
                    </a:moveTo>
                    <a:cubicBezTo>
                      <a:pt x="483365" y="13830"/>
                      <a:pt x="464348" y="26277"/>
                      <a:pt x="444813" y="38033"/>
                    </a:cubicBezTo>
                    <a:cubicBezTo>
                      <a:pt x="425278" y="49789"/>
                      <a:pt x="405224" y="60853"/>
                      <a:pt x="384825" y="70880"/>
                    </a:cubicBezTo>
                    <a:cubicBezTo>
                      <a:pt x="343853" y="90933"/>
                      <a:pt x="300979" y="107530"/>
                      <a:pt x="256204" y="118248"/>
                    </a:cubicBezTo>
                    <a:cubicBezTo>
                      <a:pt x="244967" y="120841"/>
                      <a:pt x="233730" y="123089"/>
                      <a:pt x="222493" y="124817"/>
                    </a:cubicBezTo>
                    <a:cubicBezTo>
                      <a:pt x="211083" y="126546"/>
                      <a:pt x="199673" y="127929"/>
                      <a:pt x="188263" y="128621"/>
                    </a:cubicBezTo>
                    <a:cubicBezTo>
                      <a:pt x="165271" y="130004"/>
                      <a:pt x="142105" y="129139"/>
                      <a:pt x="119458" y="124990"/>
                    </a:cubicBezTo>
                    <a:cubicBezTo>
                      <a:pt x="96811" y="121014"/>
                      <a:pt x="74683" y="113753"/>
                      <a:pt x="54283" y="103035"/>
                    </a:cubicBezTo>
                    <a:cubicBezTo>
                      <a:pt x="44257" y="97676"/>
                      <a:pt x="34403" y="91452"/>
                      <a:pt x="25413" y="84537"/>
                    </a:cubicBezTo>
                    <a:cubicBezTo>
                      <a:pt x="16423" y="77449"/>
                      <a:pt x="7953" y="69842"/>
                      <a:pt x="0" y="61544"/>
                    </a:cubicBezTo>
                    <a:cubicBezTo>
                      <a:pt x="8471" y="69151"/>
                      <a:pt x="17288" y="76239"/>
                      <a:pt x="26623" y="82635"/>
                    </a:cubicBezTo>
                    <a:cubicBezTo>
                      <a:pt x="35959" y="88859"/>
                      <a:pt x="45812" y="94564"/>
                      <a:pt x="56012" y="99404"/>
                    </a:cubicBezTo>
                    <a:cubicBezTo>
                      <a:pt x="66212" y="104245"/>
                      <a:pt x="76758" y="108221"/>
                      <a:pt x="87476" y="111333"/>
                    </a:cubicBezTo>
                    <a:cubicBezTo>
                      <a:pt x="98194" y="114445"/>
                      <a:pt x="109258" y="117038"/>
                      <a:pt x="120323" y="118594"/>
                    </a:cubicBezTo>
                    <a:cubicBezTo>
                      <a:pt x="131387" y="120150"/>
                      <a:pt x="142624" y="121187"/>
                      <a:pt x="153861" y="121533"/>
                    </a:cubicBezTo>
                    <a:cubicBezTo>
                      <a:pt x="165098" y="121878"/>
                      <a:pt x="176335" y="121533"/>
                      <a:pt x="187572" y="120668"/>
                    </a:cubicBezTo>
                    <a:cubicBezTo>
                      <a:pt x="193104" y="120323"/>
                      <a:pt x="198809" y="119631"/>
                      <a:pt x="204341" y="119112"/>
                    </a:cubicBezTo>
                    <a:cubicBezTo>
                      <a:pt x="209873" y="118421"/>
                      <a:pt x="215578" y="117729"/>
                      <a:pt x="221110" y="116692"/>
                    </a:cubicBezTo>
                    <a:cubicBezTo>
                      <a:pt x="232174" y="114963"/>
                      <a:pt x="243238" y="112716"/>
                      <a:pt x="254302" y="110123"/>
                    </a:cubicBezTo>
                    <a:cubicBezTo>
                      <a:pt x="265366" y="107530"/>
                      <a:pt x="276258" y="104591"/>
                      <a:pt x="286976" y="101479"/>
                    </a:cubicBezTo>
                    <a:cubicBezTo>
                      <a:pt x="297867" y="98194"/>
                      <a:pt x="308413" y="94564"/>
                      <a:pt x="319131" y="90761"/>
                    </a:cubicBezTo>
                    <a:cubicBezTo>
                      <a:pt x="340395" y="83154"/>
                      <a:pt x="361313" y="74337"/>
                      <a:pt x="381886" y="65002"/>
                    </a:cubicBezTo>
                    <a:cubicBezTo>
                      <a:pt x="402458" y="55494"/>
                      <a:pt x="422685" y="45467"/>
                      <a:pt x="442739" y="34575"/>
                    </a:cubicBezTo>
                    <a:cubicBezTo>
                      <a:pt x="462792" y="23857"/>
                      <a:pt x="482327" y="12447"/>
                      <a:pt x="5015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24"/>
              <p:cNvSpPr/>
              <p:nvPr/>
            </p:nvSpPr>
            <p:spPr>
              <a:xfrm>
                <a:off x="7754243" y="1976523"/>
                <a:ext cx="556300" cy="238099"/>
              </a:xfrm>
              <a:custGeom>
                <a:avLst/>
                <a:gdLst/>
                <a:ahLst/>
                <a:cxnLst/>
                <a:rect l="l" t="t" r="r" b="b"/>
                <a:pathLst>
                  <a:path w="734390" h="314322" extrusionOk="0">
                    <a:moveTo>
                      <a:pt x="734382" y="163638"/>
                    </a:moveTo>
                    <a:cubicBezTo>
                      <a:pt x="734728" y="162774"/>
                      <a:pt x="678716" y="215329"/>
                      <a:pt x="604206" y="254572"/>
                    </a:cubicBezTo>
                    <a:cubicBezTo>
                      <a:pt x="530387" y="295544"/>
                      <a:pt x="438071" y="323031"/>
                      <a:pt x="383960" y="311794"/>
                    </a:cubicBezTo>
                    <a:cubicBezTo>
                      <a:pt x="277295" y="287073"/>
                      <a:pt x="279024" y="250596"/>
                      <a:pt x="143661" y="232962"/>
                    </a:cubicBezTo>
                    <a:cubicBezTo>
                      <a:pt x="12274" y="204783"/>
                      <a:pt x="4322" y="18422"/>
                      <a:pt x="0" y="21361"/>
                    </a:cubicBezTo>
                    <a:cubicBezTo>
                      <a:pt x="3976" y="25337"/>
                      <a:pt x="170975" y="-12351"/>
                      <a:pt x="336592" y="4246"/>
                    </a:cubicBezTo>
                    <a:cubicBezTo>
                      <a:pt x="503764" y="29140"/>
                      <a:pt x="735938" y="159662"/>
                      <a:pt x="734382" y="16363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24"/>
              <p:cNvSpPr/>
              <p:nvPr/>
            </p:nvSpPr>
            <p:spPr>
              <a:xfrm>
                <a:off x="7754299" y="1992821"/>
                <a:ext cx="556238" cy="184512"/>
              </a:xfrm>
              <a:custGeom>
                <a:avLst/>
                <a:gdLst/>
                <a:ahLst/>
                <a:cxnLst/>
                <a:rect l="l" t="t" r="r" b="b"/>
                <a:pathLst>
                  <a:path w="734308" h="243580" extrusionOk="0">
                    <a:moveTo>
                      <a:pt x="734308" y="142108"/>
                    </a:moveTo>
                    <a:cubicBezTo>
                      <a:pt x="734654" y="147813"/>
                      <a:pt x="538265" y="225089"/>
                      <a:pt x="449234" y="237882"/>
                    </a:cubicBezTo>
                    <a:cubicBezTo>
                      <a:pt x="360029" y="257763"/>
                      <a:pt x="487785" y="221805"/>
                      <a:pt x="492453" y="188785"/>
                    </a:cubicBezTo>
                    <a:cubicBezTo>
                      <a:pt x="494873" y="173399"/>
                      <a:pt x="429526" y="190514"/>
                      <a:pt x="366944" y="197083"/>
                    </a:cubicBezTo>
                    <a:cubicBezTo>
                      <a:pt x="304017" y="205554"/>
                      <a:pt x="243856" y="203307"/>
                      <a:pt x="249906" y="194144"/>
                    </a:cubicBezTo>
                    <a:cubicBezTo>
                      <a:pt x="261143" y="176165"/>
                      <a:pt x="324589" y="164928"/>
                      <a:pt x="321132" y="148851"/>
                    </a:cubicBezTo>
                    <a:cubicBezTo>
                      <a:pt x="319576" y="141763"/>
                      <a:pt x="248005" y="153864"/>
                      <a:pt x="184731" y="152481"/>
                    </a:cubicBezTo>
                    <a:cubicBezTo>
                      <a:pt x="120767" y="153172"/>
                      <a:pt x="65273" y="140207"/>
                      <a:pt x="81178" y="133637"/>
                    </a:cubicBezTo>
                    <a:cubicBezTo>
                      <a:pt x="111605" y="119461"/>
                      <a:pt x="175915" y="137095"/>
                      <a:pt x="157936" y="105631"/>
                    </a:cubicBezTo>
                    <a:cubicBezTo>
                      <a:pt x="134597" y="79527"/>
                      <a:pt x="-4223" y="4152"/>
                      <a:pt x="99" y="3"/>
                    </a:cubicBezTo>
                    <a:cubicBezTo>
                      <a:pt x="-74" y="-342"/>
                      <a:pt x="40725" y="26454"/>
                      <a:pt x="88439" y="43223"/>
                    </a:cubicBezTo>
                    <a:cubicBezTo>
                      <a:pt x="135116" y="61202"/>
                      <a:pt x="188881" y="69154"/>
                      <a:pt x="190264" y="60165"/>
                    </a:cubicBezTo>
                    <a:cubicBezTo>
                      <a:pt x="193375" y="42877"/>
                      <a:pt x="160010" y="6918"/>
                      <a:pt x="169518" y="2769"/>
                    </a:cubicBezTo>
                    <a:cubicBezTo>
                      <a:pt x="177471" y="-342"/>
                      <a:pt x="277567" y="109089"/>
                      <a:pt x="288458" y="95432"/>
                    </a:cubicBezTo>
                    <a:cubicBezTo>
                      <a:pt x="297966" y="82639"/>
                      <a:pt x="255265" y="34924"/>
                      <a:pt x="269960" y="28874"/>
                    </a:cubicBezTo>
                    <a:cubicBezTo>
                      <a:pt x="283271" y="24033"/>
                      <a:pt x="402730" y="131217"/>
                      <a:pt x="413275" y="118597"/>
                    </a:cubicBezTo>
                    <a:cubicBezTo>
                      <a:pt x="422438" y="107014"/>
                      <a:pt x="382157" y="67944"/>
                      <a:pt x="407743" y="62239"/>
                    </a:cubicBezTo>
                    <a:cubicBezTo>
                      <a:pt x="434193" y="55324"/>
                      <a:pt x="511296" y="179277"/>
                      <a:pt x="513371" y="156457"/>
                    </a:cubicBezTo>
                    <a:cubicBezTo>
                      <a:pt x="515964" y="132946"/>
                      <a:pt x="477240" y="112028"/>
                      <a:pt x="504900" y="100445"/>
                    </a:cubicBezTo>
                    <a:cubicBezTo>
                      <a:pt x="529621" y="93876"/>
                      <a:pt x="732233" y="146257"/>
                      <a:pt x="734308" y="14210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24"/>
              <p:cNvSpPr/>
              <p:nvPr/>
            </p:nvSpPr>
            <p:spPr>
              <a:xfrm>
                <a:off x="7754112" y="1992300"/>
                <a:ext cx="556687" cy="136783"/>
              </a:xfrm>
              <a:custGeom>
                <a:avLst/>
                <a:gdLst/>
                <a:ahLst/>
                <a:cxnLst/>
                <a:rect l="l" t="t" r="r" b="b"/>
                <a:pathLst>
                  <a:path w="734900" h="180571" extrusionOk="0">
                    <a:moveTo>
                      <a:pt x="519" y="0"/>
                    </a:moveTo>
                    <a:cubicBezTo>
                      <a:pt x="47714" y="30254"/>
                      <a:pt x="100960" y="55666"/>
                      <a:pt x="158528" y="75547"/>
                    </a:cubicBezTo>
                    <a:cubicBezTo>
                      <a:pt x="187226" y="85574"/>
                      <a:pt x="216961" y="94218"/>
                      <a:pt x="247560" y="101825"/>
                    </a:cubicBezTo>
                    <a:cubicBezTo>
                      <a:pt x="262946" y="105455"/>
                      <a:pt x="278159" y="109258"/>
                      <a:pt x="293891" y="112197"/>
                    </a:cubicBezTo>
                    <a:cubicBezTo>
                      <a:pt x="301671" y="113926"/>
                      <a:pt x="309450" y="115482"/>
                      <a:pt x="317230" y="117038"/>
                    </a:cubicBezTo>
                    <a:cubicBezTo>
                      <a:pt x="321206" y="117729"/>
                      <a:pt x="325182" y="118594"/>
                      <a:pt x="329158" y="119285"/>
                    </a:cubicBezTo>
                    <a:cubicBezTo>
                      <a:pt x="333134" y="120150"/>
                      <a:pt x="336938" y="120841"/>
                      <a:pt x="340914" y="121706"/>
                    </a:cubicBezTo>
                    <a:cubicBezTo>
                      <a:pt x="348693" y="123261"/>
                      <a:pt x="356819" y="124472"/>
                      <a:pt x="364598" y="126200"/>
                    </a:cubicBezTo>
                    <a:cubicBezTo>
                      <a:pt x="372377" y="127929"/>
                      <a:pt x="380330" y="129485"/>
                      <a:pt x="388109" y="131041"/>
                    </a:cubicBezTo>
                    <a:cubicBezTo>
                      <a:pt x="395889" y="132770"/>
                      <a:pt x="403495" y="135017"/>
                      <a:pt x="411275" y="136919"/>
                    </a:cubicBezTo>
                    <a:cubicBezTo>
                      <a:pt x="419054" y="138820"/>
                      <a:pt x="426142" y="141068"/>
                      <a:pt x="433576" y="143142"/>
                    </a:cubicBezTo>
                    <a:cubicBezTo>
                      <a:pt x="448443" y="147118"/>
                      <a:pt x="463657" y="150576"/>
                      <a:pt x="479043" y="153515"/>
                    </a:cubicBezTo>
                    <a:cubicBezTo>
                      <a:pt x="494429" y="156627"/>
                      <a:pt x="510161" y="159047"/>
                      <a:pt x="526065" y="160949"/>
                    </a:cubicBezTo>
                    <a:cubicBezTo>
                      <a:pt x="557875" y="164925"/>
                      <a:pt x="591240" y="166308"/>
                      <a:pt x="625643" y="164579"/>
                    </a:cubicBezTo>
                    <a:cubicBezTo>
                      <a:pt x="642757" y="163715"/>
                      <a:pt x="660564" y="161813"/>
                      <a:pt x="678716" y="158355"/>
                    </a:cubicBezTo>
                    <a:cubicBezTo>
                      <a:pt x="696695" y="155244"/>
                      <a:pt x="715366" y="150403"/>
                      <a:pt x="734901" y="141932"/>
                    </a:cubicBezTo>
                    <a:cubicBezTo>
                      <a:pt x="734728" y="142624"/>
                      <a:pt x="734728" y="143142"/>
                      <a:pt x="734555" y="143834"/>
                    </a:cubicBezTo>
                    <a:cubicBezTo>
                      <a:pt x="714156" y="155244"/>
                      <a:pt x="694448" y="161813"/>
                      <a:pt x="675431" y="167172"/>
                    </a:cubicBezTo>
                    <a:cubicBezTo>
                      <a:pt x="656415" y="172186"/>
                      <a:pt x="637744" y="175470"/>
                      <a:pt x="619592" y="177545"/>
                    </a:cubicBezTo>
                    <a:cubicBezTo>
                      <a:pt x="583288" y="181867"/>
                      <a:pt x="548885" y="181175"/>
                      <a:pt x="516038" y="177891"/>
                    </a:cubicBezTo>
                    <a:cubicBezTo>
                      <a:pt x="499788" y="175989"/>
                      <a:pt x="483710" y="173396"/>
                      <a:pt x="468151" y="170111"/>
                    </a:cubicBezTo>
                    <a:cubicBezTo>
                      <a:pt x="452593" y="166654"/>
                      <a:pt x="437725" y="162677"/>
                      <a:pt x="423031" y="158010"/>
                    </a:cubicBezTo>
                    <a:cubicBezTo>
                      <a:pt x="415770" y="155762"/>
                      <a:pt x="408509" y="152996"/>
                      <a:pt x="401421" y="150749"/>
                    </a:cubicBezTo>
                    <a:cubicBezTo>
                      <a:pt x="394160" y="148674"/>
                      <a:pt x="387072" y="146254"/>
                      <a:pt x="379811" y="144180"/>
                    </a:cubicBezTo>
                    <a:cubicBezTo>
                      <a:pt x="372205" y="142451"/>
                      <a:pt x="364771" y="140549"/>
                      <a:pt x="357164" y="138475"/>
                    </a:cubicBezTo>
                    <a:cubicBezTo>
                      <a:pt x="349731" y="136573"/>
                      <a:pt x="341778" y="135017"/>
                      <a:pt x="334172" y="133115"/>
                    </a:cubicBezTo>
                    <a:cubicBezTo>
                      <a:pt x="330368" y="132251"/>
                      <a:pt x="326565" y="131214"/>
                      <a:pt x="322762" y="130349"/>
                    </a:cubicBezTo>
                    <a:cubicBezTo>
                      <a:pt x="318958" y="129485"/>
                      <a:pt x="314982" y="128621"/>
                      <a:pt x="311179" y="127756"/>
                    </a:cubicBezTo>
                    <a:cubicBezTo>
                      <a:pt x="303399" y="126027"/>
                      <a:pt x="295793" y="124126"/>
                      <a:pt x="288186" y="122224"/>
                    </a:cubicBezTo>
                    <a:cubicBezTo>
                      <a:pt x="272800" y="118767"/>
                      <a:pt x="257760" y="114445"/>
                      <a:pt x="242547" y="110469"/>
                    </a:cubicBezTo>
                    <a:cubicBezTo>
                      <a:pt x="212466" y="101998"/>
                      <a:pt x="183077" y="92489"/>
                      <a:pt x="154898" y="81771"/>
                    </a:cubicBezTo>
                    <a:cubicBezTo>
                      <a:pt x="98367" y="59988"/>
                      <a:pt x="46331" y="32847"/>
                      <a:pt x="0" y="1383"/>
                    </a:cubicBezTo>
                    <a:cubicBezTo>
                      <a:pt x="0" y="692"/>
                      <a:pt x="346" y="346"/>
                      <a:pt x="51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24"/>
              <p:cNvSpPr/>
              <p:nvPr/>
            </p:nvSpPr>
            <p:spPr>
              <a:xfrm>
                <a:off x="8042473" y="1826157"/>
                <a:ext cx="556299" cy="238099"/>
              </a:xfrm>
              <a:custGeom>
                <a:avLst/>
                <a:gdLst/>
                <a:ahLst/>
                <a:cxnLst/>
                <a:rect l="l" t="t" r="r" b="b"/>
                <a:pathLst>
                  <a:path w="734388" h="314322" extrusionOk="0">
                    <a:moveTo>
                      <a:pt x="734382" y="163638"/>
                    </a:moveTo>
                    <a:cubicBezTo>
                      <a:pt x="734728" y="162774"/>
                      <a:pt x="678716" y="215329"/>
                      <a:pt x="604206" y="254572"/>
                    </a:cubicBezTo>
                    <a:cubicBezTo>
                      <a:pt x="530387" y="295544"/>
                      <a:pt x="438071" y="323031"/>
                      <a:pt x="383960" y="311794"/>
                    </a:cubicBezTo>
                    <a:cubicBezTo>
                      <a:pt x="277295" y="287073"/>
                      <a:pt x="279024" y="250596"/>
                      <a:pt x="143661" y="232962"/>
                    </a:cubicBezTo>
                    <a:cubicBezTo>
                      <a:pt x="12274" y="204783"/>
                      <a:pt x="4322" y="18422"/>
                      <a:pt x="0" y="21361"/>
                    </a:cubicBezTo>
                    <a:cubicBezTo>
                      <a:pt x="3976" y="25337"/>
                      <a:pt x="170976" y="-12351"/>
                      <a:pt x="336592" y="4246"/>
                    </a:cubicBezTo>
                    <a:cubicBezTo>
                      <a:pt x="503591" y="29313"/>
                      <a:pt x="735765" y="159662"/>
                      <a:pt x="734382" y="16363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24"/>
              <p:cNvSpPr/>
              <p:nvPr/>
            </p:nvSpPr>
            <p:spPr>
              <a:xfrm>
                <a:off x="8042530" y="1842455"/>
                <a:ext cx="556238" cy="184512"/>
              </a:xfrm>
              <a:custGeom>
                <a:avLst/>
                <a:gdLst/>
                <a:ahLst/>
                <a:cxnLst/>
                <a:rect l="l" t="t" r="r" b="b"/>
                <a:pathLst>
                  <a:path w="734308" h="243580" extrusionOk="0">
                    <a:moveTo>
                      <a:pt x="734308" y="142108"/>
                    </a:moveTo>
                    <a:cubicBezTo>
                      <a:pt x="734654" y="147813"/>
                      <a:pt x="538265" y="225089"/>
                      <a:pt x="449234" y="237882"/>
                    </a:cubicBezTo>
                    <a:cubicBezTo>
                      <a:pt x="360029" y="257763"/>
                      <a:pt x="487785" y="221805"/>
                      <a:pt x="492453" y="188785"/>
                    </a:cubicBezTo>
                    <a:cubicBezTo>
                      <a:pt x="494873" y="173399"/>
                      <a:pt x="429525" y="190514"/>
                      <a:pt x="366944" y="197083"/>
                    </a:cubicBezTo>
                    <a:cubicBezTo>
                      <a:pt x="304017" y="205554"/>
                      <a:pt x="243856" y="203307"/>
                      <a:pt x="249906" y="194144"/>
                    </a:cubicBezTo>
                    <a:cubicBezTo>
                      <a:pt x="261143" y="176165"/>
                      <a:pt x="324416" y="164928"/>
                      <a:pt x="321132" y="148851"/>
                    </a:cubicBezTo>
                    <a:cubicBezTo>
                      <a:pt x="319576" y="141763"/>
                      <a:pt x="248004" y="153864"/>
                      <a:pt x="184731" y="152481"/>
                    </a:cubicBezTo>
                    <a:cubicBezTo>
                      <a:pt x="120767" y="153172"/>
                      <a:pt x="65273" y="140207"/>
                      <a:pt x="81178" y="133637"/>
                    </a:cubicBezTo>
                    <a:cubicBezTo>
                      <a:pt x="111605" y="119461"/>
                      <a:pt x="175915" y="137095"/>
                      <a:pt x="157936" y="105631"/>
                    </a:cubicBezTo>
                    <a:cubicBezTo>
                      <a:pt x="134597" y="79527"/>
                      <a:pt x="-4223" y="4152"/>
                      <a:pt x="99" y="3"/>
                    </a:cubicBezTo>
                    <a:cubicBezTo>
                      <a:pt x="-74" y="-342"/>
                      <a:pt x="40725" y="26454"/>
                      <a:pt x="88439" y="43223"/>
                    </a:cubicBezTo>
                    <a:cubicBezTo>
                      <a:pt x="135116" y="61202"/>
                      <a:pt x="188881" y="69154"/>
                      <a:pt x="190264" y="60165"/>
                    </a:cubicBezTo>
                    <a:cubicBezTo>
                      <a:pt x="193375" y="42877"/>
                      <a:pt x="160010" y="6918"/>
                      <a:pt x="169518" y="2769"/>
                    </a:cubicBezTo>
                    <a:cubicBezTo>
                      <a:pt x="177471" y="-342"/>
                      <a:pt x="277567" y="109262"/>
                      <a:pt x="288458" y="95432"/>
                    </a:cubicBezTo>
                    <a:cubicBezTo>
                      <a:pt x="297966" y="82639"/>
                      <a:pt x="255265" y="34924"/>
                      <a:pt x="269960" y="28874"/>
                    </a:cubicBezTo>
                    <a:cubicBezTo>
                      <a:pt x="283272" y="24033"/>
                      <a:pt x="402730" y="131217"/>
                      <a:pt x="413275" y="118597"/>
                    </a:cubicBezTo>
                    <a:cubicBezTo>
                      <a:pt x="422438" y="107014"/>
                      <a:pt x="382157" y="67944"/>
                      <a:pt x="407743" y="62239"/>
                    </a:cubicBezTo>
                    <a:cubicBezTo>
                      <a:pt x="434193" y="55324"/>
                      <a:pt x="511296" y="179277"/>
                      <a:pt x="513371" y="156457"/>
                    </a:cubicBezTo>
                    <a:cubicBezTo>
                      <a:pt x="515964" y="132946"/>
                      <a:pt x="477240" y="112028"/>
                      <a:pt x="504900" y="100445"/>
                    </a:cubicBezTo>
                    <a:cubicBezTo>
                      <a:pt x="529449" y="93876"/>
                      <a:pt x="732061" y="146430"/>
                      <a:pt x="734308" y="14210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24"/>
              <p:cNvSpPr/>
              <p:nvPr/>
            </p:nvSpPr>
            <p:spPr>
              <a:xfrm>
                <a:off x="8042081" y="1841934"/>
                <a:ext cx="556687" cy="136783"/>
              </a:xfrm>
              <a:custGeom>
                <a:avLst/>
                <a:gdLst/>
                <a:ahLst/>
                <a:cxnLst/>
                <a:rect l="l" t="t" r="r" b="b"/>
                <a:pathLst>
                  <a:path w="734900" h="180571" extrusionOk="0">
                    <a:moveTo>
                      <a:pt x="692" y="0"/>
                    </a:moveTo>
                    <a:cubicBezTo>
                      <a:pt x="47887" y="30254"/>
                      <a:pt x="101133" y="55666"/>
                      <a:pt x="158701" y="75547"/>
                    </a:cubicBezTo>
                    <a:cubicBezTo>
                      <a:pt x="187399" y="85574"/>
                      <a:pt x="217134" y="94218"/>
                      <a:pt x="247733" y="101825"/>
                    </a:cubicBezTo>
                    <a:cubicBezTo>
                      <a:pt x="263119" y="105455"/>
                      <a:pt x="278332" y="109258"/>
                      <a:pt x="294064" y="112197"/>
                    </a:cubicBezTo>
                    <a:cubicBezTo>
                      <a:pt x="301843" y="113926"/>
                      <a:pt x="309623" y="115482"/>
                      <a:pt x="317402" y="117038"/>
                    </a:cubicBezTo>
                    <a:cubicBezTo>
                      <a:pt x="321379" y="117729"/>
                      <a:pt x="325355" y="118594"/>
                      <a:pt x="329331" y="119285"/>
                    </a:cubicBezTo>
                    <a:cubicBezTo>
                      <a:pt x="333307" y="120150"/>
                      <a:pt x="337110" y="120841"/>
                      <a:pt x="341087" y="121706"/>
                    </a:cubicBezTo>
                    <a:cubicBezTo>
                      <a:pt x="348866" y="123261"/>
                      <a:pt x="356991" y="124472"/>
                      <a:pt x="364771" y="126200"/>
                    </a:cubicBezTo>
                    <a:cubicBezTo>
                      <a:pt x="372550" y="127929"/>
                      <a:pt x="380330" y="129485"/>
                      <a:pt x="388282" y="131041"/>
                    </a:cubicBezTo>
                    <a:cubicBezTo>
                      <a:pt x="396062" y="132770"/>
                      <a:pt x="403668" y="135017"/>
                      <a:pt x="411275" y="136919"/>
                    </a:cubicBezTo>
                    <a:cubicBezTo>
                      <a:pt x="419054" y="138820"/>
                      <a:pt x="426142" y="141068"/>
                      <a:pt x="433576" y="143142"/>
                    </a:cubicBezTo>
                    <a:cubicBezTo>
                      <a:pt x="448443" y="147118"/>
                      <a:pt x="463657" y="150576"/>
                      <a:pt x="479043" y="153515"/>
                    </a:cubicBezTo>
                    <a:cubicBezTo>
                      <a:pt x="494428" y="156627"/>
                      <a:pt x="510160" y="159047"/>
                      <a:pt x="526065" y="160949"/>
                    </a:cubicBezTo>
                    <a:cubicBezTo>
                      <a:pt x="557875" y="164925"/>
                      <a:pt x="591240" y="166308"/>
                      <a:pt x="625643" y="164579"/>
                    </a:cubicBezTo>
                    <a:cubicBezTo>
                      <a:pt x="642757" y="163715"/>
                      <a:pt x="660564" y="161813"/>
                      <a:pt x="678716" y="158355"/>
                    </a:cubicBezTo>
                    <a:cubicBezTo>
                      <a:pt x="696695" y="155244"/>
                      <a:pt x="715366" y="150403"/>
                      <a:pt x="734901" y="141932"/>
                    </a:cubicBezTo>
                    <a:cubicBezTo>
                      <a:pt x="734728" y="142624"/>
                      <a:pt x="734728" y="143142"/>
                      <a:pt x="734555" y="143834"/>
                    </a:cubicBezTo>
                    <a:cubicBezTo>
                      <a:pt x="714156" y="155244"/>
                      <a:pt x="694448" y="161813"/>
                      <a:pt x="675431" y="167172"/>
                    </a:cubicBezTo>
                    <a:cubicBezTo>
                      <a:pt x="656415" y="172186"/>
                      <a:pt x="637744" y="175470"/>
                      <a:pt x="619592" y="177545"/>
                    </a:cubicBezTo>
                    <a:cubicBezTo>
                      <a:pt x="583288" y="181867"/>
                      <a:pt x="548885" y="181175"/>
                      <a:pt x="516038" y="177891"/>
                    </a:cubicBezTo>
                    <a:cubicBezTo>
                      <a:pt x="499788" y="175989"/>
                      <a:pt x="483710" y="173396"/>
                      <a:pt x="468151" y="170111"/>
                    </a:cubicBezTo>
                    <a:cubicBezTo>
                      <a:pt x="452592" y="166654"/>
                      <a:pt x="437725" y="162677"/>
                      <a:pt x="423031" y="158010"/>
                    </a:cubicBezTo>
                    <a:cubicBezTo>
                      <a:pt x="415769" y="155762"/>
                      <a:pt x="408509" y="152996"/>
                      <a:pt x="401421" y="150749"/>
                    </a:cubicBezTo>
                    <a:cubicBezTo>
                      <a:pt x="394160" y="148674"/>
                      <a:pt x="387072" y="146254"/>
                      <a:pt x="379811" y="144180"/>
                    </a:cubicBezTo>
                    <a:cubicBezTo>
                      <a:pt x="372204" y="142451"/>
                      <a:pt x="364771" y="140549"/>
                      <a:pt x="357164" y="138475"/>
                    </a:cubicBezTo>
                    <a:cubicBezTo>
                      <a:pt x="349730" y="136573"/>
                      <a:pt x="341778" y="135017"/>
                      <a:pt x="334171" y="133115"/>
                    </a:cubicBezTo>
                    <a:cubicBezTo>
                      <a:pt x="330368" y="132251"/>
                      <a:pt x="326565" y="131214"/>
                      <a:pt x="322762" y="130349"/>
                    </a:cubicBezTo>
                    <a:cubicBezTo>
                      <a:pt x="318958" y="129485"/>
                      <a:pt x="314982" y="128621"/>
                      <a:pt x="311179" y="127756"/>
                    </a:cubicBezTo>
                    <a:cubicBezTo>
                      <a:pt x="303399" y="126027"/>
                      <a:pt x="295793" y="124126"/>
                      <a:pt x="288186" y="122224"/>
                    </a:cubicBezTo>
                    <a:cubicBezTo>
                      <a:pt x="272800" y="118767"/>
                      <a:pt x="257760" y="114445"/>
                      <a:pt x="242547" y="110469"/>
                    </a:cubicBezTo>
                    <a:cubicBezTo>
                      <a:pt x="212466" y="101998"/>
                      <a:pt x="183077" y="92489"/>
                      <a:pt x="154898" y="81771"/>
                    </a:cubicBezTo>
                    <a:cubicBezTo>
                      <a:pt x="98367" y="59988"/>
                      <a:pt x="46331" y="32847"/>
                      <a:pt x="0" y="1383"/>
                    </a:cubicBezTo>
                    <a:cubicBezTo>
                      <a:pt x="346" y="692"/>
                      <a:pt x="519" y="346"/>
                      <a:pt x="6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24"/>
              <p:cNvSpPr/>
              <p:nvPr/>
            </p:nvSpPr>
            <p:spPr>
              <a:xfrm>
                <a:off x="8486306" y="1932756"/>
                <a:ext cx="151130" cy="343232"/>
              </a:xfrm>
              <a:custGeom>
                <a:avLst/>
                <a:gdLst/>
                <a:ahLst/>
                <a:cxnLst/>
                <a:rect l="l" t="t" r="r" b="b"/>
                <a:pathLst>
                  <a:path w="199511" h="453111" extrusionOk="0">
                    <a:moveTo>
                      <a:pt x="199511" y="0"/>
                    </a:moveTo>
                    <a:cubicBezTo>
                      <a:pt x="186373" y="16423"/>
                      <a:pt x="173580" y="33365"/>
                      <a:pt x="161305" y="50307"/>
                    </a:cubicBezTo>
                    <a:cubicBezTo>
                      <a:pt x="149031" y="67422"/>
                      <a:pt x="137276" y="84710"/>
                      <a:pt x="125693" y="102343"/>
                    </a:cubicBezTo>
                    <a:cubicBezTo>
                      <a:pt x="114283" y="119977"/>
                      <a:pt x="103219" y="137956"/>
                      <a:pt x="92846" y="156108"/>
                    </a:cubicBezTo>
                    <a:cubicBezTo>
                      <a:pt x="82473" y="174260"/>
                      <a:pt x="72447" y="192758"/>
                      <a:pt x="63284" y="211775"/>
                    </a:cubicBezTo>
                    <a:cubicBezTo>
                      <a:pt x="60864" y="216442"/>
                      <a:pt x="58789" y="221283"/>
                      <a:pt x="56542" y="225950"/>
                    </a:cubicBezTo>
                    <a:cubicBezTo>
                      <a:pt x="54295" y="230791"/>
                      <a:pt x="52047" y="235459"/>
                      <a:pt x="49973" y="240299"/>
                    </a:cubicBezTo>
                    <a:lnTo>
                      <a:pt x="43749" y="254648"/>
                    </a:lnTo>
                    <a:lnTo>
                      <a:pt x="37871" y="269170"/>
                    </a:lnTo>
                    <a:cubicBezTo>
                      <a:pt x="30264" y="288705"/>
                      <a:pt x="23349" y="308586"/>
                      <a:pt x="17817" y="328639"/>
                    </a:cubicBezTo>
                    <a:lnTo>
                      <a:pt x="16780" y="332443"/>
                    </a:lnTo>
                    <a:lnTo>
                      <a:pt x="15916" y="336246"/>
                    </a:lnTo>
                    <a:lnTo>
                      <a:pt x="14014" y="343853"/>
                    </a:lnTo>
                    <a:lnTo>
                      <a:pt x="12112" y="351459"/>
                    </a:lnTo>
                    <a:cubicBezTo>
                      <a:pt x="11594" y="354052"/>
                      <a:pt x="11075" y="356646"/>
                      <a:pt x="10557" y="359066"/>
                    </a:cubicBezTo>
                    <a:lnTo>
                      <a:pt x="9000" y="366845"/>
                    </a:lnTo>
                    <a:cubicBezTo>
                      <a:pt x="8482" y="369439"/>
                      <a:pt x="7963" y="372032"/>
                      <a:pt x="7618" y="374625"/>
                    </a:cubicBezTo>
                    <a:lnTo>
                      <a:pt x="5197" y="390184"/>
                    </a:lnTo>
                    <a:cubicBezTo>
                      <a:pt x="2431" y="410929"/>
                      <a:pt x="1394" y="432020"/>
                      <a:pt x="1913" y="453111"/>
                    </a:cubicBezTo>
                    <a:cubicBezTo>
                      <a:pt x="-508" y="432193"/>
                      <a:pt x="-508" y="410929"/>
                      <a:pt x="1221" y="389665"/>
                    </a:cubicBezTo>
                    <a:cubicBezTo>
                      <a:pt x="2950" y="368574"/>
                      <a:pt x="6753" y="347656"/>
                      <a:pt x="11767" y="326911"/>
                    </a:cubicBezTo>
                    <a:lnTo>
                      <a:pt x="15743" y="311525"/>
                    </a:lnTo>
                    <a:cubicBezTo>
                      <a:pt x="17126" y="306338"/>
                      <a:pt x="18855" y="301325"/>
                      <a:pt x="20411" y="296311"/>
                    </a:cubicBezTo>
                    <a:cubicBezTo>
                      <a:pt x="21966" y="291298"/>
                      <a:pt x="23695" y="286285"/>
                      <a:pt x="25424" y="281271"/>
                    </a:cubicBezTo>
                    <a:cubicBezTo>
                      <a:pt x="27153" y="276258"/>
                      <a:pt x="28881" y="271244"/>
                      <a:pt x="30783" y="266231"/>
                    </a:cubicBezTo>
                    <a:lnTo>
                      <a:pt x="36488" y="251363"/>
                    </a:lnTo>
                    <a:lnTo>
                      <a:pt x="42711" y="236669"/>
                    </a:lnTo>
                    <a:cubicBezTo>
                      <a:pt x="44786" y="231828"/>
                      <a:pt x="47033" y="226988"/>
                      <a:pt x="49281" y="222147"/>
                    </a:cubicBezTo>
                    <a:cubicBezTo>
                      <a:pt x="51528" y="217307"/>
                      <a:pt x="53603" y="212466"/>
                      <a:pt x="56023" y="207798"/>
                    </a:cubicBezTo>
                    <a:cubicBezTo>
                      <a:pt x="74694" y="169765"/>
                      <a:pt x="96476" y="133288"/>
                      <a:pt x="120334" y="98367"/>
                    </a:cubicBezTo>
                    <a:cubicBezTo>
                      <a:pt x="132262" y="80907"/>
                      <a:pt x="144882" y="63965"/>
                      <a:pt x="158021" y="47368"/>
                    </a:cubicBezTo>
                    <a:cubicBezTo>
                      <a:pt x="171332" y="31464"/>
                      <a:pt x="184817" y="15213"/>
                      <a:pt x="1995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5" name="Google Shape;915;p24"/>
              <p:cNvSpPr/>
              <p:nvPr/>
            </p:nvSpPr>
            <p:spPr>
              <a:xfrm>
                <a:off x="8370343" y="2070820"/>
                <a:ext cx="219470" cy="565985"/>
              </a:xfrm>
              <a:custGeom>
                <a:avLst/>
                <a:gdLst/>
                <a:ahLst/>
                <a:cxnLst/>
                <a:rect l="l" t="t" r="r" b="b"/>
                <a:pathLst>
                  <a:path w="289729" h="747175" extrusionOk="0">
                    <a:moveTo>
                      <a:pt x="227191" y="0"/>
                    </a:moveTo>
                    <a:cubicBezTo>
                      <a:pt x="228228" y="0"/>
                      <a:pt x="163745" y="41837"/>
                      <a:pt x="107905" y="104937"/>
                    </a:cubicBezTo>
                    <a:cubicBezTo>
                      <a:pt x="50683" y="166827"/>
                      <a:pt x="1931" y="250154"/>
                      <a:pt x="30" y="305301"/>
                    </a:cubicBezTo>
                    <a:cubicBezTo>
                      <a:pt x="-1180" y="414733"/>
                      <a:pt x="34606" y="421821"/>
                      <a:pt x="19738" y="557529"/>
                    </a:cubicBezTo>
                    <a:cubicBezTo>
                      <a:pt x="15935" y="691855"/>
                      <a:pt x="195208" y="743718"/>
                      <a:pt x="191232" y="747175"/>
                    </a:cubicBezTo>
                    <a:cubicBezTo>
                      <a:pt x="188293" y="742335"/>
                      <a:pt x="264532" y="589166"/>
                      <a:pt x="287524" y="424241"/>
                    </a:cubicBezTo>
                    <a:cubicBezTo>
                      <a:pt x="303083" y="256031"/>
                      <a:pt x="231339" y="-345"/>
                      <a:pt x="2271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Google Shape;916;p24"/>
              <p:cNvSpPr/>
              <p:nvPr/>
            </p:nvSpPr>
            <p:spPr>
              <a:xfrm>
                <a:off x="8411036" y="2070811"/>
                <a:ext cx="132459" cy="566165"/>
              </a:xfrm>
              <a:custGeom>
                <a:avLst/>
                <a:gdLst/>
                <a:ahLst/>
                <a:cxnLst/>
                <a:rect l="l" t="t" r="r" b="b"/>
                <a:pathLst>
                  <a:path w="174863" h="747413" extrusionOk="0">
                    <a:moveTo>
                      <a:pt x="173434" y="13"/>
                    </a:moveTo>
                    <a:cubicBezTo>
                      <a:pt x="168075" y="-1716"/>
                      <a:pt x="46369" y="170816"/>
                      <a:pt x="12831" y="254315"/>
                    </a:cubicBezTo>
                    <a:cubicBezTo>
                      <a:pt x="-27622" y="336259"/>
                      <a:pt x="37553" y="220777"/>
                      <a:pt x="70745" y="224062"/>
                    </a:cubicBezTo>
                    <a:cubicBezTo>
                      <a:pt x="86304" y="225272"/>
                      <a:pt x="54149" y="284742"/>
                      <a:pt x="32885" y="344038"/>
                    </a:cubicBezTo>
                    <a:cubicBezTo>
                      <a:pt x="9720" y="403162"/>
                      <a:pt x="-2209" y="462114"/>
                      <a:pt x="7991" y="458483"/>
                    </a:cubicBezTo>
                    <a:cubicBezTo>
                      <a:pt x="28217" y="451914"/>
                      <a:pt x="54149" y="392963"/>
                      <a:pt x="68843" y="400051"/>
                    </a:cubicBezTo>
                    <a:cubicBezTo>
                      <a:pt x="75413" y="403162"/>
                      <a:pt x="46542" y="469893"/>
                      <a:pt x="33058" y="531783"/>
                    </a:cubicBezTo>
                    <a:cubicBezTo>
                      <a:pt x="17326" y="593673"/>
                      <a:pt x="16635" y="650723"/>
                      <a:pt x="26834" y="636892"/>
                    </a:cubicBezTo>
                    <a:cubicBezTo>
                      <a:pt x="47753" y="610615"/>
                      <a:pt x="45851" y="543884"/>
                      <a:pt x="72128" y="568952"/>
                    </a:cubicBezTo>
                    <a:cubicBezTo>
                      <a:pt x="92009" y="597822"/>
                      <a:pt x="132289" y="750646"/>
                      <a:pt x="137303" y="747361"/>
                    </a:cubicBezTo>
                    <a:cubicBezTo>
                      <a:pt x="137476" y="747707"/>
                      <a:pt x="121225" y="701548"/>
                      <a:pt x="116212" y="651241"/>
                    </a:cubicBezTo>
                    <a:cubicBezTo>
                      <a:pt x="109815" y="601625"/>
                      <a:pt x="114829" y="547515"/>
                      <a:pt x="123818" y="548206"/>
                    </a:cubicBezTo>
                    <a:cubicBezTo>
                      <a:pt x="141279" y="549244"/>
                      <a:pt x="168248" y="590216"/>
                      <a:pt x="174644" y="581917"/>
                    </a:cubicBezTo>
                    <a:cubicBezTo>
                      <a:pt x="179658" y="574830"/>
                      <a:pt x="96849" y="451741"/>
                      <a:pt x="112927" y="444307"/>
                    </a:cubicBezTo>
                    <a:cubicBezTo>
                      <a:pt x="127622" y="438084"/>
                      <a:pt x="163926" y="490984"/>
                      <a:pt x="173088" y="478018"/>
                    </a:cubicBezTo>
                    <a:cubicBezTo>
                      <a:pt x="180868" y="466263"/>
                      <a:pt x="105148" y="324849"/>
                      <a:pt x="119842" y="317588"/>
                    </a:cubicBezTo>
                    <a:cubicBezTo>
                      <a:pt x="133327" y="311365"/>
                      <a:pt x="161678" y="359943"/>
                      <a:pt x="173261" y="336259"/>
                    </a:cubicBezTo>
                    <a:cubicBezTo>
                      <a:pt x="186227" y="312229"/>
                      <a:pt x="84057" y="207984"/>
                      <a:pt x="106703" y="211269"/>
                    </a:cubicBezTo>
                    <a:cubicBezTo>
                      <a:pt x="130215" y="214381"/>
                      <a:pt x="141452" y="256908"/>
                      <a:pt x="159085" y="232878"/>
                    </a:cubicBezTo>
                    <a:cubicBezTo>
                      <a:pt x="171705" y="210404"/>
                      <a:pt x="168767" y="1050"/>
                      <a:pt x="173434" y="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24"/>
              <p:cNvSpPr/>
              <p:nvPr/>
            </p:nvSpPr>
            <p:spPr>
              <a:xfrm>
                <a:off x="8474307" y="2070820"/>
                <a:ext cx="68718" cy="566377"/>
              </a:xfrm>
              <a:custGeom>
                <a:avLst/>
                <a:gdLst/>
                <a:ahLst/>
                <a:cxnLst/>
                <a:rect l="l" t="t" r="r" b="b"/>
                <a:pathLst>
                  <a:path w="90717" h="747693" extrusionOk="0">
                    <a:moveTo>
                      <a:pt x="54586" y="747002"/>
                    </a:moveTo>
                    <a:cubicBezTo>
                      <a:pt x="36434" y="693929"/>
                      <a:pt x="24333" y="636188"/>
                      <a:pt x="18628" y="575681"/>
                    </a:cubicBezTo>
                    <a:cubicBezTo>
                      <a:pt x="15689" y="545427"/>
                      <a:pt x="14306" y="514482"/>
                      <a:pt x="14133" y="483019"/>
                    </a:cubicBezTo>
                    <a:cubicBezTo>
                      <a:pt x="14306" y="467287"/>
                      <a:pt x="14133" y="451555"/>
                      <a:pt x="14997" y="435478"/>
                    </a:cubicBezTo>
                    <a:cubicBezTo>
                      <a:pt x="15170" y="427525"/>
                      <a:pt x="15343" y="419573"/>
                      <a:pt x="15861" y="411621"/>
                    </a:cubicBezTo>
                    <a:cubicBezTo>
                      <a:pt x="16034" y="407644"/>
                      <a:pt x="16207" y="403668"/>
                      <a:pt x="16553" y="399519"/>
                    </a:cubicBezTo>
                    <a:cubicBezTo>
                      <a:pt x="16726" y="395543"/>
                      <a:pt x="16726" y="391567"/>
                      <a:pt x="16899" y="387591"/>
                    </a:cubicBezTo>
                    <a:cubicBezTo>
                      <a:pt x="17244" y="379638"/>
                      <a:pt x="17936" y="371513"/>
                      <a:pt x="18109" y="363561"/>
                    </a:cubicBezTo>
                    <a:cubicBezTo>
                      <a:pt x="18282" y="355608"/>
                      <a:pt x="18628" y="347656"/>
                      <a:pt x="18973" y="339531"/>
                    </a:cubicBezTo>
                    <a:cubicBezTo>
                      <a:pt x="19146" y="331578"/>
                      <a:pt x="18800" y="323626"/>
                      <a:pt x="18800" y="315674"/>
                    </a:cubicBezTo>
                    <a:cubicBezTo>
                      <a:pt x="18800" y="307721"/>
                      <a:pt x="18282" y="300288"/>
                      <a:pt x="18109" y="292508"/>
                    </a:cubicBezTo>
                    <a:cubicBezTo>
                      <a:pt x="17590" y="277122"/>
                      <a:pt x="17936" y="261563"/>
                      <a:pt x="18800" y="245831"/>
                    </a:cubicBezTo>
                    <a:cubicBezTo>
                      <a:pt x="19492" y="230100"/>
                      <a:pt x="20702" y="214368"/>
                      <a:pt x="22776" y="198290"/>
                    </a:cubicBezTo>
                    <a:cubicBezTo>
                      <a:pt x="26407" y="166308"/>
                      <a:pt x="32976" y="133807"/>
                      <a:pt x="42830" y="100787"/>
                    </a:cubicBezTo>
                    <a:cubicBezTo>
                      <a:pt x="47671" y="84364"/>
                      <a:pt x="53894" y="67595"/>
                      <a:pt x="61501" y="50826"/>
                    </a:cubicBezTo>
                    <a:cubicBezTo>
                      <a:pt x="68762" y="34057"/>
                      <a:pt x="77925" y="17115"/>
                      <a:pt x="90717" y="173"/>
                    </a:cubicBezTo>
                    <a:cubicBezTo>
                      <a:pt x="90026" y="173"/>
                      <a:pt x="89507" y="173"/>
                      <a:pt x="88815" y="0"/>
                    </a:cubicBezTo>
                    <a:cubicBezTo>
                      <a:pt x="72911" y="17115"/>
                      <a:pt x="61847" y="34748"/>
                      <a:pt x="52166" y="52036"/>
                    </a:cubicBezTo>
                    <a:cubicBezTo>
                      <a:pt x="42830" y="69324"/>
                      <a:pt x="35224" y="86611"/>
                      <a:pt x="28827" y="103726"/>
                    </a:cubicBezTo>
                    <a:cubicBezTo>
                      <a:pt x="16034" y="137956"/>
                      <a:pt x="8428" y="171494"/>
                      <a:pt x="3933" y="204341"/>
                    </a:cubicBezTo>
                    <a:cubicBezTo>
                      <a:pt x="2031" y="220591"/>
                      <a:pt x="648" y="236669"/>
                      <a:pt x="130" y="252746"/>
                    </a:cubicBezTo>
                    <a:cubicBezTo>
                      <a:pt x="-216" y="268651"/>
                      <a:pt x="130" y="284210"/>
                      <a:pt x="1167" y="299423"/>
                    </a:cubicBezTo>
                    <a:cubicBezTo>
                      <a:pt x="1686" y="307030"/>
                      <a:pt x="2723" y="314636"/>
                      <a:pt x="3069" y="322243"/>
                    </a:cubicBezTo>
                    <a:cubicBezTo>
                      <a:pt x="3414" y="329850"/>
                      <a:pt x="4106" y="337283"/>
                      <a:pt x="4279" y="344890"/>
                    </a:cubicBezTo>
                    <a:cubicBezTo>
                      <a:pt x="4279" y="352669"/>
                      <a:pt x="4279" y="360449"/>
                      <a:pt x="4452" y="368228"/>
                    </a:cubicBezTo>
                    <a:cubicBezTo>
                      <a:pt x="4624" y="376008"/>
                      <a:pt x="4106" y="383960"/>
                      <a:pt x="4279" y="391740"/>
                    </a:cubicBezTo>
                    <a:cubicBezTo>
                      <a:pt x="4279" y="395716"/>
                      <a:pt x="4279" y="399519"/>
                      <a:pt x="4279" y="403495"/>
                    </a:cubicBezTo>
                    <a:cubicBezTo>
                      <a:pt x="4106" y="407471"/>
                      <a:pt x="4106" y="411448"/>
                      <a:pt x="4106" y="415424"/>
                    </a:cubicBezTo>
                    <a:cubicBezTo>
                      <a:pt x="3933" y="423376"/>
                      <a:pt x="3933" y="431156"/>
                      <a:pt x="4106" y="439108"/>
                    </a:cubicBezTo>
                    <a:cubicBezTo>
                      <a:pt x="3760" y="455013"/>
                      <a:pt x="4452" y="470572"/>
                      <a:pt x="4797" y="486131"/>
                    </a:cubicBezTo>
                    <a:cubicBezTo>
                      <a:pt x="5834" y="517248"/>
                      <a:pt x="8082" y="548021"/>
                      <a:pt x="11885" y="578101"/>
                    </a:cubicBezTo>
                    <a:cubicBezTo>
                      <a:pt x="19665" y="638090"/>
                      <a:pt x="33668" y="695139"/>
                      <a:pt x="53376" y="747694"/>
                    </a:cubicBezTo>
                    <a:cubicBezTo>
                      <a:pt x="53722" y="747348"/>
                      <a:pt x="54067" y="747175"/>
                      <a:pt x="54586" y="74700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8" name="Google Shape;918;p24"/>
            <p:cNvGrpSpPr/>
            <p:nvPr/>
          </p:nvGrpSpPr>
          <p:grpSpPr>
            <a:xfrm rot="1283315">
              <a:off x="-566586" y="3967923"/>
              <a:ext cx="1241635" cy="2045432"/>
              <a:chOff x="5497045" y="1848477"/>
              <a:chExt cx="933636" cy="1538044"/>
            </a:xfrm>
          </p:grpSpPr>
          <p:sp>
            <p:nvSpPr>
              <p:cNvPr id="919" name="Google Shape;919;p24"/>
              <p:cNvSpPr/>
              <p:nvPr/>
            </p:nvSpPr>
            <p:spPr>
              <a:xfrm>
                <a:off x="5497045" y="1848477"/>
                <a:ext cx="933636" cy="1434267"/>
              </a:xfrm>
              <a:custGeom>
                <a:avLst/>
                <a:gdLst/>
                <a:ahLst/>
                <a:cxnLst/>
                <a:rect l="l" t="t" r="r" b="b"/>
                <a:pathLst>
                  <a:path w="1232523" h="1893422" extrusionOk="0">
                    <a:moveTo>
                      <a:pt x="783135" y="1892488"/>
                    </a:moveTo>
                    <a:cubicBezTo>
                      <a:pt x="777776" y="1901304"/>
                      <a:pt x="336766" y="1850306"/>
                      <a:pt x="281964" y="1629541"/>
                    </a:cubicBezTo>
                    <a:cubicBezTo>
                      <a:pt x="216271" y="1418113"/>
                      <a:pt x="86959" y="1216019"/>
                      <a:pt x="87823" y="1215674"/>
                    </a:cubicBezTo>
                    <a:cubicBezTo>
                      <a:pt x="83847" y="1219650"/>
                      <a:pt x="378084" y="1343776"/>
                      <a:pt x="345237" y="1290529"/>
                    </a:cubicBezTo>
                    <a:cubicBezTo>
                      <a:pt x="307896" y="1242297"/>
                      <a:pt x="140378" y="1152573"/>
                      <a:pt x="84712" y="1107971"/>
                    </a:cubicBezTo>
                    <a:cubicBezTo>
                      <a:pt x="27143" y="1064579"/>
                      <a:pt x="38726" y="921609"/>
                      <a:pt x="45468" y="746485"/>
                    </a:cubicBezTo>
                    <a:cubicBezTo>
                      <a:pt x="50482" y="571533"/>
                      <a:pt x="4669" y="494776"/>
                      <a:pt x="6398" y="494430"/>
                    </a:cubicBezTo>
                    <a:cubicBezTo>
                      <a:pt x="4324" y="496850"/>
                      <a:pt x="214369" y="578275"/>
                      <a:pt x="188265" y="523992"/>
                    </a:cubicBezTo>
                    <a:cubicBezTo>
                      <a:pt x="159740" y="472820"/>
                      <a:pt x="48062" y="399866"/>
                      <a:pt x="19018" y="359759"/>
                    </a:cubicBezTo>
                    <a:cubicBezTo>
                      <a:pt x="-10198" y="318614"/>
                      <a:pt x="-10544" y="186363"/>
                      <a:pt x="52211" y="53766"/>
                    </a:cubicBezTo>
                    <a:cubicBezTo>
                      <a:pt x="109260" y="-75373"/>
                      <a:pt x="433232" y="62064"/>
                      <a:pt x="513447" y="113755"/>
                    </a:cubicBezTo>
                    <a:cubicBezTo>
                      <a:pt x="598848" y="162852"/>
                      <a:pt x="608356" y="461583"/>
                      <a:pt x="636536" y="412486"/>
                    </a:cubicBezTo>
                    <a:cubicBezTo>
                      <a:pt x="672840" y="360105"/>
                      <a:pt x="635671" y="176509"/>
                      <a:pt x="633424" y="177719"/>
                    </a:cubicBezTo>
                    <a:cubicBezTo>
                      <a:pt x="632559" y="178583"/>
                      <a:pt x="809413" y="260182"/>
                      <a:pt x="876662" y="387765"/>
                    </a:cubicBezTo>
                    <a:cubicBezTo>
                      <a:pt x="939416" y="518287"/>
                      <a:pt x="949616" y="491837"/>
                      <a:pt x="1064407" y="714848"/>
                    </a:cubicBezTo>
                    <a:cubicBezTo>
                      <a:pt x="1177122" y="944256"/>
                      <a:pt x="1010469" y="1154821"/>
                      <a:pt x="1010123" y="1151363"/>
                    </a:cubicBezTo>
                    <a:cubicBezTo>
                      <a:pt x="1064925" y="1085324"/>
                      <a:pt x="1116788" y="1017038"/>
                      <a:pt x="1165367" y="946677"/>
                    </a:cubicBezTo>
                    <a:cubicBezTo>
                      <a:pt x="1165712" y="945812"/>
                      <a:pt x="1254744" y="1132174"/>
                      <a:pt x="1227257" y="1286207"/>
                    </a:cubicBezTo>
                    <a:cubicBezTo>
                      <a:pt x="1215847" y="1362446"/>
                      <a:pt x="1117998" y="1523741"/>
                      <a:pt x="1008394" y="1655473"/>
                    </a:cubicBezTo>
                    <a:cubicBezTo>
                      <a:pt x="901210" y="1788761"/>
                      <a:pt x="782098" y="1892488"/>
                      <a:pt x="783135" y="189248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24"/>
              <p:cNvSpPr/>
              <p:nvPr/>
            </p:nvSpPr>
            <p:spPr>
              <a:xfrm>
                <a:off x="5545074" y="1874226"/>
                <a:ext cx="749224" cy="1407958"/>
              </a:xfrm>
              <a:custGeom>
                <a:avLst/>
                <a:gdLst/>
                <a:ahLst/>
                <a:cxnLst/>
                <a:rect l="l" t="t" r="r" b="b"/>
                <a:pathLst>
                  <a:path w="989075" h="1858691" extrusionOk="0">
                    <a:moveTo>
                      <a:pt x="0" y="42"/>
                    </a:moveTo>
                    <a:cubicBezTo>
                      <a:pt x="4495" y="-3934"/>
                      <a:pt x="226469" y="273707"/>
                      <a:pt x="158528" y="278720"/>
                    </a:cubicBezTo>
                    <a:cubicBezTo>
                      <a:pt x="95947" y="279758"/>
                      <a:pt x="22993" y="260222"/>
                      <a:pt x="22993" y="260050"/>
                    </a:cubicBezTo>
                    <a:cubicBezTo>
                      <a:pt x="22128" y="260741"/>
                      <a:pt x="250499" y="433445"/>
                      <a:pt x="243757" y="492051"/>
                    </a:cubicBezTo>
                    <a:cubicBezTo>
                      <a:pt x="235977" y="551866"/>
                      <a:pt x="107011" y="541494"/>
                      <a:pt x="107875" y="540456"/>
                    </a:cubicBezTo>
                    <a:cubicBezTo>
                      <a:pt x="105282" y="543049"/>
                      <a:pt x="374971" y="683944"/>
                      <a:pt x="347483" y="735807"/>
                    </a:cubicBezTo>
                    <a:cubicBezTo>
                      <a:pt x="316538" y="793203"/>
                      <a:pt x="94564" y="809626"/>
                      <a:pt x="96120" y="806514"/>
                    </a:cubicBezTo>
                    <a:cubicBezTo>
                      <a:pt x="91106" y="811528"/>
                      <a:pt x="432539" y="964351"/>
                      <a:pt x="437725" y="1034021"/>
                    </a:cubicBezTo>
                    <a:cubicBezTo>
                      <a:pt x="436515" y="1109568"/>
                      <a:pt x="293718" y="1051308"/>
                      <a:pt x="294756" y="1050271"/>
                    </a:cubicBezTo>
                    <a:cubicBezTo>
                      <a:pt x="292162" y="1052173"/>
                      <a:pt x="574471" y="1261181"/>
                      <a:pt x="506357" y="1310105"/>
                    </a:cubicBezTo>
                    <a:cubicBezTo>
                      <a:pt x="435823" y="1361277"/>
                      <a:pt x="265539" y="1369229"/>
                      <a:pt x="276085" y="1382541"/>
                    </a:cubicBezTo>
                    <a:cubicBezTo>
                      <a:pt x="281790" y="1401903"/>
                      <a:pt x="612158" y="1489552"/>
                      <a:pt x="602996" y="1544008"/>
                    </a:cubicBezTo>
                    <a:cubicBezTo>
                      <a:pt x="588820" y="1603997"/>
                      <a:pt x="433057" y="1557320"/>
                      <a:pt x="458125" y="1602614"/>
                    </a:cubicBezTo>
                    <a:cubicBezTo>
                      <a:pt x="480599" y="1650155"/>
                      <a:pt x="718132" y="1859855"/>
                      <a:pt x="719861" y="1858645"/>
                    </a:cubicBezTo>
                    <a:cubicBezTo>
                      <a:pt x="740260" y="1864522"/>
                      <a:pt x="1044870" y="1317193"/>
                      <a:pt x="980041" y="1292818"/>
                    </a:cubicBezTo>
                    <a:cubicBezTo>
                      <a:pt x="983671" y="1295929"/>
                      <a:pt x="764463" y="1519114"/>
                      <a:pt x="758931" y="1471746"/>
                    </a:cubicBezTo>
                    <a:cubicBezTo>
                      <a:pt x="771897" y="1428353"/>
                      <a:pt x="916422" y="964870"/>
                      <a:pt x="886514" y="944816"/>
                    </a:cubicBezTo>
                    <a:cubicBezTo>
                      <a:pt x="874067" y="924935"/>
                      <a:pt x="781751" y="1128930"/>
                      <a:pt x="740260" y="1132906"/>
                    </a:cubicBezTo>
                    <a:cubicBezTo>
                      <a:pt x="720898" y="1135672"/>
                      <a:pt x="748385" y="990110"/>
                      <a:pt x="756165" y="847140"/>
                    </a:cubicBezTo>
                    <a:cubicBezTo>
                      <a:pt x="767575" y="703479"/>
                      <a:pt x="759277" y="562412"/>
                      <a:pt x="750633" y="559991"/>
                    </a:cubicBezTo>
                    <a:cubicBezTo>
                      <a:pt x="739396" y="554632"/>
                      <a:pt x="653476" y="846967"/>
                      <a:pt x="610084" y="819653"/>
                    </a:cubicBezTo>
                    <a:cubicBezTo>
                      <a:pt x="581040" y="791474"/>
                      <a:pt x="602304" y="466465"/>
                      <a:pt x="574817" y="460414"/>
                    </a:cubicBezTo>
                    <a:cubicBezTo>
                      <a:pt x="557356" y="453326"/>
                      <a:pt x="480426" y="616868"/>
                      <a:pt x="458297" y="592492"/>
                    </a:cubicBezTo>
                    <a:cubicBezTo>
                      <a:pt x="442047" y="567079"/>
                      <a:pt x="382750" y="326261"/>
                      <a:pt x="379638" y="257111"/>
                    </a:cubicBezTo>
                    <a:cubicBezTo>
                      <a:pt x="381713" y="186058"/>
                      <a:pt x="324490" y="328682"/>
                      <a:pt x="295793" y="312604"/>
                    </a:cubicBezTo>
                    <a:cubicBezTo>
                      <a:pt x="273665" y="292550"/>
                      <a:pt x="53592" y="561"/>
                      <a:pt x="0" y="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24"/>
              <p:cNvSpPr/>
              <p:nvPr/>
            </p:nvSpPr>
            <p:spPr>
              <a:xfrm>
                <a:off x="5544158" y="1873604"/>
                <a:ext cx="581830" cy="1512916"/>
              </a:xfrm>
              <a:custGeom>
                <a:avLst/>
                <a:gdLst/>
                <a:ahLst/>
                <a:cxnLst/>
                <a:rect l="l" t="t" r="r" b="b"/>
                <a:pathLst>
                  <a:path w="768093" h="1997249" extrusionOk="0">
                    <a:moveTo>
                      <a:pt x="2247" y="0"/>
                    </a:moveTo>
                    <a:cubicBezTo>
                      <a:pt x="111506" y="140030"/>
                      <a:pt x="210737" y="288705"/>
                      <a:pt x="298213" y="444294"/>
                    </a:cubicBezTo>
                    <a:cubicBezTo>
                      <a:pt x="385516" y="600230"/>
                      <a:pt x="461063" y="763426"/>
                      <a:pt x="526584" y="930771"/>
                    </a:cubicBezTo>
                    <a:cubicBezTo>
                      <a:pt x="592623" y="1097770"/>
                      <a:pt x="649500" y="1268573"/>
                      <a:pt x="690817" y="1445945"/>
                    </a:cubicBezTo>
                    <a:cubicBezTo>
                      <a:pt x="711044" y="1534803"/>
                      <a:pt x="727813" y="1625045"/>
                      <a:pt x="740952" y="1716324"/>
                    </a:cubicBezTo>
                    <a:cubicBezTo>
                      <a:pt x="746656" y="1762483"/>
                      <a:pt x="753399" y="1807777"/>
                      <a:pt x="758412" y="1853762"/>
                    </a:cubicBezTo>
                    <a:cubicBezTo>
                      <a:pt x="762561" y="1900266"/>
                      <a:pt x="766710" y="1946597"/>
                      <a:pt x="768093" y="1994138"/>
                    </a:cubicBezTo>
                    <a:cubicBezTo>
                      <a:pt x="766192" y="1995175"/>
                      <a:pt x="764117" y="1996213"/>
                      <a:pt x="762215" y="1997250"/>
                    </a:cubicBezTo>
                    <a:cubicBezTo>
                      <a:pt x="722972" y="1825583"/>
                      <a:pt x="685458" y="1650631"/>
                      <a:pt x="642584" y="1475679"/>
                    </a:cubicBezTo>
                    <a:cubicBezTo>
                      <a:pt x="598847" y="1301419"/>
                      <a:pt x="555454" y="1123183"/>
                      <a:pt x="495812" y="952380"/>
                    </a:cubicBezTo>
                    <a:cubicBezTo>
                      <a:pt x="436688" y="781578"/>
                      <a:pt x="366327" y="615097"/>
                      <a:pt x="283519" y="456050"/>
                    </a:cubicBezTo>
                    <a:cubicBezTo>
                      <a:pt x="201229" y="296484"/>
                      <a:pt x="106147" y="144525"/>
                      <a:pt x="0" y="1729"/>
                    </a:cubicBezTo>
                    <a:cubicBezTo>
                      <a:pt x="692" y="1210"/>
                      <a:pt x="1556" y="519"/>
                      <a:pt x="22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24"/>
              <p:cNvSpPr/>
              <p:nvPr/>
            </p:nvSpPr>
            <p:spPr>
              <a:xfrm>
                <a:off x="5544484" y="2273830"/>
                <a:ext cx="108165" cy="362470"/>
              </a:xfrm>
              <a:custGeom>
                <a:avLst/>
                <a:gdLst/>
                <a:ahLst/>
                <a:cxnLst/>
                <a:rect l="l" t="t" r="r" b="b"/>
                <a:pathLst>
                  <a:path w="142792" h="478508" extrusionOk="0">
                    <a:moveTo>
                      <a:pt x="45210" y="31072"/>
                    </a:moveTo>
                    <a:cubicBezTo>
                      <a:pt x="45210" y="31072"/>
                      <a:pt x="-2331" y="-23557"/>
                      <a:pt x="89" y="12056"/>
                    </a:cubicBezTo>
                    <a:cubicBezTo>
                      <a:pt x="2164" y="47495"/>
                      <a:pt x="77711" y="163842"/>
                      <a:pt x="42963" y="248033"/>
                    </a:cubicBezTo>
                    <a:cubicBezTo>
                      <a:pt x="9079" y="331360"/>
                      <a:pt x="-7344" y="420564"/>
                      <a:pt x="52298" y="464302"/>
                    </a:cubicBezTo>
                    <a:cubicBezTo>
                      <a:pt x="112805" y="507867"/>
                      <a:pt x="163804" y="442520"/>
                      <a:pt x="134069" y="385816"/>
                    </a:cubicBezTo>
                    <a:cubicBezTo>
                      <a:pt x="104507" y="329285"/>
                      <a:pt x="68894" y="278286"/>
                      <a:pt x="92924" y="192021"/>
                    </a:cubicBezTo>
                    <a:cubicBezTo>
                      <a:pt x="115917" y="105064"/>
                      <a:pt x="44692" y="31072"/>
                      <a:pt x="45210" y="31072"/>
                    </a:cubicBezTo>
                    <a:close/>
                  </a:path>
                </a:pathLst>
              </a:custGeom>
              <a:solidFill>
                <a:srgbClr val="99BD75">
                  <a:alpha val="5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24"/>
              <p:cNvSpPr/>
              <p:nvPr/>
            </p:nvSpPr>
            <p:spPr>
              <a:xfrm>
                <a:off x="6045726" y="2081386"/>
                <a:ext cx="206298" cy="428127"/>
              </a:xfrm>
              <a:custGeom>
                <a:avLst/>
                <a:gdLst/>
                <a:ahLst/>
                <a:cxnLst/>
                <a:rect l="l" t="t" r="r" b="b"/>
                <a:pathLst>
                  <a:path w="272340" h="565184" extrusionOk="0">
                    <a:moveTo>
                      <a:pt x="15101" y="46"/>
                    </a:moveTo>
                    <a:cubicBezTo>
                      <a:pt x="19250" y="-2720"/>
                      <a:pt x="96699" y="120023"/>
                      <a:pt x="157033" y="223403"/>
                    </a:cubicBezTo>
                    <a:cubicBezTo>
                      <a:pt x="220133" y="324709"/>
                      <a:pt x="300349" y="501735"/>
                      <a:pt x="262661" y="548412"/>
                    </a:cubicBezTo>
                    <a:cubicBezTo>
                      <a:pt x="225666" y="594225"/>
                      <a:pt x="185904" y="542534"/>
                      <a:pt x="174494" y="437771"/>
                    </a:cubicBezTo>
                    <a:cubicBezTo>
                      <a:pt x="162565" y="332489"/>
                      <a:pt x="105689" y="232566"/>
                      <a:pt x="66273" y="224959"/>
                    </a:cubicBezTo>
                    <a:cubicBezTo>
                      <a:pt x="29104" y="215624"/>
                      <a:pt x="-27254" y="27361"/>
                      <a:pt x="15101" y="46"/>
                    </a:cubicBezTo>
                    <a:close/>
                  </a:path>
                </a:pathLst>
              </a:custGeom>
              <a:solidFill>
                <a:srgbClr val="99BD75">
                  <a:alpha val="5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4" name="Google Shape;924;p24"/>
            <p:cNvGrpSpPr/>
            <p:nvPr/>
          </p:nvGrpSpPr>
          <p:grpSpPr>
            <a:xfrm rot="2033881">
              <a:off x="267834" y="3929775"/>
              <a:ext cx="1009357" cy="2455598"/>
              <a:chOff x="6623732" y="2930093"/>
              <a:chExt cx="759082" cy="1846719"/>
            </a:xfrm>
          </p:grpSpPr>
          <p:sp>
            <p:nvSpPr>
              <p:cNvPr id="925" name="Google Shape;925;p24"/>
              <p:cNvSpPr/>
              <p:nvPr/>
            </p:nvSpPr>
            <p:spPr>
              <a:xfrm>
                <a:off x="6623732" y="2930436"/>
                <a:ext cx="759082" cy="1714375"/>
              </a:xfrm>
              <a:custGeom>
                <a:avLst/>
                <a:gdLst/>
                <a:ahLst/>
                <a:cxnLst/>
                <a:rect l="l" t="t" r="r" b="b"/>
                <a:pathLst>
                  <a:path w="1002088" h="2263201" extrusionOk="0">
                    <a:moveTo>
                      <a:pt x="162266" y="2263202"/>
                    </a:moveTo>
                    <a:cubicBezTo>
                      <a:pt x="162266" y="2263202"/>
                      <a:pt x="-32048" y="1915027"/>
                      <a:pt x="4602" y="1640844"/>
                    </a:cubicBezTo>
                    <a:cubicBezTo>
                      <a:pt x="41252" y="1366661"/>
                      <a:pt x="45055" y="1062916"/>
                      <a:pt x="45055" y="1062916"/>
                    </a:cubicBezTo>
                    <a:cubicBezTo>
                      <a:pt x="45055" y="1062916"/>
                      <a:pt x="169526" y="1402101"/>
                      <a:pt x="170218" y="1324824"/>
                    </a:cubicBezTo>
                    <a:cubicBezTo>
                      <a:pt x="170909" y="1247548"/>
                      <a:pt x="108674" y="1032662"/>
                      <a:pt x="90003" y="946742"/>
                    </a:cubicBezTo>
                    <a:cubicBezTo>
                      <a:pt x="71332" y="860822"/>
                      <a:pt x="141175" y="715605"/>
                      <a:pt x="249741" y="553447"/>
                    </a:cubicBezTo>
                    <a:cubicBezTo>
                      <a:pt x="358308" y="391288"/>
                      <a:pt x="384931" y="288599"/>
                      <a:pt x="384931" y="288599"/>
                    </a:cubicBezTo>
                    <a:cubicBezTo>
                      <a:pt x="384931" y="288599"/>
                      <a:pt x="477075" y="546704"/>
                      <a:pt x="494881" y="478245"/>
                    </a:cubicBezTo>
                    <a:cubicBezTo>
                      <a:pt x="512688" y="409786"/>
                      <a:pt x="488312" y="246590"/>
                      <a:pt x="497301" y="186601"/>
                    </a:cubicBezTo>
                    <a:cubicBezTo>
                      <a:pt x="506464" y="126613"/>
                      <a:pt x="618834" y="16144"/>
                      <a:pt x="799145" y="413"/>
                    </a:cubicBezTo>
                    <a:cubicBezTo>
                      <a:pt x="979456" y="-15146"/>
                      <a:pt x="1010055" y="413935"/>
                      <a:pt x="1000547" y="525440"/>
                    </a:cubicBezTo>
                    <a:cubicBezTo>
                      <a:pt x="991039" y="636946"/>
                      <a:pt x="774942" y="832297"/>
                      <a:pt x="826287" y="832816"/>
                    </a:cubicBezTo>
                    <a:cubicBezTo>
                      <a:pt x="877804" y="833335"/>
                      <a:pt x="1000374" y="688464"/>
                      <a:pt x="1000374" y="688464"/>
                    </a:cubicBezTo>
                    <a:cubicBezTo>
                      <a:pt x="1000374" y="688464"/>
                      <a:pt x="1005733" y="920119"/>
                      <a:pt x="944535" y="1065509"/>
                    </a:cubicBezTo>
                    <a:cubicBezTo>
                      <a:pt x="883163" y="1210898"/>
                      <a:pt x="900451" y="1202428"/>
                      <a:pt x="812457" y="1467621"/>
                    </a:cubicBezTo>
                    <a:cubicBezTo>
                      <a:pt x="724462" y="1732814"/>
                      <a:pt x="561266" y="1748546"/>
                      <a:pt x="561266" y="1748546"/>
                    </a:cubicBezTo>
                    <a:lnTo>
                      <a:pt x="724462" y="1732814"/>
                    </a:lnTo>
                    <a:cubicBezTo>
                      <a:pt x="724462" y="1732814"/>
                      <a:pt x="662572" y="1955308"/>
                      <a:pt x="584432" y="2057651"/>
                    </a:cubicBezTo>
                    <a:cubicBezTo>
                      <a:pt x="506291" y="2159821"/>
                      <a:pt x="162266" y="2263202"/>
                      <a:pt x="162266" y="226320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24"/>
              <p:cNvSpPr/>
              <p:nvPr/>
            </p:nvSpPr>
            <p:spPr>
              <a:xfrm>
                <a:off x="6710708" y="2930616"/>
                <a:ext cx="546026" cy="1714063"/>
              </a:xfrm>
              <a:custGeom>
                <a:avLst/>
                <a:gdLst/>
                <a:ahLst/>
                <a:cxnLst/>
                <a:rect l="l" t="t" r="r" b="b"/>
                <a:pathLst>
                  <a:path w="720826" h="2262789" extrusionOk="0">
                    <a:moveTo>
                      <a:pt x="712081" y="0"/>
                    </a:moveTo>
                    <a:cubicBezTo>
                      <a:pt x="712081" y="0"/>
                      <a:pt x="602823" y="408336"/>
                      <a:pt x="562715" y="346964"/>
                    </a:cubicBezTo>
                    <a:cubicBezTo>
                      <a:pt x="522608" y="285593"/>
                      <a:pt x="486649" y="199846"/>
                      <a:pt x="486649" y="199846"/>
                    </a:cubicBezTo>
                    <a:cubicBezTo>
                      <a:pt x="486649" y="199846"/>
                      <a:pt x="499961" y="550959"/>
                      <a:pt x="454840" y="590548"/>
                    </a:cubicBezTo>
                    <a:cubicBezTo>
                      <a:pt x="409719" y="630310"/>
                      <a:pt x="333480" y="504801"/>
                      <a:pt x="333480" y="504801"/>
                    </a:cubicBezTo>
                    <a:cubicBezTo>
                      <a:pt x="333480" y="504801"/>
                      <a:pt x="407644" y="867497"/>
                      <a:pt x="358720" y="886687"/>
                    </a:cubicBezTo>
                    <a:cubicBezTo>
                      <a:pt x="309796" y="905876"/>
                      <a:pt x="160776" y="735419"/>
                      <a:pt x="160776" y="735419"/>
                    </a:cubicBezTo>
                    <a:cubicBezTo>
                      <a:pt x="160776" y="735419"/>
                      <a:pt x="283173" y="1161907"/>
                      <a:pt x="246004" y="1230713"/>
                    </a:cubicBezTo>
                    <a:cubicBezTo>
                      <a:pt x="208836" y="1299518"/>
                      <a:pt x="157318" y="1129406"/>
                      <a:pt x="157318" y="1129406"/>
                    </a:cubicBezTo>
                    <a:cubicBezTo>
                      <a:pt x="157318" y="1129406"/>
                      <a:pt x="210564" y="1555549"/>
                      <a:pt x="153688" y="1549152"/>
                    </a:cubicBezTo>
                    <a:cubicBezTo>
                      <a:pt x="96811" y="1542583"/>
                      <a:pt x="173" y="1428311"/>
                      <a:pt x="0" y="1450439"/>
                    </a:cubicBezTo>
                    <a:cubicBezTo>
                      <a:pt x="-173" y="1472568"/>
                      <a:pt x="135190" y="1806220"/>
                      <a:pt x="106320" y="1855318"/>
                    </a:cubicBezTo>
                    <a:cubicBezTo>
                      <a:pt x="77449" y="1904415"/>
                      <a:pt x="17806" y="1744158"/>
                      <a:pt x="13139" y="1809678"/>
                    </a:cubicBezTo>
                    <a:cubicBezTo>
                      <a:pt x="8471" y="1875371"/>
                      <a:pt x="47196" y="2262789"/>
                      <a:pt x="47196" y="2262789"/>
                    </a:cubicBezTo>
                    <a:cubicBezTo>
                      <a:pt x="47196" y="2262789"/>
                      <a:pt x="387764" y="1984284"/>
                      <a:pt x="379120" y="1927234"/>
                    </a:cubicBezTo>
                    <a:cubicBezTo>
                      <a:pt x="379120" y="1927234"/>
                      <a:pt x="190857" y="1950054"/>
                      <a:pt x="207626" y="1905452"/>
                    </a:cubicBezTo>
                    <a:cubicBezTo>
                      <a:pt x="224222" y="1860850"/>
                      <a:pt x="503246" y="1582518"/>
                      <a:pt x="507567" y="1552091"/>
                    </a:cubicBezTo>
                    <a:cubicBezTo>
                      <a:pt x="511889" y="1521665"/>
                      <a:pt x="368747" y="1606893"/>
                      <a:pt x="348693" y="1577677"/>
                    </a:cubicBezTo>
                    <a:cubicBezTo>
                      <a:pt x="328640" y="1548633"/>
                      <a:pt x="673702" y="1155165"/>
                      <a:pt x="669726" y="1133728"/>
                    </a:cubicBezTo>
                    <a:cubicBezTo>
                      <a:pt x="665923" y="1112292"/>
                      <a:pt x="453111" y="1250766"/>
                      <a:pt x="449654" y="1194754"/>
                    </a:cubicBezTo>
                    <a:cubicBezTo>
                      <a:pt x="446023" y="1138742"/>
                      <a:pt x="659527" y="914174"/>
                      <a:pt x="655550" y="889107"/>
                    </a:cubicBezTo>
                    <a:cubicBezTo>
                      <a:pt x="651747" y="864040"/>
                      <a:pt x="504974" y="909334"/>
                      <a:pt x="509296" y="871819"/>
                    </a:cubicBezTo>
                    <a:cubicBezTo>
                      <a:pt x="513618" y="834305"/>
                      <a:pt x="649845" y="599365"/>
                      <a:pt x="707241" y="555281"/>
                    </a:cubicBezTo>
                    <a:cubicBezTo>
                      <a:pt x="764636" y="511198"/>
                      <a:pt x="621839" y="545082"/>
                      <a:pt x="618209" y="507222"/>
                    </a:cubicBezTo>
                    <a:cubicBezTo>
                      <a:pt x="614579" y="469361"/>
                      <a:pt x="740087" y="54629"/>
                      <a:pt x="7120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24"/>
              <p:cNvSpPr/>
              <p:nvPr/>
            </p:nvSpPr>
            <p:spPr>
              <a:xfrm>
                <a:off x="6726151" y="2930093"/>
                <a:ext cx="525258" cy="1846719"/>
              </a:xfrm>
              <a:custGeom>
                <a:avLst/>
                <a:gdLst/>
                <a:ahLst/>
                <a:cxnLst/>
                <a:rect l="l" t="t" r="r" b="b"/>
                <a:pathLst>
                  <a:path w="693410" h="2437913" extrusionOk="0">
                    <a:moveTo>
                      <a:pt x="693410" y="1210"/>
                    </a:moveTo>
                    <a:cubicBezTo>
                      <a:pt x="624605" y="200710"/>
                      <a:pt x="561505" y="402285"/>
                      <a:pt x="500825" y="604551"/>
                    </a:cubicBezTo>
                    <a:cubicBezTo>
                      <a:pt x="439799" y="806645"/>
                      <a:pt x="381194" y="1009430"/>
                      <a:pt x="326046" y="1213079"/>
                    </a:cubicBezTo>
                    <a:cubicBezTo>
                      <a:pt x="271244" y="1416901"/>
                      <a:pt x="219727" y="1621588"/>
                      <a:pt x="166308" y="1825756"/>
                    </a:cubicBezTo>
                    <a:lnTo>
                      <a:pt x="85401" y="2131921"/>
                    </a:lnTo>
                    <a:cubicBezTo>
                      <a:pt x="71398" y="2182747"/>
                      <a:pt x="58605" y="2234092"/>
                      <a:pt x="45121" y="2285090"/>
                    </a:cubicBezTo>
                    <a:cubicBezTo>
                      <a:pt x="31118" y="2336089"/>
                      <a:pt x="17979" y="2387088"/>
                      <a:pt x="3458" y="2437914"/>
                    </a:cubicBezTo>
                    <a:lnTo>
                      <a:pt x="0" y="2437049"/>
                    </a:lnTo>
                    <a:cubicBezTo>
                      <a:pt x="37341" y="2228905"/>
                      <a:pt x="81598" y="2022317"/>
                      <a:pt x="131559" y="1816939"/>
                    </a:cubicBezTo>
                    <a:cubicBezTo>
                      <a:pt x="180484" y="1611388"/>
                      <a:pt x="239781" y="1408257"/>
                      <a:pt x="298386" y="1205300"/>
                    </a:cubicBezTo>
                    <a:cubicBezTo>
                      <a:pt x="357164" y="1002342"/>
                      <a:pt x="419227" y="800248"/>
                      <a:pt x="483710" y="599192"/>
                    </a:cubicBezTo>
                    <a:cubicBezTo>
                      <a:pt x="549058" y="398309"/>
                      <a:pt x="616653" y="198117"/>
                      <a:pt x="690126" y="0"/>
                    </a:cubicBezTo>
                    <a:lnTo>
                      <a:pt x="693410" y="12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24"/>
              <p:cNvSpPr/>
              <p:nvPr/>
            </p:nvSpPr>
            <p:spPr>
              <a:xfrm>
                <a:off x="6733266" y="3233877"/>
                <a:ext cx="187296" cy="408678"/>
              </a:xfrm>
              <a:custGeom>
                <a:avLst/>
                <a:gdLst/>
                <a:ahLst/>
                <a:cxnLst/>
                <a:rect l="l" t="t" r="r" b="b"/>
                <a:pathLst>
                  <a:path w="247256" h="539509" extrusionOk="0">
                    <a:moveTo>
                      <a:pt x="247150" y="63910"/>
                    </a:moveTo>
                    <a:cubicBezTo>
                      <a:pt x="247150" y="63910"/>
                      <a:pt x="249916" y="-26159"/>
                      <a:pt x="227269" y="7552"/>
                    </a:cubicBezTo>
                    <a:cubicBezTo>
                      <a:pt x="204622" y="41263"/>
                      <a:pt x="182840" y="209819"/>
                      <a:pt x="111269" y="262028"/>
                    </a:cubicBezTo>
                    <a:cubicBezTo>
                      <a:pt x="39697" y="314237"/>
                      <a:pt x="-15450" y="394452"/>
                      <a:pt x="3912" y="483483"/>
                    </a:cubicBezTo>
                    <a:cubicBezTo>
                      <a:pt x="23274" y="572515"/>
                      <a:pt x="86547" y="546410"/>
                      <a:pt x="97266" y="468270"/>
                    </a:cubicBezTo>
                    <a:cubicBezTo>
                      <a:pt x="108157" y="390130"/>
                      <a:pt x="110750" y="310779"/>
                      <a:pt x="178518" y="250445"/>
                    </a:cubicBezTo>
                    <a:cubicBezTo>
                      <a:pt x="246113" y="189938"/>
                      <a:pt x="247150" y="63910"/>
                      <a:pt x="247150" y="6391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24"/>
              <p:cNvSpPr/>
              <p:nvPr/>
            </p:nvSpPr>
            <p:spPr>
              <a:xfrm>
                <a:off x="7138086" y="3590271"/>
                <a:ext cx="202462" cy="471089"/>
              </a:xfrm>
              <a:custGeom>
                <a:avLst/>
                <a:gdLst/>
                <a:ahLst/>
                <a:cxnLst/>
                <a:rect l="l" t="t" r="r" b="b"/>
                <a:pathLst>
                  <a:path w="267277" h="621900" extrusionOk="0">
                    <a:moveTo>
                      <a:pt x="267140" y="3518"/>
                    </a:moveTo>
                    <a:cubicBezTo>
                      <a:pt x="270425" y="6111"/>
                      <a:pt x="213894" y="159453"/>
                      <a:pt x="173268" y="288938"/>
                    </a:cubicBezTo>
                    <a:cubicBezTo>
                      <a:pt x="132469" y="418424"/>
                      <a:pt x="63664" y="622419"/>
                      <a:pt x="24075" y="621900"/>
                    </a:cubicBezTo>
                    <a:cubicBezTo>
                      <a:pt x="-15514" y="621381"/>
                      <a:pt x="-5833" y="542895"/>
                      <a:pt x="49834" y="454555"/>
                    </a:cubicBezTo>
                    <a:cubicBezTo>
                      <a:pt x="105500" y="366215"/>
                      <a:pt x="146299" y="242780"/>
                      <a:pt x="134370" y="197832"/>
                    </a:cubicBezTo>
                    <a:cubicBezTo>
                      <a:pt x="122442" y="152711"/>
                      <a:pt x="227724" y="-27254"/>
                      <a:pt x="267140" y="351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24"/>
              <p:cNvSpPr/>
              <p:nvPr/>
            </p:nvSpPr>
            <p:spPr>
              <a:xfrm>
                <a:off x="7299599" y="3050622"/>
                <a:ext cx="61877" cy="317737"/>
              </a:xfrm>
              <a:custGeom>
                <a:avLst/>
                <a:gdLst/>
                <a:ahLst/>
                <a:cxnLst/>
                <a:rect l="l" t="t" r="r" b="b"/>
                <a:pathLst>
                  <a:path w="81686" h="419455" extrusionOk="0">
                    <a:moveTo>
                      <a:pt x="2607" y="0"/>
                    </a:moveTo>
                    <a:cubicBezTo>
                      <a:pt x="2607" y="0"/>
                      <a:pt x="118781" y="321033"/>
                      <a:pt x="69511" y="386380"/>
                    </a:cubicBezTo>
                    <a:cubicBezTo>
                      <a:pt x="20068" y="451555"/>
                      <a:pt x="-3962" y="427007"/>
                      <a:pt x="533" y="253265"/>
                    </a:cubicBezTo>
                    <a:cubicBezTo>
                      <a:pt x="4855" y="79351"/>
                      <a:pt x="2607" y="0"/>
                      <a:pt x="26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9" name="Google Shape;1249;p35"/>
          <p:cNvGrpSpPr/>
          <p:nvPr/>
        </p:nvGrpSpPr>
        <p:grpSpPr>
          <a:xfrm>
            <a:off x="-740401" y="-1056549"/>
            <a:ext cx="10580326" cy="7639203"/>
            <a:chOff x="-740401" y="-1056549"/>
            <a:chExt cx="10580326" cy="7639203"/>
          </a:xfrm>
        </p:grpSpPr>
        <p:grpSp>
          <p:nvGrpSpPr>
            <p:cNvPr id="1250" name="Google Shape;1250;p35"/>
            <p:cNvGrpSpPr/>
            <p:nvPr/>
          </p:nvGrpSpPr>
          <p:grpSpPr>
            <a:xfrm rot="761416" flipH="1">
              <a:off x="8286145" y="3343646"/>
              <a:ext cx="1239991" cy="2994661"/>
              <a:chOff x="7641828" y="2979751"/>
              <a:chExt cx="797430" cy="1925845"/>
            </a:xfrm>
          </p:grpSpPr>
          <p:sp>
            <p:nvSpPr>
              <p:cNvPr id="1251" name="Google Shape;1251;p35"/>
              <p:cNvSpPr/>
              <p:nvPr/>
            </p:nvSpPr>
            <p:spPr>
              <a:xfrm>
                <a:off x="7692826" y="3995173"/>
                <a:ext cx="421452" cy="580175"/>
              </a:xfrm>
              <a:custGeom>
                <a:avLst/>
                <a:gdLst/>
                <a:ahLst/>
                <a:cxnLst/>
                <a:rect l="l" t="t" r="r" b="b"/>
                <a:pathLst>
                  <a:path w="556372" h="765907" extrusionOk="0">
                    <a:moveTo>
                      <a:pt x="556372" y="765908"/>
                    </a:moveTo>
                    <a:cubicBezTo>
                      <a:pt x="556372" y="765908"/>
                      <a:pt x="528021" y="651463"/>
                      <a:pt x="400783" y="510742"/>
                    </a:cubicBezTo>
                    <a:cubicBezTo>
                      <a:pt x="273545" y="370019"/>
                      <a:pt x="-4441" y="14065"/>
                      <a:pt x="54" y="581"/>
                    </a:cubicBezTo>
                    <a:cubicBezTo>
                      <a:pt x="4549" y="-13076"/>
                      <a:pt x="70415" y="217196"/>
                      <a:pt x="191775" y="365525"/>
                    </a:cubicBezTo>
                    <a:cubicBezTo>
                      <a:pt x="307257" y="506592"/>
                      <a:pt x="556372" y="765908"/>
                      <a:pt x="556372" y="76590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35"/>
              <p:cNvSpPr/>
              <p:nvPr/>
            </p:nvSpPr>
            <p:spPr>
              <a:xfrm>
                <a:off x="8015695" y="3434324"/>
                <a:ext cx="346787" cy="1471273"/>
              </a:xfrm>
              <a:custGeom>
                <a:avLst/>
                <a:gdLst/>
                <a:ahLst/>
                <a:cxnLst/>
                <a:rect l="l" t="t" r="r" b="b"/>
                <a:pathLst>
                  <a:path w="457805" h="1942274" extrusionOk="0">
                    <a:moveTo>
                      <a:pt x="102370" y="0"/>
                    </a:moveTo>
                    <a:cubicBezTo>
                      <a:pt x="102370" y="0"/>
                      <a:pt x="-288678" y="1385783"/>
                      <a:pt x="457806" y="194227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35"/>
              <p:cNvSpPr/>
              <p:nvPr/>
            </p:nvSpPr>
            <p:spPr>
              <a:xfrm>
                <a:off x="8044506" y="2979751"/>
                <a:ext cx="184432" cy="692951"/>
              </a:xfrm>
              <a:custGeom>
                <a:avLst/>
                <a:gdLst/>
                <a:ahLst/>
                <a:cxnLst/>
                <a:rect l="l" t="t" r="r" b="b"/>
                <a:pathLst>
                  <a:path w="243474" h="914787" extrusionOk="0">
                    <a:moveTo>
                      <a:pt x="0" y="914787"/>
                    </a:moveTo>
                    <a:cubicBezTo>
                      <a:pt x="0" y="914787"/>
                      <a:pt x="70880" y="820569"/>
                      <a:pt x="99750" y="632997"/>
                    </a:cubicBezTo>
                    <a:cubicBezTo>
                      <a:pt x="128621" y="445598"/>
                      <a:pt x="229235" y="5280"/>
                      <a:pt x="242547" y="94"/>
                    </a:cubicBezTo>
                    <a:cubicBezTo>
                      <a:pt x="256031" y="-4919"/>
                      <a:pt x="118767" y="191296"/>
                      <a:pt x="80388" y="379214"/>
                    </a:cubicBezTo>
                    <a:cubicBezTo>
                      <a:pt x="43911" y="558142"/>
                      <a:pt x="0" y="914787"/>
                      <a:pt x="0" y="9147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35"/>
              <p:cNvSpPr/>
              <p:nvPr/>
            </p:nvSpPr>
            <p:spPr>
              <a:xfrm>
                <a:off x="8021605" y="3482976"/>
                <a:ext cx="280883" cy="659648"/>
              </a:xfrm>
              <a:custGeom>
                <a:avLst/>
                <a:gdLst/>
                <a:ahLst/>
                <a:cxnLst/>
                <a:rect l="l" t="t" r="r" b="b"/>
                <a:pathLst>
                  <a:path w="370803" h="870823" extrusionOk="0">
                    <a:moveTo>
                      <a:pt x="0" y="870823"/>
                    </a:moveTo>
                    <a:cubicBezTo>
                      <a:pt x="0" y="870823"/>
                      <a:pt x="83500" y="787669"/>
                      <a:pt x="138648" y="606148"/>
                    </a:cubicBezTo>
                    <a:cubicBezTo>
                      <a:pt x="193795" y="424627"/>
                      <a:pt x="355954" y="3153"/>
                      <a:pt x="369957" y="41"/>
                    </a:cubicBezTo>
                    <a:cubicBezTo>
                      <a:pt x="383960" y="-3071"/>
                      <a:pt x="220419" y="171881"/>
                      <a:pt x="155589" y="352365"/>
                    </a:cubicBezTo>
                    <a:cubicBezTo>
                      <a:pt x="94218" y="523859"/>
                      <a:pt x="0" y="870823"/>
                      <a:pt x="0" y="8708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35"/>
              <p:cNvSpPr/>
              <p:nvPr/>
            </p:nvSpPr>
            <p:spPr>
              <a:xfrm>
                <a:off x="8039140" y="3673256"/>
                <a:ext cx="280883" cy="659648"/>
              </a:xfrm>
              <a:custGeom>
                <a:avLst/>
                <a:gdLst/>
                <a:ahLst/>
                <a:cxnLst/>
                <a:rect l="l" t="t" r="r" b="b"/>
                <a:pathLst>
                  <a:path w="370803" h="870823" extrusionOk="0">
                    <a:moveTo>
                      <a:pt x="0" y="870823"/>
                    </a:moveTo>
                    <a:cubicBezTo>
                      <a:pt x="0" y="870823"/>
                      <a:pt x="83500" y="787669"/>
                      <a:pt x="138647" y="606148"/>
                    </a:cubicBezTo>
                    <a:cubicBezTo>
                      <a:pt x="193795" y="424627"/>
                      <a:pt x="355954" y="3153"/>
                      <a:pt x="369957" y="41"/>
                    </a:cubicBezTo>
                    <a:cubicBezTo>
                      <a:pt x="383960" y="-3071"/>
                      <a:pt x="220418" y="171881"/>
                      <a:pt x="155589" y="352364"/>
                    </a:cubicBezTo>
                    <a:cubicBezTo>
                      <a:pt x="94045" y="523859"/>
                      <a:pt x="0" y="870823"/>
                      <a:pt x="0" y="8708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35"/>
              <p:cNvSpPr/>
              <p:nvPr/>
            </p:nvSpPr>
            <p:spPr>
              <a:xfrm>
                <a:off x="8124728" y="3941010"/>
                <a:ext cx="280883" cy="659648"/>
              </a:xfrm>
              <a:custGeom>
                <a:avLst/>
                <a:gdLst/>
                <a:ahLst/>
                <a:cxnLst/>
                <a:rect l="l" t="t" r="r" b="b"/>
                <a:pathLst>
                  <a:path w="370803" h="870823" extrusionOk="0">
                    <a:moveTo>
                      <a:pt x="0" y="870823"/>
                    </a:moveTo>
                    <a:cubicBezTo>
                      <a:pt x="0" y="870823"/>
                      <a:pt x="83500" y="787669"/>
                      <a:pt x="138648" y="606148"/>
                    </a:cubicBezTo>
                    <a:cubicBezTo>
                      <a:pt x="193795" y="424627"/>
                      <a:pt x="355954" y="3153"/>
                      <a:pt x="369957" y="41"/>
                    </a:cubicBezTo>
                    <a:cubicBezTo>
                      <a:pt x="383960" y="-3071"/>
                      <a:pt x="220418" y="171881"/>
                      <a:pt x="155589" y="352365"/>
                    </a:cubicBezTo>
                    <a:cubicBezTo>
                      <a:pt x="94218" y="524032"/>
                      <a:pt x="0" y="870823"/>
                      <a:pt x="0" y="8708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35"/>
              <p:cNvSpPr/>
              <p:nvPr/>
            </p:nvSpPr>
            <p:spPr>
              <a:xfrm>
                <a:off x="8084421" y="3876777"/>
                <a:ext cx="354836" cy="623089"/>
              </a:xfrm>
              <a:custGeom>
                <a:avLst/>
                <a:gdLst/>
                <a:ahLst/>
                <a:cxnLst/>
                <a:rect l="l" t="t" r="r" b="b"/>
                <a:pathLst>
                  <a:path w="468431" h="822560" extrusionOk="0">
                    <a:moveTo>
                      <a:pt x="0" y="822561"/>
                    </a:moveTo>
                    <a:cubicBezTo>
                      <a:pt x="0" y="822561"/>
                      <a:pt x="92489" y="749434"/>
                      <a:pt x="168209" y="575520"/>
                    </a:cubicBezTo>
                    <a:cubicBezTo>
                      <a:pt x="243930" y="401605"/>
                      <a:pt x="453457" y="1395"/>
                      <a:pt x="467633" y="12"/>
                    </a:cubicBezTo>
                    <a:cubicBezTo>
                      <a:pt x="481981" y="-1544"/>
                      <a:pt x="299250" y="153354"/>
                      <a:pt x="214195" y="325366"/>
                    </a:cubicBezTo>
                    <a:cubicBezTo>
                      <a:pt x="133461" y="488735"/>
                      <a:pt x="0" y="822561"/>
                      <a:pt x="0" y="82256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35"/>
              <p:cNvSpPr/>
              <p:nvPr/>
            </p:nvSpPr>
            <p:spPr>
              <a:xfrm>
                <a:off x="7840912" y="3260906"/>
                <a:ext cx="178681" cy="694863"/>
              </a:xfrm>
              <a:custGeom>
                <a:avLst/>
                <a:gdLst/>
                <a:ahLst/>
                <a:cxnLst/>
                <a:rect l="l" t="t" r="r" b="b"/>
                <a:pathLst>
                  <a:path w="235882" h="917311" extrusionOk="0">
                    <a:moveTo>
                      <a:pt x="234202" y="917312"/>
                    </a:moveTo>
                    <a:cubicBezTo>
                      <a:pt x="234202" y="917312"/>
                      <a:pt x="250106" y="800447"/>
                      <a:pt x="184067" y="622729"/>
                    </a:cubicBezTo>
                    <a:cubicBezTo>
                      <a:pt x="117855" y="445011"/>
                      <a:pt x="-8691" y="11436"/>
                      <a:pt x="472" y="371"/>
                    </a:cubicBezTo>
                    <a:cubicBezTo>
                      <a:pt x="9807" y="-10693"/>
                      <a:pt x="-14396" y="227705"/>
                      <a:pt x="43691" y="410436"/>
                    </a:cubicBezTo>
                    <a:cubicBezTo>
                      <a:pt x="98839" y="584351"/>
                      <a:pt x="234202" y="917312"/>
                      <a:pt x="234202" y="917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35"/>
              <p:cNvSpPr/>
              <p:nvPr/>
            </p:nvSpPr>
            <p:spPr>
              <a:xfrm>
                <a:off x="7685182" y="3609430"/>
                <a:ext cx="342801" cy="629884"/>
              </a:xfrm>
              <a:custGeom>
                <a:avLst/>
                <a:gdLst/>
                <a:ahLst/>
                <a:cxnLst/>
                <a:rect l="l" t="t" r="r" b="b"/>
                <a:pathLst>
                  <a:path w="452543" h="831530" extrusionOk="0">
                    <a:moveTo>
                      <a:pt x="452544" y="831531"/>
                    </a:moveTo>
                    <a:cubicBezTo>
                      <a:pt x="452544" y="831531"/>
                      <a:pt x="439232" y="714320"/>
                      <a:pt x="331357" y="558385"/>
                    </a:cubicBezTo>
                    <a:cubicBezTo>
                      <a:pt x="223481" y="402277"/>
                      <a:pt x="-6100" y="13303"/>
                      <a:pt x="124" y="511"/>
                    </a:cubicBezTo>
                    <a:cubicBezTo>
                      <a:pt x="6348" y="-12455"/>
                      <a:pt x="41787" y="224386"/>
                      <a:pt x="142921" y="387409"/>
                    </a:cubicBezTo>
                    <a:cubicBezTo>
                      <a:pt x="239213" y="542135"/>
                      <a:pt x="452544" y="831531"/>
                      <a:pt x="452544" y="83153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35"/>
              <p:cNvSpPr/>
              <p:nvPr/>
            </p:nvSpPr>
            <p:spPr>
              <a:xfrm>
                <a:off x="7706807" y="3925710"/>
                <a:ext cx="388735" cy="602540"/>
              </a:xfrm>
              <a:custGeom>
                <a:avLst/>
                <a:gdLst/>
                <a:ahLst/>
                <a:cxnLst/>
                <a:rect l="l" t="t" r="r" b="b"/>
                <a:pathLst>
                  <a:path w="513181" h="795433" extrusionOk="0">
                    <a:moveTo>
                      <a:pt x="513182" y="795434"/>
                    </a:moveTo>
                    <a:cubicBezTo>
                      <a:pt x="513182" y="795434"/>
                      <a:pt x="491226" y="679606"/>
                      <a:pt x="371941" y="532142"/>
                    </a:cubicBezTo>
                    <a:cubicBezTo>
                      <a:pt x="252656" y="384678"/>
                      <a:pt x="-5277" y="13857"/>
                      <a:pt x="82" y="545"/>
                    </a:cubicBezTo>
                    <a:cubicBezTo>
                      <a:pt x="5441" y="-12767"/>
                      <a:pt x="58342" y="220790"/>
                      <a:pt x="171403" y="375515"/>
                    </a:cubicBezTo>
                    <a:cubicBezTo>
                      <a:pt x="278760" y="522807"/>
                      <a:pt x="513182" y="795434"/>
                      <a:pt x="513182" y="79543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35"/>
              <p:cNvSpPr/>
              <p:nvPr/>
            </p:nvSpPr>
            <p:spPr>
              <a:xfrm>
                <a:off x="7770386" y="3459659"/>
                <a:ext cx="243823" cy="674469"/>
              </a:xfrm>
              <a:custGeom>
                <a:avLst/>
                <a:gdLst/>
                <a:ahLst/>
                <a:cxnLst/>
                <a:rect l="l" t="t" r="r" b="b"/>
                <a:pathLst>
                  <a:path w="321878" h="890388" extrusionOk="0">
                    <a:moveTo>
                      <a:pt x="321836" y="890388"/>
                    </a:moveTo>
                    <a:cubicBezTo>
                      <a:pt x="321836" y="890388"/>
                      <a:pt x="326330" y="772659"/>
                      <a:pt x="243349" y="602029"/>
                    </a:cubicBezTo>
                    <a:cubicBezTo>
                      <a:pt x="160368" y="431399"/>
                      <a:pt x="-7841" y="12345"/>
                      <a:pt x="284" y="417"/>
                    </a:cubicBezTo>
                    <a:cubicBezTo>
                      <a:pt x="8409" y="-11339"/>
                      <a:pt x="7545" y="228096"/>
                      <a:pt x="82919" y="404431"/>
                    </a:cubicBezTo>
                    <a:cubicBezTo>
                      <a:pt x="154663" y="572121"/>
                      <a:pt x="321836" y="890388"/>
                      <a:pt x="321836" y="89038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35"/>
              <p:cNvSpPr/>
              <p:nvPr/>
            </p:nvSpPr>
            <p:spPr>
              <a:xfrm>
                <a:off x="7891091" y="3144203"/>
                <a:ext cx="138191" cy="705308"/>
              </a:xfrm>
              <a:custGeom>
                <a:avLst/>
                <a:gdLst/>
                <a:ahLst/>
                <a:cxnLst/>
                <a:rect l="l" t="t" r="r" b="b"/>
                <a:pathLst>
                  <a:path w="182431" h="931100" extrusionOk="0">
                    <a:moveTo>
                      <a:pt x="177078" y="931101"/>
                    </a:moveTo>
                    <a:cubicBezTo>
                      <a:pt x="177078" y="931101"/>
                      <a:pt x="201108" y="815619"/>
                      <a:pt x="147343" y="633752"/>
                    </a:cubicBezTo>
                    <a:cubicBezTo>
                      <a:pt x="93578" y="451885"/>
                      <a:pt x="-2887" y="10530"/>
                      <a:pt x="7140" y="330"/>
                    </a:cubicBezTo>
                    <a:cubicBezTo>
                      <a:pt x="17167" y="-10042"/>
                      <a:pt x="-23287" y="226108"/>
                      <a:pt x="21834" y="412469"/>
                    </a:cubicBezTo>
                    <a:cubicBezTo>
                      <a:pt x="65054" y="589495"/>
                      <a:pt x="177078" y="931101"/>
                      <a:pt x="177078" y="93110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35"/>
              <p:cNvSpPr/>
              <p:nvPr/>
            </p:nvSpPr>
            <p:spPr>
              <a:xfrm>
                <a:off x="7649224" y="3631129"/>
                <a:ext cx="380355" cy="608040"/>
              </a:xfrm>
              <a:custGeom>
                <a:avLst/>
                <a:gdLst/>
                <a:ahLst/>
                <a:cxnLst/>
                <a:rect l="l" t="t" r="r" b="b"/>
                <a:pathLst>
                  <a:path w="502119" h="802693" extrusionOk="0">
                    <a:moveTo>
                      <a:pt x="502119" y="802693"/>
                    </a:moveTo>
                    <a:cubicBezTo>
                      <a:pt x="502119" y="802693"/>
                      <a:pt x="481720" y="686520"/>
                      <a:pt x="364509" y="537327"/>
                    </a:cubicBezTo>
                    <a:cubicBezTo>
                      <a:pt x="247298" y="388134"/>
                      <a:pt x="-5275" y="13855"/>
                      <a:pt x="84" y="543"/>
                    </a:cubicBezTo>
                    <a:cubicBezTo>
                      <a:pt x="5616" y="-12768"/>
                      <a:pt x="55232" y="221480"/>
                      <a:pt x="166046" y="377934"/>
                    </a:cubicBezTo>
                    <a:cubicBezTo>
                      <a:pt x="271847" y="526781"/>
                      <a:pt x="502119" y="802693"/>
                      <a:pt x="502119" y="80269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35"/>
              <p:cNvSpPr/>
              <p:nvPr/>
            </p:nvSpPr>
            <p:spPr>
              <a:xfrm>
                <a:off x="8033121" y="3132127"/>
                <a:ext cx="296320" cy="652963"/>
              </a:xfrm>
              <a:custGeom>
                <a:avLst/>
                <a:gdLst/>
                <a:ahLst/>
                <a:cxnLst/>
                <a:rect l="l" t="t" r="r" b="b"/>
                <a:pathLst>
                  <a:path w="391182" h="861998" extrusionOk="0">
                    <a:moveTo>
                      <a:pt x="0" y="861999"/>
                    </a:moveTo>
                    <a:cubicBezTo>
                      <a:pt x="0" y="861999"/>
                      <a:pt x="85401" y="780746"/>
                      <a:pt x="144871" y="600608"/>
                    </a:cubicBezTo>
                    <a:cubicBezTo>
                      <a:pt x="204341" y="420470"/>
                      <a:pt x="376354" y="2799"/>
                      <a:pt x="390357" y="33"/>
                    </a:cubicBezTo>
                    <a:cubicBezTo>
                      <a:pt x="404360" y="-2733"/>
                      <a:pt x="236669" y="168242"/>
                      <a:pt x="167864" y="347170"/>
                    </a:cubicBezTo>
                    <a:cubicBezTo>
                      <a:pt x="102343" y="517454"/>
                      <a:pt x="0" y="861999"/>
                      <a:pt x="0" y="86199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35"/>
              <p:cNvSpPr/>
              <p:nvPr/>
            </p:nvSpPr>
            <p:spPr>
              <a:xfrm>
                <a:off x="8019380" y="3378812"/>
                <a:ext cx="296320" cy="652963"/>
              </a:xfrm>
              <a:custGeom>
                <a:avLst/>
                <a:gdLst/>
                <a:ahLst/>
                <a:cxnLst/>
                <a:rect l="l" t="t" r="r" b="b"/>
                <a:pathLst>
                  <a:path w="391182" h="861998" extrusionOk="0">
                    <a:moveTo>
                      <a:pt x="0" y="861999"/>
                    </a:moveTo>
                    <a:cubicBezTo>
                      <a:pt x="0" y="861999"/>
                      <a:pt x="85401" y="780746"/>
                      <a:pt x="144871" y="600608"/>
                    </a:cubicBezTo>
                    <a:cubicBezTo>
                      <a:pt x="204341" y="420470"/>
                      <a:pt x="376354" y="2799"/>
                      <a:pt x="390357" y="33"/>
                    </a:cubicBezTo>
                    <a:cubicBezTo>
                      <a:pt x="404360" y="-2733"/>
                      <a:pt x="236669" y="168242"/>
                      <a:pt x="167864" y="347170"/>
                    </a:cubicBezTo>
                    <a:cubicBezTo>
                      <a:pt x="102343" y="517454"/>
                      <a:pt x="0" y="861999"/>
                      <a:pt x="0" y="861999"/>
                    </a:cubicBezTo>
                    <a:close/>
                  </a:path>
                </a:pathLst>
              </a:custGeom>
              <a:solidFill>
                <a:srgbClr val="25411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35"/>
              <p:cNvSpPr/>
              <p:nvPr/>
            </p:nvSpPr>
            <p:spPr>
              <a:xfrm>
                <a:off x="8019380" y="3378812"/>
                <a:ext cx="296320" cy="652963"/>
              </a:xfrm>
              <a:custGeom>
                <a:avLst/>
                <a:gdLst/>
                <a:ahLst/>
                <a:cxnLst/>
                <a:rect l="l" t="t" r="r" b="b"/>
                <a:pathLst>
                  <a:path w="391182" h="861998" extrusionOk="0">
                    <a:moveTo>
                      <a:pt x="0" y="861999"/>
                    </a:moveTo>
                    <a:cubicBezTo>
                      <a:pt x="0" y="861999"/>
                      <a:pt x="85401" y="780746"/>
                      <a:pt x="144871" y="600608"/>
                    </a:cubicBezTo>
                    <a:cubicBezTo>
                      <a:pt x="204341" y="420470"/>
                      <a:pt x="376354" y="2799"/>
                      <a:pt x="390357" y="33"/>
                    </a:cubicBezTo>
                    <a:cubicBezTo>
                      <a:pt x="404360" y="-2733"/>
                      <a:pt x="236669" y="168242"/>
                      <a:pt x="167864" y="347170"/>
                    </a:cubicBezTo>
                    <a:cubicBezTo>
                      <a:pt x="102343" y="517454"/>
                      <a:pt x="0" y="861999"/>
                      <a:pt x="0" y="86199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35"/>
              <p:cNvSpPr/>
              <p:nvPr/>
            </p:nvSpPr>
            <p:spPr>
              <a:xfrm>
                <a:off x="8058640" y="3771805"/>
                <a:ext cx="296320" cy="652963"/>
              </a:xfrm>
              <a:custGeom>
                <a:avLst/>
                <a:gdLst/>
                <a:ahLst/>
                <a:cxnLst/>
                <a:rect l="l" t="t" r="r" b="b"/>
                <a:pathLst>
                  <a:path w="391182" h="861998" extrusionOk="0">
                    <a:moveTo>
                      <a:pt x="0" y="861999"/>
                    </a:moveTo>
                    <a:cubicBezTo>
                      <a:pt x="0" y="861999"/>
                      <a:pt x="85401" y="780747"/>
                      <a:pt x="144871" y="600608"/>
                    </a:cubicBezTo>
                    <a:cubicBezTo>
                      <a:pt x="204341" y="420470"/>
                      <a:pt x="376354" y="2799"/>
                      <a:pt x="390357" y="33"/>
                    </a:cubicBezTo>
                    <a:cubicBezTo>
                      <a:pt x="404360" y="-2733"/>
                      <a:pt x="236669" y="168243"/>
                      <a:pt x="167864" y="347171"/>
                    </a:cubicBezTo>
                    <a:cubicBezTo>
                      <a:pt x="102343" y="517282"/>
                      <a:pt x="0" y="861999"/>
                      <a:pt x="0" y="86199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1268;p35"/>
              <p:cNvSpPr/>
              <p:nvPr/>
            </p:nvSpPr>
            <p:spPr>
              <a:xfrm>
                <a:off x="7984336" y="3054155"/>
                <a:ext cx="68264" cy="696284"/>
              </a:xfrm>
              <a:custGeom>
                <a:avLst/>
                <a:gdLst/>
                <a:ahLst/>
                <a:cxnLst/>
                <a:rect l="l" t="t" r="r" b="b"/>
                <a:pathLst>
                  <a:path w="90118" h="919187" extrusionOk="0">
                    <a:moveTo>
                      <a:pt x="65309" y="919188"/>
                    </a:moveTo>
                    <a:cubicBezTo>
                      <a:pt x="65309" y="919188"/>
                      <a:pt x="102651" y="665058"/>
                      <a:pt x="85709" y="470399"/>
                    </a:cubicBezTo>
                    <a:cubicBezTo>
                      <a:pt x="68767" y="275739"/>
                      <a:pt x="28659" y="0"/>
                      <a:pt x="28659" y="0"/>
                    </a:cubicBezTo>
                    <a:cubicBezTo>
                      <a:pt x="28659" y="0"/>
                      <a:pt x="-19400" y="324663"/>
                      <a:pt x="8951" y="532462"/>
                    </a:cubicBezTo>
                    <a:cubicBezTo>
                      <a:pt x="37476" y="740433"/>
                      <a:pt x="65309" y="919188"/>
                      <a:pt x="65309" y="91918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9" name="Google Shape;1269;p35"/>
              <p:cNvSpPr/>
              <p:nvPr/>
            </p:nvSpPr>
            <p:spPr>
              <a:xfrm>
                <a:off x="7764581" y="3391138"/>
                <a:ext cx="249992" cy="650581"/>
              </a:xfrm>
              <a:custGeom>
                <a:avLst/>
                <a:gdLst/>
                <a:ahLst/>
                <a:cxnLst/>
                <a:rect l="l" t="t" r="r" b="b"/>
                <a:pathLst>
                  <a:path w="330022" h="858853" extrusionOk="0">
                    <a:moveTo>
                      <a:pt x="330023" y="858854"/>
                    </a:moveTo>
                    <a:cubicBezTo>
                      <a:pt x="330023" y="858854"/>
                      <a:pt x="283692" y="606280"/>
                      <a:pt x="205205" y="427179"/>
                    </a:cubicBezTo>
                    <a:cubicBezTo>
                      <a:pt x="126719" y="248079"/>
                      <a:pt x="0" y="0"/>
                      <a:pt x="0" y="0"/>
                    </a:cubicBezTo>
                    <a:cubicBezTo>
                      <a:pt x="0" y="0"/>
                      <a:pt x="58605" y="322934"/>
                      <a:pt x="152305" y="510679"/>
                    </a:cubicBezTo>
                    <a:cubicBezTo>
                      <a:pt x="246177" y="698424"/>
                      <a:pt x="330023" y="858854"/>
                      <a:pt x="330023" y="85885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1270;p35"/>
              <p:cNvSpPr/>
              <p:nvPr/>
            </p:nvSpPr>
            <p:spPr>
              <a:xfrm>
                <a:off x="7676639" y="3782168"/>
                <a:ext cx="372172" cy="589033"/>
              </a:xfrm>
              <a:custGeom>
                <a:avLst/>
                <a:gdLst/>
                <a:ahLst/>
                <a:cxnLst/>
                <a:rect l="l" t="t" r="r" b="b"/>
                <a:pathLst>
                  <a:path w="491316" h="777601" extrusionOk="0">
                    <a:moveTo>
                      <a:pt x="491317" y="777602"/>
                    </a:moveTo>
                    <a:cubicBezTo>
                      <a:pt x="491317" y="777602"/>
                      <a:pt x="396580" y="538858"/>
                      <a:pt x="284556" y="378774"/>
                    </a:cubicBezTo>
                    <a:cubicBezTo>
                      <a:pt x="172531" y="218517"/>
                      <a:pt x="0" y="0"/>
                      <a:pt x="0" y="0"/>
                    </a:cubicBezTo>
                    <a:cubicBezTo>
                      <a:pt x="0" y="0"/>
                      <a:pt x="120668" y="305128"/>
                      <a:pt x="249289" y="471090"/>
                    </a:cubicBezTo>
                    <a:cubicBezTo>
                      <a:pt x="377737" y="636707"/>
                      <a:pt x="491317" y="777602"/>
                      <a:pt x="491317" y="77760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35"/>
              <p:cNvSpPr/>
              <p:nvPr/>
            </p:nvSpPr>
            <p:spPr>
              <a:xfrm>
                <a:off x="7641828" y="4172021"/>
                <a:ext cx="508495" cy="476412"/>
              </a:xfrm>
              <a:custGeom>
                <a:avLst/>
                <a:gdLst/>
                <a:ahLst/>
                <a:cxnLst/>
                <a:rect l="l" t="t" r="r" b="b"/>
                <a:pathLst>
                  <a:path w="671281" h="628927" extrusionOk="0">
                    <a:moveTo>
                      <a:pt x="671282" y="628927"/>
                    </a:moveTo>
                    <a:cubicBezTo>
                      <a:pt x="671282" y="628927"/>
                      <a:pt x="519496" y="421820"/>
                      <a:pt x="370822" y="294928"/>
                    </a:cubicBezTo>
                    <a:cubicBezTo>
                      <a:pt x="222147" y="168037"/>
                      <a:pt x="0" y="0"/>
                      <a:pt x="0" y="0"/>
                    </a:cubicBezTo>
                    <a:cubicBezTo>
                      <a:pt x="0" y="0"/>
                      <a:pt x="193622" y="265021"/>
                      <a:pt x="359757" y="393123"/>
                    </a:cubicBezTo>
                    <a:cubicBezTo>
                      <a:pt x="525892" y="521225"/>
                      <a:pt x="671282" y="628927"/>
                      <a:pt x="671282" y="62892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35"/>
              <p:cNvSpPr/>
              <p:nvPr/>
            </p:nvSpPr>
            <p:spPr>
              <a:xfrm>
                <a:off x="8018071" y="3251503"/>
                <a:ext cx="288099" cy="634474"/>
              </a:xfrm>
              <a:custGeom>
                <a:avLst/>
                <a:gdLst/>
                <a:ahLst/>
                <a:cxnLst/>
                <a:rect l="l" t="t" r="r" b="b"/>
                <a:pathLst>
                  <a:path w="380329" h="837589" extrusionOk="0">
                    <a:moveTo>
                      <a:pt x="0" y="837590"/>
                    </a:moveTo>
                    <a:cubicBezTo>
                      <a:pt x="0" y="837590"/>
                      <a:pt x="147464" y="627371"/>
                      <a:pt x="219900" y="445850"/>
                    </a:cubicBezTo>
                    <a:cubicBezTo>
                      <a:pt x="292335" y="264329"/>
                      <a:pt x="380330" y="0"/>
                      <a:pt x="380330" y="0"/>
                    </a:cubicBezTo>
                    <a:cubicBezTo>
                      <a:pt x="380330" y="0"/>
                      <a:pt x="191375" y="268305"/>
                      <a:pt x="123434" y="466768"/>
                    </a:cubicBezTo>
                    <a:cubicBezTo>
                      <a:pt x="55494" y="665404"/>
                      <a:pt x="0" y="837590"/>
                      <a:pt x="0" y="83759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35"/>
              <p:cNvSpPr/>
              <p:nvPr/>
            </p:nvSpPr>
            <p:spPr>
              <a:xfrm>
                <a:off x="8027755" y="3604713"/>
                <a:ext cx="288099" cy="634474"/>
              </a:xfrm>
              <a:custGeom>
                <a:avLst/>
                <a:gdLst/>
                <a:ahLst/>
                <a:cxnLst/>
                <a:rect l="l" t="t" r="r" b="b"/>
                <a:pathLst>
                  <a:path w="380329" h="837589" extrusionOk="0">
                    <a:moveTo>
                      <a:pt x="0" y="837590"/>
                    </a:moveTo>
                    <a:cubicBezTo>
                      <a:pt x="0" y="837590"/>
                      <a:pt x="147464" y="627371"/>
                      <a:pt x="219900" y="445850"/>
                    </a:cubicBezTo>
                    <a:cubicBezTo>
                      <a:pt x="292335" y="264329"/>
                      <a:pt x="380330" y="0"/>
                      <a:pt x="380330" y="0"/>
                    </a:cubicBezTo>
                    <a:cubicBezTo>
                      <a:pt x="380330" y="0"/>
                      <a:pt x="191375" y="268305"/>
                      <a:pt x="123434" y="466768"/>
                    </a:cubicBezTo>
                    <a:cubicBezTo>
                      <a:pt x="55321" y="665404"/>
                      <a:pt x="0" y="837590"/>
                      <a:pt x="0" y="83759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35"/>
              <p:cNvSpPr/>
              <p:nvPr/>
            </p:nvSpPr>
            <p:spPr>
              <a:xfrm>
                <a:off x="8077092" y="3852706"/>
                <a:ext cx="288099" cy="634474"/>
              </a:xfrm>
              <a:custGeom>
                <a:avLst/>
                <a:gdLst/>
                <a:ahLst/>
                <a:cxnLst/>
                <a:rect l="l" t="t" r="r" b="b"/>
                <a:pathLst>
                  <a:path w="380329" h="837589" extrusionOk="0">
                    <a:moveTo>
                      <a:pt x="0" y="837590"/>
                    </a:moveTo>
                    <a:cubicBezTo>
                      <a:pt x="0" y="837590"/>
                      <a:pt x="147464" y="627371"/>
                      <a:pt x="219900" y="445850"/>
                    </a:cubicBezTo>
                    <a:cubicBezTo>
                      <a:pt x="292335" y="264329"/>
                      <a:pt x="380330" y="0"/>
                      <a:pt x="380330" y="0"/>
                    </a:cubicBezTo>
                    <a:cubicBezTo>
                      <a:pt x="380330" y="0"/>
                      <a:pt x="191375" y="268305"/>
                      <a:pt x="123434" y="466768"/>
                    </a:cubicBezTo>
                    <a:cubicBezTo>
                      <a:pt x="55321" y="665404"/>
                      <a:pt x="0" y="837590"/>
                      <a:pt x="0" y="83759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35"/>
              <p:cNvSpPr/>
              <p:nvPr/>
            </p:nvSpPr>
            <p:spPr>
              <a:xfrm>
                <a:off x="8150378" y="4024404"/>
                <a:ext cx="288099" cy="634474"/>
              </a:xfrm>
              <a:custGeom>
                <a:avLst/>
                <a:gdLst/>
                <a:ahLst/>
                <a:cxnLst/>
                <a:rect l="l" t="t" r="r" b="b"/>
                <a:pathLst>
                  <a:path w="380329" h="837589" extrusionOk="0">
                    <a:moveTo>
                      <a:pt x="0" y="837590"/>
                    </a:moveTo>
                    <a:cubicBezTo>
                      <a:pt x="0" y="837590"/>
                      <a:pt x="147464" y="627371"/>
                      <a:pt x="219900" y="445850"/>
                    </a:cubicBezTo>
                    <a:cubicBezTo>
                      <a:pt x="292335" y="264329"/>
                      <a:pt x="380330" y="0"/>
                      <a:pt x="380330" y="0"/>
                    </a:cubicBezTo>
                    <a:cubicBezTo>
                      <a:pt x="380330" y="0"/>
                      <a:pt x="191375" y="268305"/>
                      <a:pt x="123434" y="466768"/>
                    </a:cubicBezTo>
                    <a:cubicBezTo>
                      <a:pt x="55321" y="665231"/>
                      <a:pt x="0" y="837590"/>
                      <a:pt x="0" y="83759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6" name="Google Shape;1276;p35"/>
            <p:cNvGrpSpPr/>
            <p:nvPr/>
          </p:nvGrpSpPr>
          <p:grpSpPr>
            <a:xfrm rot="9516685" flipH="1">
              <a:off x="-343048" y="-611749"/>
              <a:ext cx="1241635" cy="2045432"/>
              <a:chOff x="5497045" y="1848477"/>
              <a:chExt cx="933636" cy="1538044"/>
            </a:xfrm>
          </p:grpSpPr>
          <p:sp>
            <p:nvSpPr>
              <p:cNvPr id="1277" name="Google Shape;1277;p35"/>
              <p:cNvSpPr/>
              <p:nvPr/>
            </p:nvSpPr>
            <p:spPr>
              <a:xfrm>
                <a:off x="5497045" y="1848477"/>
                <a:ext cx="933636" cy="1434267"/>
              </a:xfrm>
              <a:custGeom>
                <a:avLst/>
                <a:gdLst/>
                <a:ahLst/>
                <a:cxnLst/>
                <a:rect l="l" t="t" r="r" b="b"/>
                <a:pathLst>
                  <a:path w="1232523" h="1893422" extrusionOk="0">
                    <a:moveTo>
                      <a:pt x="783135" y="1892488"/>
                    </a:moveTo>
                    <a:cubicBezTo>
                      <a:pt x="777776" y="1901304"/>
                      <a:pt x="336766" y="1850306"/>
                      <a:pt x="281964" y="1629541"/>
                    </a:cubicBezTo>
                    <a:cubicBezTo>
                      <a:pt x="216271" y="1418113"/>
                      <a:pt x="86959" y="1216019"/>
                      <a:pt x="87823" y="1215674"/>
                    </a:cubicBezTo>
                    <a:cubicBezTo>
                      <a:pt x="83847" y="1219650"/>
                      <a:pt x="378084" y="1343776"/>
                      <a:pt x="345237" y="1290529"/>
                    </a:cubicBezTo>
                    <a:cubicBezTo>
                      <a:pt x="307896" y="1242297"/>
                      <a:pt x="140378" y="1152573"/>
                      <a:pt x="84712" y="1107971"/>
                    </a:cubicBezTo>
                    <a:cubicBezTo>
                      <a:pt x="27143" y="1064579"/>
                      <a:pt x="38726" y="921609"/>
                      <a:pt x="45468" y="746485"/>
                    </a:cubicBezTo>
                    <a:cubicBezTo>
                      <a:pt x="50482" y="571533"/>
                      <a:pt x="4669" y="494776"/>
                      <a:pt x="6398" y="494430"/>
                    </a:cubicBezTo>
                    <a:cubicBezTo>
                      <a:pt x="4324" y="496850"/>
                      <a:pt x="214369" y="578275"/>
                      <a:pt x="188265" y="523992"/>
                    </a:cubicBezTo>
                    <a:cubicBezTo>
                      <a:pt x="159740" y="472820"/>
                      <a:pt x="48062" y="399866"/>
                      <a:pt x="19018" y="359759"/>
                    </a:cubicBezTo>
                    <a:cubicBezTo>
                      <a:pt x="-10198" y="318614"/>
                      <a:pt x="-10544" y="186363"/>
                      <a:pt x="52211" y="53766"/>
                    </a:cubicBezTo>
                    <a:cubicBezTo>
                      <a:pt x="109260" y="-75373"/>
                      <a:pt x="433232" y="62064"/>
                      <a:pt x="513447" y="113755"/>
                    </a:cubicBezTo>
                    <a:cubicBezTo>
                      <a:pt x="598848" y="162852"/>
                      <a:pt x="608356" y="461583"/>
                      <a:pt x="636536" y="412486"/>
                    </a:cubicBezTo>
                    <a:cubicBezTo>
                      <a:pt x="672840" y="360105"/>
                      <a:pt x="635671" y="176509"/>
                      <a:pt x="633424" y="177719"/>
                    </a:cubicBezTo>
                    <a:cubicBezTo>
                      <a:pt x="632559" y="178583"/>
                      <a:pt x="809413" y="260182"/>
                      <a:pt x="876662" y="387765"/>
                    </a:cubicBezTo>
                    <a:cubicBezTo>
                      <a:pt x="939416" y="518287"/>
                      <a:pt x="949616" y="491837"/>
                      <a:pt x="1064407" y="714848"/>
                    </a:cubicBezTo>
                    <a:cubicBezTo>
                      <a:pt x="1177122" y="944256"/>
                      <a:pt x="1010469" y="1154821"/>
                      <a:pt x="1010123" y="1151363"/>
                    </a:cubicBezTo>
                    <a:cubicBezTo>
                      <a:pt x="1064925" y="1085324"/>
                      <a:pt x="1116788" y="1017038"/>
                      <a:pt x="1165367" y="946677"/>
                    </a:cubicBezTo>
                    <a:cubicBezTo>
                      <a:pt x="1165712" y="945812"/>
                      <a:pt x="1254744" y="1132174"/>
                      <a:pt x="1227257" y="1286207"/>
                    </a:cubicBezTo>
                    <a:cubicBezTo>
                      <a:pt x="1215847" y="1362446"/>
                      <a:pt x="1117998" y="1523741"/>
                      <a:pt x="1008394" y="1655473"/>
                    </a:cubicBezTo>
                    <a:cubicBezTo>
                      <a:pt x="901210" y="1788761"/>
                      <a:pt x="782098" y="1892488"/>
                      <a:pt x="783135" y="189248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35"/>
              <p:cNvSpPr/>
              <p:nvPr/>
            </p:nvSpPr>
            <p:spPr>
              <a:xfrm>
                <a:off x="5545074" y="1874226"/>
                <a:ext cx="749224" cy="1407958"/>
              </a:xfrm>
              <a:custGeom>
                <a:avLst/>
                <a:gdLst/>
                <a:ahLst/>
                <a:cxnLst/>
                <a:rect l="l" t="t" r="r" b="b"/>
                <a:pathLst>
                  <a:path w="989075" h="1858691" extrusionOk="0">
                    <a:moveTo>
                      <a:pt x="0" y="42"/>
                    </a:moveTo>
                    <a:cubicBezTo>
                      <a:pt x="4495" y="-3934"/>
                      <a:pt x="226469" y="273707"/>
                      <a:pt x="158528" y="278720"/>
                    </a:cubicBezTo>
                    <a:cubicBezTo>
                      <a:pt x="95947" y="279758"/>
                      <a:pt x="22993" y="260222"/>
                      <a:pt x="22993" y="260050"/>
                    </a:cubicBezTo>
                    <a:cubicBezTo>
                      <a:pt x="22128" y="260741"/>
                      <a:pt x="250499" y="433445"/>
                      <a:pt x="243757" y="492051"/>
                    </a:cubicBezTo>
                    <a:cubicBezTo>
                      <a:pt x="235977" y="551866"/>
                      <a:pt x="107011" y="541494"/>
                      <a:pt x="107875" y="540456"/>
                    </a:cubicBezTo>
                    <a:cubicBezTo>
                      <a:pt x="105282" y="543049"/>
                      <a:pt x="374971" y="683944"/>
                      <a:pt x="347483" y="735807"/>
                    </a:cubicBezTo>
                    <a:cubicBezTo>
                      <a:pt x="316538" y="793203"/>
                      <a:pt x="94564" y="809626"/>
                      <a:pt x="96120" y="806514"/>
                    </a:cubicBezTo>
                    <a:cubicBezTo>
                      <a:pt x="91106" y="811528"/>
                      <a:pt x="432539" y="964351"/>
                      <a:pt x="437725" y="1034021"/>
                    </a:cubicBezTo>
                    <a:cubicBezTo>
                      <a:pt x="436515" y="1109568"/>
                      <a:pt x="293718" y="1051308"/>
                      <a:pt x="294756" y="1050271"/>
                    </a:cubicBezTo>
                    <a:cubicBezTo>
                      <a:pt x="292162" y="1052173"/>
                      <a:pt x="574471" y="1261181"/>
                      <a:pt x="506357" y="1310105"/>
                    </a:cubicBezTo>
                    <a:cubicBezTo>
                      <a:pt x="435823" y="1361277"/>
                      <a:pt x="265539" y="1369229"/>
                      <a:pt x="276085" y="1382541"/>
                    </a:cubicBezTo>
                    <a:cubicBezTo>
                      <a:pt x="281790" y="1401903"/>
                      <a:pt x="612158" y="1489552"/>
                      <a:pt x="602996" y="1544008"/>
                    </a:cubicBezTo>
                    <a:cubicBezTo>
                      <a:pt x="588820" y="1603997"/>
                      <a:pt x="433057" y="1557320"/>
                      <a:pt x="458125" y="1602614"/>
                    </a:cubicBezTo>
                    <a:cubicBezTo>
                      <a:pt x="480599" y="1650155"/>
                      <a:pt x="718132" y="1859855"/>
                      <a:pt x="719861" y="1858645"/>
                    </a:cubicBezTo>
                    <a:cubicBezTo>
                      <a:pt x="740260" y="1864522"/>
                      <a:pt x="1044870" y="1317193"/>
                      <a:pt x="980041" y="1292818"/>
                    </a:cubicBezTo>
                    <a:cubicBezTo>
                      <a:pt x="983671" y="1295929"/>
                      <a:pt x="764463" y="1519114"/>
                      <a:pt x="758931" y="1471746"/>
                    </a:cubicBezTo>
                    <a:cubicBezTo>
                      <a:pt x="771897" y="1428353"/>
                      <a:pt x="916422" y="964870"/>
                      <a:pt x="886514" y="944816"/>
                    </a:cubicBezTo>
                    <a:cubicBezTo>
                      <a:pt x="874067" y="924935"/>
                      <a:pt x="781751" y="1128930"/>
                      <a:pt x="740260" y="1132906"/>
                    </a:cubicBezTo>
                    <a:cubicBezTo>
                      <a:pt x="720898" y="1135672"/>
                      <a:pt x="748385" y="990110"/>
                      <a:pt x="756165" y="847140"/>
                    </a:cubicBezTo>
                    <a:cubicBezTo>
                      <a:pt x="767575" y="703479"/>
                      <a:pt x="759277" y="562412"/>
                      <a:pt x="750633" y="559991"/>
                    </a:cubicBezTo>
                    <a:cubicBezTo>
                      <a:pt x="739396" y="554632"/>
                      <a:pt x="653476" y="846967"/>
                      <a:pt x="610084" y="819653"/>
                    </a:cubicBezTo>
                    <a:cubicBezTo>
                      <a:pt x="581040" y="791474"/>
                      <a:pt x="602304" y="466465"/>
                      <a:pt x="574817" y="460414"/>
                    </a:cubicBezTo>
                    <a:cubicBezTo>
                      <a:pt x="557356" y="453326"/>
                      <a:pt x="480426" y="616868"/>
                      <a:pt x="458297" y="592492"/>
                    </a:cubicBezTo>
                    <a:cubicBezTo>
                      <a:pt x="442047" y="567079"/>
                      <a:pt x="382750" y="326261"/>
                      <a:pt x="379638" y="257111"/>
                    </a:cubicBezTo>
                    <a:cubicBezTo>
                      <a:pt x="381713" y="186058"/>
                      <a:pt x="324490" y="328682"/>
                      <a:pt x="295793" y="312604"/>
                    </a:cubicBezTo>
                    <a:cubicBezTo>
                      <a:pt x="273665" y="292550"/>
                      <a:pt x="53592" y="561"/>
                      <a:pt x="0" y="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9" name="Google Shape;1279;p35"/>
              <p:cNvSpPr/>
              <p:nvPr/>
            </p:nvSpPr>
            <p:spPr>
              <a:xfrm>
                <a:off x="5544158" y="1873604"/>
                <a:ext cx="581830" cy="1512916"/>
              </a:xfrm>
              <a:custGeom>
                <a:avLst/>
                <a:gdLst/>
                <a:ahLst/>
                <a:cxnLst/>
                <a:rect l="l" t="t" r="r" b="b"/>
                <a:pathLst>
                  <a:path w="768093" h="1997249" extrusionOk="0">
                    <a:moveTo>
                      <a:pt x="2247" y="0"/>
                    </a:moveTo>
                    <a:cubicBezTo>
                      <a:pt x="111506" y="140030"/>
                      <a:pt x="210737" y="288705"/>
                      <a:pt x="298213" y="444294"/>
                    </a:cubicBezTo>
                    <a:cubicBezTo>
                      <a:pt x="385516" y="600230"/>
                      <a:pt x="461063" y="763426"/>
                      <a:pt x="526584" y="930771"/>
                    </a:cubicBezTo>
                    <a:cubicBezTo>
                      <a:pt x="592623" y="1097770"/>
                      <a:pt x="649500" y="1268573"/>
                      <a:pt x="690817" y="1445945"/>
                    </a:cubicBezTo>
                    <a:cubicBezTo>
                      <a:pt x="711044" y="1534803"/>
                      <a:pt x="727813" y="1625045"/>
                      <a:pt x="740952" y="1716324"/>
                    </a:cubicBezTo>
                    <a:cubicBezTo>
                      <a:pt x="746656" y="1762483"/>
                      <a:pt x="753399" y="1807777"/>
                      <a:pt x="758412" y="1853762"/>
                    </a:cubicBezTo>
                    <a:cubicBezTo>
                      <a:pt x="762561" y="1900266"/>
                      <a:pt x="766710" y="1946597"/>
                      <a:pt x="768093" y="1994138"/>
                    </a:cubicBezTo>
                    <a:cubicBezTo>
                      <a:pt x="766192" y="1995175"/>
                      <a:pt x="764117" y="1996213"/>
                      <a:pt x="762215" y="1997250"/>
                    </a:cubicBezTo>
                    <a:cubicBezTo>
                      <a:pt x="722972" y="1825583"/>
                      <a:pt x="685458" y="1650631"/>
                      <a:pt x="642584" y="1475679"/>
                    </a:cubicBezTo>
                    <a:cubicBezTo>
                      <a:pt x="598847" y="1301419"/>
                      <a:pt x="555454" y="1123183"/>
                      <a:pt x="495812" y="952380"/>
                    </a:cubicBezTo>
                    <a:cubicBezTo>
                      <a:pt x="436688" y="781578"/>
                      <a:pt x="366327" y="615097"/>
                      <a:pt x="283519" y="456050"/>
                    </a:cubicBezTo>
                    <a:cubicBezTo>
                      <a:pt x="201229" y="296484"/>
                      <a:pt x="106147" y="144525"/>
                      <a:pt x="0" y="1729"/>
                    </a:cubicBezTo>
                    <a:cubicBezTo>
                      <a:pt x="692" y="1210"/>
                      <a:pt x="1556" y="519"/>
                      <a:pt x="22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" name="Google Shape;1280;p35"/>
              <p:cNvSpPr/>
              <p:nvPr/>
            </p:nvSpPr>
            <p:spPr>
              <a:xfrm>
                <a:off x="5544484" y="2273830"/>
                <a:ext cx="108165" cy="362470"/>
              </a:xfrm>
              <a:custGeom>
                <a:avLst/>
                <a:gdLst/>
                <a:ahLst/>
                <a:cxnLst/>
                <a:rect l="l" t="t" r="r" b="b"/>
                <a:pathLst>
                  <a:path w="142792" h="478508" extrusionOk="0">
                    <a:moveTo>
                      <a:pt x="45210" y="31072"/>
                    </a:moveTo>
                    <a:cubicBezTo>
                      <a:pt x="45210" y="31072"/>
                      <a:pt x="-2331" y="-23557"/>
                      <a:pt x="89" y="12056"/>
                    </a:cubicBezTo>
                    <a:cubicBezTo>
                      <a:pt x="2164" y="47495"/>
                      <a:pt x="77711" y="163842"/>
                      <a:pt x="42963" y="248033"/>
                    </a:cubicBezTo>
                    <a:cubicBezTo>
                      <a:pt x="9079" y="331360"/>
                      <a:pt x="-7344" y="420564"/>
                      <a:pt x="52298" y="464302"/>
                    </a:cubicBezTo>
                    <a:cubicBezTo>
                      <a:pt x="112805" y="507867"/>
                      <a:pt x="163804" y="442520"/>
                      <a:pt x="134069" y="385816"/>
                    </a:cubicBezTo>
                    <a:cubicBezTo>
                      <a:pt x="104507" y="329285"/>
                      <a:pt x="68894" y="278286"/>
                      <a:pt x="92924" y="192021"/>
                    </a:cubicBezTo>
                    <a:cubicBezTo>
                      <a:pt x="115917" y="105064"/>
                      <a:pt x="44692" y="31072"/>
                      <a:pt x="45210" y="31072"/>
                    </a:cubicBezTo>
                    <a:close/>
                  </a:path>
                </a:pathLst>
              </a:custGeom>
              <a:solidFill>
                <a:srgbClr val="99BD75">
                  <a:alpha val="5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35"/>
              <p:cNvSpPr/>
              <p:nvPr/>
            </p:nvSpPr>
            <p:spPr>
              <a:xfrm>
                <a:off x="6045726" y="2081386"/>
                <a:ext cx="206298" cy="428127"/>
              </a:xfrm>
              <a:custGeom>
                <a:avLst/>
                <a:gdLst/>
                <a:ahLst/>
                <a:cxnLst/>
                <a:rect l="l" t="t" r="r" b="b"/>
                <a:pathLst>
                  <a:path w="272340" h="565184" extrusionOk="0">
                    <a:moveTo>
                      <a:pt x="15101" y="46"/>
                    </a:moveTo>
                    <a:cubicBezTo>
                      <a:pt x="19250" y="-2720"/>
                      <a:pt x="96699" y="120023"/>
                      <a:pt x="157033" y="223403"/>
                    </a:cubicBezTo>
                    <a:cubicBezTo>
                      <a:pt x="220133" y="324709"/>
                      <a:pt x="300349" y="501735"/>
                      <a:pt x="262661" y="548412"/>
                    </a:cubicBezTo>
                    <a:cubicBezTo>
                      <a:pt x="225666" y="594225"/>
                      <a:pt x="185904" y="542534"/>
                      <a:pt x="174494" y="437771"/>
                    </a:cubicBezTo>
                    <a:cubicBezTo>
                      <a:pt x="162565" y="332489"/>
                      <a:pt x="105689" y="232566"/>
                      <a:pt x="66273" y="224959"/>
                    </a:cubicBezTo>
                    <a:cubicBezTo>
                      <a:pt x="29104" y="215624"/>
                      <a:pt x="-27254" y="27361"/>
                      <a:pt x="15101" y="46"/>
                    </a:cubicBezTo>
                    <a:close/>
                  </a:path>
                </a:pathLst>
              </a:custGeom>
              <a:solidFill>
                <a:srgbClr val="99BD75">
                  <a:alpha val="5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2" name="Google Shape;1282;p35"/>
            <p:cNvGrpSpPr/>
            <p:nvPr/>
          </p:nvGrpSpPr>
          <p:grpSpPr>
            <a:xfrm rot="1799968" flipH="1">
              <a:off x="-440772" y="3897625"/>
              <a:ext cx="1754886" cy="1668747"/>
              <a:chOff x="6633366" y="1823482"/>
              <a:chExt cx="1030572" cy="979986"/>
            </a:xfrm>
          </p:grpSpPr>
          <p:sp>
            <p:nvSpPr>
              <p:cNvPr id="1283" name="Google Shape;1283;p35"/>
              <p:cNvSpPr/>
              <p:nvPr/>
            </p:nvSpPr>
            <p:spPr>
              <a:xfrm>
                <a:off x="6889802" y="1880278"/>
                <a:ext cx="410354" cy="773976"/>
              </a:xfrm>
              <a:custGeom>
                <a:avLst/>
                <a:gdLst/>
                <a:ahLst/>
                <a:cxnLst/>
                <a:rect l="l" t="t" r="r" b="b"/>
                <a:pathLst>
                  <a:path w="541721" h="1021751" extrusionOk="0">
                    <a:moveTo>
                      <a:pt x="493302" y="1021704"/>
                    </a:moveTo>
                    <a:cubicBezTo>
                      <a:pt x="486906" y="1022741"/>
                      <a:pt x="599622" y="733345"/>
                      <a:pt x="501255" y="491490"/>
                    </a:cubicBezTo>
                    <a:cubicBezTo>
                      <a:pt x="454232" y="371859"/>
                      <a:pt x="343591" y="234076"/>
                      <a:pt x="228109" y="142624"/>
                    </a:cubicBezTo>
                    <a:cubicBezTo>
                      <a:pt x="115393" y="48578"/>
                      <a:pt x="-2336" y="692"/>
                      <a:pt x="257" y="0"/>
                    </a:cubicBezTo>
                    <a:cubicBezTo>
                      <a:pt x="-7523" y="4149"/>
                      <a:pt x="162761" y="346619"/>
                      <a:pt x="331144" y="569803"/>
                    </a:cubicBezTo>
                    <a:cubicBezTo>
                      <a:pt x="502811" y="800248"/>
                      <a:pt x="492438" y="1025507"/>
                      <a:pt x="493302" y="102170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1284;p35"/>
              <p:cNvSpPr/>
              <p:nvPr/>
            </p:nvSpPr>
            <p:spPr>
              <a:xfrm>
                <a:off x="6889996" y="1880147"/>
                <a:ext cx="384281" cy="774071"/>
              </a:xfrm>
              <a:custGeom>
                <a:avLst/>
                <a:gdLst/>
                <a:ahLst/>
                <a:cxnLst/>
                <a:rect l="l" t="t" r="r" b="b"/>
                <a:pathLst>
                  <a:path w="507302" h="1021876" extrusionOk="0">
                    <a:moveTo>
                      <a:pt x="493046" y="1021877"/>
                    </a:moveTo>
                    <a:cubicBezTo>
                      <a:pt x="493046" y="1021877"/>
                      <a:pt x="493564" y="1016518"/>
                      <a:pt x="494429" y="1007009"/>
                    </a:cubicBezTo>
                    <a:cubicBezTo>
                      <a:pt x="499269" y="952035"/>
                      <a:pt x="514828" y="757893"/>
                      <a:pt x="502900" y="652266"/>
                    </a:cubicBezTo>
                    <a:cubicBezTo>
                      <a:pt x="488897" y="528313"/>
                      <a:pt x="454840" y="429945"/>
                      <a:pt x="453803" y="468670"/>
                    </a:cubicBezTo>
                    <a:cubicBezTo>
                      <a:pt x="452765" y="507394"/>
                      <a:pt x="429427" y="426488"/>
                      <a:pt x="393987" y="378082"/>
                    </a:cubicBezTo>
                    <a:cubicBezTo>
                      <a:pt x="358547" y="329677"/>
                      <a:pt x="390184" y="417844"/>
                      <a:pt x="365116" y="403150"/>
                    </a:cubicBezTo>
                    <a:cubicBezTo>
                      <a:pt x="340049" y="388455"/>
                      <a:pt x="216615" y="142278"/>
                      <a:pt x="207280" y="173050"/>
                    </a:cubicBezTo>
                    <a:cubicBezTo>
                      <a:pt x="197944" y="203822"/>
                      <a:pt x="0" y="0"/>
                      <a:pt x="0" y="0"/>
                    </a:cubicBezTo>
                    <a:cubicBezTo>
                      <a:pt x="0" y="0"/>
                      <a:pt x="232865" y="272454"/>
                      <a:pt x="221456" y="273665"/>
                    </a:cubicBezTo>
                    <a:cubicBezTo>
                      <a:pt x="210046" y="274875"/>
                      <a:pt x="169938" y="299942"/>
                      <a:pt x="228198" y="340741"/>
                    </a:cubicBezTo>
                    <a:cubicBezTo>
                      <a:pt x="286457" y="381540"/>
                      <a:pt x="432711" y="510852"/>
                      <a:pt x="396062" y="506530"/>
                    </a:cubicBezTo>
                    <a:cubicBezTo>
                      <a:pt x="359412" y="502208"/>
                      <a:pt x="345063" y="514310"/>
                      <a:pt x="366845" y="545427"/>
                    </a:cubicBezTo>
                    <a:cubicBezTo>
                      <a:pt x="388628" y="576372"/>
                      <a:pt x="490107" y="613887"/>
                      <a:pt x="493046" y="102187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35"/>
              <p:cNvSpPr/>
              <p:nvPr/>
            </p:nvSpPr>
            <p:spPr>
              <a:xfrm>
                <a:off x="6889996" y="1880278"/>
                <a:ext cx="389305" cy="773940"/>
              </a:xfrm>
              <a:custGeom>
                <a:avLst/>
                <a:gdLst/>
                <a:ahLst/>
                <a:cxnLst/>
                <a:rect l="l" t="t" r="r" b="b"/>
                <a:pathLst>
                  <a:path w="513934" h="1021703" extrusionOk="0">
                    <a:moveTo>
                      <a:pt x="493046" y="1021704"/>
                    </a:moveTo>
                    <a:cubicBezTo>
                      <a:pt x="496676" y="1009776"/>
                      <a:pt x="499442" y="997501"/>
                      <a:pt x="501862" y="985227"/>
                    </a:cubicBezTo>
                    <a:cubicBezTo>
                      <a:pt x="504110" y="972953"/>
                      <a:pt x="506011" y="960678"/>
                      <a:pt x="507567" y="948231"/>
                    </a:cubicBezTo>
                    <a:cubicBezTo>
                      <a:pt x="510506" y="923510"/>
                      <a:pt x="511889" y="898443"/>
                      <a:pt x="511889" y="873548"/>
                    </a:cubicBezTo>
                    <a:cubicBezTo>
                      <a:pt x="512062" y="861101"/>
                      <a:pt x="511716" y="848654"/>
                      <a:pt x="511198" y="836207"/>
                    </a:cubicBezTo>
                    <a:cubicBezTo>
                      <a:pt x="510506" y="823760"/>
                      <a:pt x="509815" y="811312"/>
                      <a:pt x="508605" y="798865"/>
                    </a:cubicBezTo>
                    <a:cubicBezTo>
                      <a:pt x="506184" y="773971"/>
                      <a:pt x="502727" y="749422"/>
                      <a:pt x="498059" y="724874"/>
                    </a:cubicBezTo>
                    <a:cubicBezTo>
                      <a:pt x="488724" y="675950"/>
                      <a:pt x="475066" y="627717"/>
                      <a:pt x="457606" y="581040"/>
                    </a:cubicBezTo>
                    <a:cubicBezTo>
                      <a:pt x="448789" y="557702"/>
                      <a:pt x="439281" y="534709"/>
                      <a:pt x="428735" y="512062"/>
                    </a:cubicBezTo>
                    <a:cubicBezTo>
                      <a:pt x="418190" y="489415"/>
                      <a:pt x="406780" y="467287"/>
                      <a:pt x="394851" y="445332"/>
                    </a:cubicBezTo>
                    <a:cubicBezTo>
                      <a:pt x="382750" y="423549"/>
                      <a:pt x="369957" y="402112"/>
                      <a:pt x="356645" y="381021"/>
                    </a:cubicBezTo>
                    <a:lnTo>
                      <a:pt x="346446" y="365462"/>
                    </a:lnTo>
                    <a:lnTo>
                      <a:pt x="341260" y="357683"/>
                    </a:lnTo>
                    <a:lnTo>
                      <a:pt x="335900" y="349903"/>
                    </a:lnTo>
                    <a:lnTo>
                      <a:pt x="325182" y="334517"/>
                    </a:lnTo>
                    <a:lnTo>
                      <a:pt x="314291" y="319304"/>
                    </a:lnTo>
                    <a:cubicBezTo>
                      <a:pt x="285074" y="278851"/>
                      <a:pt x="252919" y="240645"/>
                      <a:pt x="219554" y="203476"/>
                    </a:cubicBezTo>
                    <a:cubicBezTo>
                      <a:pt x="186016" y="166481"/>
                      <a:pt x="150749" y="131041"/>
                      <a:pt x="114099" y="97157"/>
                    </a:cubicBezTo>
                    <a:cubicBezTo>
                      <a:pt x="77103" y="63446"/>
                      <a:pt x="39070" y="31118"/>
                      <a:pt x="0" y="0"/>
                    </a:cubicBezTo>
                    <a:cubicBezTo>
                      <a:pt x="39589" y="30599"/>
                      <a:pt x="77968" y="62409"/>
                      <a:pt x="115136" y="95947"/>
                    </a:cubicBezTo>
                    <a:cubicBezTo>
                      <a:pt x="152132" y="129485"/>
                      <a:pt x="187745" y="164752"/>
                      <a:pt x="221628" y="201575"/>
                    </a:cubicBezTo>
                    <a:lnTo>
                      <a:pt x="234249" y="215405"/>
                    </a:lnTo>
                    <a:lnTo>
                      <a:pt x="246696" y="229581"/>
                    </a:lnTo>
                    <a:cubicBezTo>
                      <a:pt x="254994" y="238916"/>
                      <a:pt x="262946" y="248597"/>
                      <a:pt x="270898" y="258106"/>
                    </a:cubicBezTo>
                    <a:cubicBezTo>
                      <a:pt x="274875" y="262946"/>
                      <a:pt x="278851" y="267787"/>
                      <a:pt x="282654" y="272627"/>
                    </a:cubicBezTo>
                    <a:lnTo>
                      <a:pt x="294410" y="287322"/>
                    </a:lnTo>
                    <a:lnTo>
                      <a:pt x="305820" y="302189"/>
                    </a:lnTo>
                    <a:lnTo>
                      <a:pt x="311525" y="309623"/>
                    </a:lnTo>
                    <a:lnTo>
                      <a:pt x="317057" y="317230"/>
                    </a:lnTo>
                    <a:lnTo>
                      <a:pt x="328121" y="332443"/>
                    </a:lnTo>
                    <a:lnTo>
                      <a:pt x="338839" y="347829"/>
                    </a:lnTo>
                    <a:lnTo>
                      <a:pt x="344198" y="355608"/>
                    </a:lnTo>
                    <a:lnTo>
                      <a:pt x="349385" y="363388"/>
                    </a:lnTo>
                    <a:lnTo>
                      <a:pt x="359757" y="379120"/>
                    </a:lnTo>
                    <a:cubicBezTo>
                      <a:pt x="373242" y="400211"/>
                      <a:pt x="386208" y="421647"/>
                      <a:pt x="398309" y="443603"/>
                    </a:cubicBezTo>
                    <a:cubicBezTo>
                      <a:pt x="410237" y="465558"/>
                      <a:pt x="421647" y="487859"/>
                      <a:pt x="432193" y="510679"/>
                    </a:cubicBezTo>
                    <a:cubicBezTo>
                      <a:pt x="442566" y="533499"/>
                      <a:pt x="452247" y="556492"/>
                      <a:pt x="460890" y="580003"/>
                    </a:cubicBezTo>
                    <a:cubicBezTo>
                      <a:pt x="478351" y="626853"/>
                      <a:pt x="492008" y="675258"/>
                      <a:pt x="500998" y="724528"/>
                    </a:cubicBezTo>
                    <a:cubicBezTo>
                      <a:pt x="505493" y="749077"/>
                      <a:pt x="508950" y="773971"/>
                      <a:pt x="511025" y="798865"/>
                    </a:cubicBezTo>
                    <a:cubicBezTo>
                      <a:pt x="512235" y="811312"/>
                      <a:pt x="512926" y="823760"/>
                      <a:pt x="513445" y="836380"/>
                    </a:cubicBezTo>
                    <a:cubicBezTo>
                      <a:pt x="513791" y="848827"/>
                      <a:pt x="514137" y="861447"/>
                      <a:pt x="513791" y="873894"/>
                    </a:cubicBezTo>
                    <a:cubicBezTo>
                      <a:pt x="513445" y="898961"/>
                      <a:pt x="511544" y="923856"/>
                      <a:pt x="508432" y="948750"/>
                    </a:cubicBezTo>
                    <a:cubicBezTo>
                      <a:pt x="506876" y="961197"/>
                      <a:pt x="504801" y="973471"/>
                      <a:pt x="502208" y="985746"/>
                    </a:cubicBezTo>
                    <a:cubicBezTo>
                      <a:pt x="499788" y="997501"/>
                      <a:pt x="496849" y="1009776"/>
                      <a:pt x="493046" y="102170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35"/>
              <p:cNvSpPr/>
              <p:nvPr/>
            </p:nvSpPr>
            <p:spPr>
              <a:xfrm>
                <a:off x="7206461" y="1823612"/>
                <a:ext cx="229490" cy="855162"/>
              </a:xfrm>
              <a:custGeom>
                <a:avLst/>
                <a:gdLst/>
                <a:ahLst/>
                <a:cxnLst/>
                <a:rect l="l" t="t" r="r" b="b"/>
                <a:pathLst>
                  <a:path w="302957" h="1128927" extrusionOk="0">
                    <a:moveTo>
                      <a:pt x="189955" y="1128889"/>
                    </a:moveTo>
                    <a:cubicBezTo>
                      <a:pt x="196352" y="1127679"/>
                      <a:pt x="-9026" y="894640"/>
                      <a:pt x="309" y="633596"/>
                    </a:cubicBezTo>
                    <a:cubicBezTo>
                      <a:pt x="3421" y="505148"/>
                      <a:pt x="59779" y="337630"/>
                      <a:pt x="136882" y="212121"/>
                    </a:cubicBezTo>
                    <a:cubicBezTo>
                      <a:pt x="210355" y="85057"/>
                      <a:pt x="304573" y="-345"/>
                      <a:pt x="301807" y="1"/>
                    </a:cubicBezTo>
                    <a:cubicBezTo>
                      <a:pt x="310623" y="1211"/>
                      <a:pt x="268441" y="381195"/>
                      <a:pt x="187016" y="648809"/>
                    </a:cubicBezTo>
                    <a:cubicBezTo>
                      <a:pt x="104900" y="924202"/>
                      <a:pt x="192030" y="1132174"/>
                      <a:pt x="189955" y="11288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35"/>
              <p:cNvSpPr/>
              <p:nvPr/>
            </p:nvSpPr>
            <p:spPr>
              <a:xfrm>
                <a:off x="7227643" y="1823613"/>
                <a:ext cx="207291" cy="855132"/>
              </a:xfrm>
              <a:custGeom>
                <a:avLst/>
                <a:gdLst/>
                <a:ahLst/>
                <a:cxnLst/>
                <a:rect l="l" t="t" r="r" b="b"/>
                <a:pathLst>
                  <a:path w="273651" h="1128887" extrusionOk="0">
                    <a:moveTo>
                      <a:pt x="161973" y="1128888"/>
                    </a:moveTo>
                    <a:cubicBezTo>
                      <a:pt x="161973" y="1128888"/>
                      <a:pt x="159726" y="1124047"/>
                      <a:pt x="155577" y="1115403"/>
                    </a:cubicBezTo>
                    <a:cubicBezTo>
                      <a:pt x="132066" y="1065442"/>
                      <a:pt x="50813" y="888589"/>
                      <a:pt x="25573" y="785208"/>
                    </a:cubicBezTo>
                    <a:cubicBezTo>
                      <a:pt x="-3816" y="664021"/>
                      <a:pt x="-5545" y="559949"/>
                      <a:pt x="8631" y="595908"/>
                    </a:cubicBezTo>
                    <a:cubicBezTo>
                      <a:pt x="22980" y="632039"/>
                      <a:pt x="16929" y="547848"/>
                      <a:pt x="33526" y="490280"/>
                    </a:cubicBezTo>
                    <a:cubicBezTo>
                      <a:pt x="50122" y="432712"/>
                      <a:pt x="50813" y="526238"/>
                      <a:pt x="69311" y="503937"/>
                    </a:cubicBezTo>
                    <a:cubicBezTo>
                      <a:pt x="87809" y="481636"/>
                      <a:pt x="119100" y="207798"/>
                      <a:pt x="138289" y="233557"/>
                    </a:cubicBezTo>
                    <a:cubicBezTo>
                      <a:pt x="157824" y="259489"/>
                      <a:pt x="273652" y="0"/>
                      <a:pt x="273652" y="0"/>
                    </a:cubicBezTo>
                    <a:cubicBezTo>
                      <a:pt x="273652" y="0"/>
                      <a:pt x="148662" y="335900"/>
                      <a:pt x="159726" y="333134"/>
                    </a:cubicBezTo>
                    <a:cubicBezTo>
                      <a:pt x="170790" y="330368"/>
                      <a:pt x="217121" y="340049"/>
                      <a:pt x="176495" y="398309"/>
                    </a:cubicBezTo>
                    <a:cubicBezTo>
                      <a:pt x="135869" y="456569"/>
                      <a:pt x="42861" y="628408"/>
                      <a:pt x="75708" y="611639"/>
                    </a:cubicBezTo>
                    <a:cubicBezTo>
                      <a:pt x="108554" y="594870"/>
                      <a:pt x="126361" y="601440"/>
                      <a:pt x="116507" y="638090"/>
                    </a:cubicBezTo>
                    <a:cubicBezTo>
                      <a:pt x="106825" y="674740"/>
                      <a:pt x="24363" y="744755"/>
                      <a:pt x="161973" y="112888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35"/>
              <p:cNvSpPr/>
              <p:nvPr/>
            </p:nvSpPr>
            <p:spPr>
              <a:xfrm>
                <a:off x="7258121" y="1823482"/>
                <a:ext cx="176792" cy="855263"/>
              </a:xfrm>
              <a:custGeom>
                <a:avLst/>
                <a:gdLst/>
                <a:ahLst/>
                <a:cxnLst/>
                <a:rect l="l" t="t" r="r" b="b"/>
                <a:pathLst>
                  <a:path w="233389" h="1129060" extrusionOk="0">
                    <a:moveTo>
                      <a:pt x="121711" y="1129061"/>
                    </a:moveTo>
                    <a:cubicBezTo>
                      <a:pt x="113932" y="1119207"/>
                      <a:pt x="107189" y="1108834"/>
                      <a:pt x="100620" y="1098116"/>
                    </a:cubicBezTo>
                    <a:cubicBezTo>
                      <a:pt x="94051" y="1087397"/>
                      <a:pt x="88000" y="1076506"/>
                      <a:pt x="82122" y="1065442"/>
                    </a:cubicBezTo>
                    <a:cubicBezTo>
                      <a:pt x="70540" y="1043314"/>
                      <a:pt x="60340" y="1020494"/>
                      <a:pt x="51350" y="997155"/>
                    </a:cubicBezTo>
                    <a:cubicBezTo>
                      <a:pt x="46856" y="985573"/>
                      <a:pt x="42706" y="973644"/>
                      <a:pt x="38903" y="961716"/>
                    </a:cubicBezTo>
                    <a:cubicBezTo>
                      <a:pt x="35100" y="949787"/>
                      <a:pt x="31469" y="937859"/>
                      <a:pt x="28185" y="925757"/>
                    </a:cubicBezTo>
                    <a:cubicBezTo>
                      <a:pt x="21615" y="901554"/>
                      <a:pt x="16256" y="877179"/>
                      <a:pt x="12107" y="852457"/>
                    </a:cubicBezTo>
                    <a:cubicBezTo>
                      <a:pt x="3636" y="803187"/>
                      <a:pt x="-167" y="753053"/>
                      <a:pt x="6" y="702919"/>
                    </a:cubicBezTo>
                    <a:cubicBezTo>
                      <a:pt x="179" y="677851"/>
                      <a:pt x="1216" y="652784"/>
                      <a:pt x="3118" y="627890"/>
                    </a:cubicBezTo>
                    <a:cubicBezTo>
                      <a:pt x="5192" y="602996"/>
                      <a:pt x="8131" y="578101"/>
                      <a:pt x="11934" y="553380"/>
                    </a:cubicBezTo>
                    <a:cubicBezTo>
                      <a:pt x="15910" y="528658"/>
                      <a:pt x="20578" y="504110"/>
                      <a:pt x="25937" y="479734"/>
                    </a:cubicBezTo>
                    <a:lnTo>
                      <a:pt x="30259" y="461409"/>
                    </a:lnTo>
                    <a:lnTo>
                      <a:pt x="32507" y="452247"/>
                    </a:lnTo>
                    <a:lnTo>
                      <a:pt x="34927" y="443084"/>
                    </a:lnTo>
                    <a:lnTo>
                      <a:pt x="39767" y="424932"/>
                    </a:lnTo>
                    <a:lnTo>
                      <a:pt x="44954" y="406953"/>
                    </a:lnTo>
                    <a:lnTo>
                      <a:pt x="47547" y="397963"/>
                    </a:lnTo>
                    <a:lnTo>
                      <a:pt x="50313" y="388974"/>
                    </a:lnTo>
                    <a:lnTo>
                      <a:pt x="55845" y="370994"/>
                    </a:lnTo>
                    <a:lnTo>
                      <a:pt x="61723" y="353188"/>
                    </a:lnTo>
                    <a:cubicBezTo>
                      <a:pt x="63797" y="347310"/>
                      <a:pt x="65699" y="341260"/>
                      <a:pt x="67774" y="335382"/>
                    </a:cubicBezTo>
                    <a:cubicBezTo>
                      <a:pt x="72096" y="323626"/>
                      <a:pt x="76072" y="311870"/>
                      <a:pt x="80739" y="300115"/>
                    </a:cubicBezTo>
                    <a:lnTo>
                      <a:pt x="87482" y="282654"/>
                    </a:lnTo>
                    <a:lnTo>
                      <a:pt x="94570" y="265366"/>
                    </a:lnTo>
                    <a:cubicBezTo>
                      <a:pt x="113759" y="219208"/>
                      <a:pt x="135023" y="173914"/>
                      <a:pt x="158188" y="129658"/>
                    </a:cubicBezTo>
                    <a:cubicBezTo>
                      <a:pt x="181527" y="85401"/>
                      <a:pt x="206767" y="42182"/>
                      <a:pt x="233390" y="0"/>
                    </a:cubicBezTo>
                    <a:cubicBezTo>
                      <a:pt x="207285" y="42701"/>
                      <a:pt x="182737" y="86093"/>
                      <a:pt x="160090" y="130695"/>
                    </a:cubicBezTo>
                    <a:cubicBezTo>
                      <a:pt x="137270" y="175125"/>
                      <a:pt x="116352" y="220418"/>
                      <a:pt x="97508" y="266749"/>
                    </a:cubicBezTo>
                    <a:cubicBezTo>
                      <a:pt x="78838" y="313081"/>
                      <a:pt x="62069" y="360103"/>
                      <a:pt x="48411" y="407990"/>
                    </a:cubicBezTo>
                    <a:lnTo>
                      <a:pt x="43225" y="425969"/>
                    </a:lnTo>
                    <a:lnTo>
                      <a:pt x="38557" y="444121"/>
                    </a:lnTo>
                    <a:lnTo>
                      <a:pt x="36137" y="453111"/>
                    </a:lnTo>
                    <a:lnTo>
                      <a:pt x="34063" y="462274"/>
                    </a:lnTo>
                    <a:lnTo>
                      <a:pt x="29741" y="480426"/>
                    </a:lnTo>
                    <a:cubicBezTo>
                      <a:pt x="24381" y="504801"/>
                      <a:pt x="19714" y="529350"/>
                      <a:pt x="15910" y="553898"/>
                    </a:cubicBezTo>
                    <a:cubicBezTo>
                      <a:pt x="12107" y="578620"/>
                      <a:pt x="9168" y="603341"/>
                      <a:pt x="6921" y="628063"/>
                    </a:cubicBezTo>
                    <a:cubicBezTo>
                      <a:pt x="4846" y="652957"/>
                      <a:pt x="3809" y="677851"/>
                      <a:pt x="3636" y="702746"/>
                    </a:cubicBezTo>
                    <a:cubicBezTo>
                      <a:pt x="3290" y="752534"/>
                      <a:pt x="6921" y="802496"/>
                      <a:pt x="15046" y="851766"/>
                    </a:cubicBezTo>
                    <a:cubicBezTo>
                      <a:pt x="19022" y="876314"/>
                      <a:pt x="24208" y="900863"/>
                      <a:pt x="30605" y="924893"/>
                    </a:cubicBezTo>
                    <a:cubicBezTo>
                      <a:pt x="33717" y="936994"/>
                      <a:pt x="37174" y="948923"/>
                      <a:pt x="40978" y="960851"/>
                    </a:cubicBezTo>
                    <a:cubicBezTo>
                      <a:pt x="44781" y="972780"/>
                      <a:pt x="48757" y="984535"/>
                      <a:pt x="53079" y="996291"/>
                    </a:cubicBezTo>
                    <a:cubicBezTo>
                      <a:pt x="61723" y="1019630"/>
                      <a:pt x="71577" y="1042622"/>
                      <a:pt x="82814" y="1064923"/>
                    </a:cubicBezTo>
                    <a:cubicBezTo>
                      <a:pt x="88519" y="1075987"/>
                      <a:pt x="94397" y="1087052"/>
                      <a:pt x="100793" y="1097770"/>
                    </a:cubicBezTo>
                    <a:cubicBezTo>
                      <a:pt x="107363" y="1108661"/>
                      <a:pt x="114105" y="1119207"/>
                      <a:pt x="121711" y="112906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35"/>
              <p:cNvSpPr/>
              <p:nvPr/>
            </p:nvSpPr>
            <p:spPr>
              <a:xfrm>
                <a:off x="7312954" y="1992824"/>
                <a:ext cx="350984" cy="810644"/>
              </a:xfrm>
              <a:custGeom>
                <a:avLst/>
                <a:gdLst/>
                <a:ahLst/>
                <a:cxnLst/>
                <a:rect l="l" t="t" r="r" b="b"/>
                <a:pathLst>
                  <a:path w="463345" h="1070157" extrusionOk="0">
                    <a:moveTo>
                      <a:pt x="86445" y="1070110"/>
                    </a:moveTo>
                    <a:cubicBezTo>
                      <a:pt x="93015" y="1070455"/>
                      <a:pt x="-51338" y="795235"/>
                      <a:pt x="19715" y="544044"/>
                    </a:cubicBezTo>
                    <a:cubicBezTo>
                      <a:pt x="53253" y="419919"/>
                      <a:pt x="147817" y="270726"/>
                      <a:pt x="252407" y="166999"/>
                    </a:cubicBezTo>
                    <a:cubicBezTo>
                      <a:pt x="354059" y="61026"/>
                      <a:pt x="465738" y="346"/>
                      <a:pt x="462972" y="0"/>
                    </a:cubicBezTo>
                    <a:cubicBezTo>
                      <a:pt x="471270" y="3285"/>
                      <a:pt x="340056" y="362523"/>
                      <a:pt x="197432" y="602996"/>
                    </a:cubicBezTo>
                    <a:cubicBezTo>
                      <a:pt x="52388" y="851247"/>
                      <a:pt x="87828" y="1073913"/>
                      <a:pt x="86445" y="107011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35"/>
              <p:cNvSpPr/>
              <p:nvPr/>
            </p:nvSpPr>
            <p:spPr>
              <a:xfrm>
                <a:off x="7339917" y="1992693"/>
                <a:ext cx="323589" cy="810739"/>
              </a:xfrm>
              <a:custGeom>
                <a:avLst/>
                <a:gdLst/>
                <a:ahLst/>
                <a:cxnLst/>
                <a:rect l="l" t="t" r="r" b="b"/>
                <a:pathLst>
                  <a:path w="427180" h="1070282" extrusionOk="0">
                    <a:moveTo>
                      <a:pt x="50827" y="1070283"/>
                    </a:moveTo>
                    <a:cubicBezTo>
                      <a:pt x="50827" y="1070283"/>
                      <a:pt x="49789" y="1065096"/>
                      <a:pt x="47888" y="1055588"/>
                    </a:cubicBezTo>
                    <a:cubicBezTo>
                      <a:pt x="36996" y="1001477"/>
                      <a:pt x="-172" y="810275"/>
                      <a:pt x="1" y="703956"/>
                    </a:cubicBezTo>
                    <a:cubicBezTo>
                      <a:pt x="174" y="579139"/>
                      <a:pt x="23166" y="477660"/>
                      <a:pt x="28525" y="516038"/>
                    </a:cubicBezTo>
                    <a:cubicBezTo>
                      <a:pt x="33885" y="554417"/>
                      <a:pt x="48061" y="471436"/>
                      <a:pt x="77795" y="419400"/>
                    </a:cubicBezTo>
                    <a:cubicBezTo>
                      <a:pt x="107703" y="367364"/>
                      <a:pt x="86094" y="458470"/>
                      <a:pt x="109259" y="441183"/>
                    </a:cubicBezTo>
                    <a:cubicBezTo>
                      <a:pt x="132598" y="423895"/>
                      <a:pt x="227853" y="165443"/>
                      <a:pt x="240473" y="195005"/>
                    </a:cubicBezTo>
                    <a:cubicBezTo>
                      <a:pt x="253093" y="224567"/>
                      <a:pt x="427180" y="0"/>
                      <a:pt x="427180" y="0"/>
                    </a:cubicBezTo>
                    <a:cubicBezTo>
                      <a:pt x="427180" y="0"/>
                      <a:pt x="226124" y="296830"/>
                      <a:pt x="237534" y="296657"/>
                    </a:cubicBezTo>
                    <a:cubicBezTo>
                      <a:pt x="248944" y="296484"/>
                      <a:pt x="291645" y="317057"/>
                      <a:pt x="238398" y="364079"/>
                    </a:cubicBezTo>
                    <a:cubicBezTo>
                      <a:pt x="184979" y="411102"/>
                      <a:pt x="53938" y="555800"/>
                      <a:pt x="89897" y="547502"/>
                    </a:cubicBezTo>
                    <a:cubicBezTo>
                      <a:pt x="125855" y="539031"/>
                      <a:pt x="141587" y="549577"/>
                      <a:pt x="123262" y="582769"/>
                    </a:cubicBezTo>
                    <a:cubicBezTo>
                      <a:pt x="105110" y="616134"/>
                      <a:pt x="8472" y="664540"/>
                      <a:pt x="50827" y="107028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35"/>
              <p:cNvSpPr/>
              <p:nvPr/>
            </p:nvSpPr>
            <p:spPr>
              <a:xfrm>
                <a:off x="7346054" y="1992824"/>
                <a:ext cx="317840" cy="810608"/>
              </a:xfrm>
              <a:custGeom>
                <a:avLst/>
                <a:gdLst/>
                <a:ahLst/>
                <a:cxnLst/>
                <a:rect l="l" t="t" r="r" b="b"/>
                <a:pathLst>
                  <a:path w="419591" h="1070109" extrusionOk="0">
                    <a:moveTo>
                      <a:pt x="42720" y="1070110"/>
                    </a:moveTo>
                    <a:cubicBezTo>
                      <a:pt x="37533" y="1058700"/>
                      <a:pt x="33384" y="1046944"/>
                      <a:pt x="29581" y="1035016"/>
                    </a:cubicBezTo>
                    <a:cubicBezTo>
                      <a:pt x="25778" y="1023087"/>
                      <a:pt x="22320" y="1011159"/>
                      <a:pt x="19381" y="998884"/>
                    </a:cubicBezTo>
                    <a:cubicBezTo>
                      <a:pt x="13331" y="974681"/>
                      <a:pt x="8836" y="949960"/>
                      <a:pt x="5724" y="925239"/>
                    </a:cubicBezTo>
                    <a:cubicBezTo>
                      <a:pt x="4168" y="912791"/>
                      <a:pt x="2958" y="900344"/>
                      <a:pt x="1921" y="887897"/>
                    </a:cubicBezTo>
                    <a:cubicBezTo>
                      <a:pt x="1056" y="875450"/>
                      <a:pt x="365" y="863003"/>
                      <a:pt x="192" y="850383"/>
                    </a:cubicBezTo>
                    <a:cubicBezTo>
                      <a:pt x="-327" y="825316"/>
                      <a:pt x="192" y="800248"/>
                      <a:pt x="1921" y="775354"/>
                    </a:cubicBezTo>
                    <a:cubicBezTo>
                      <a:pt x="5378" y="725393"/>
                      <a:pt x="13676" y="675777"/>
                      <a:pt x="25778" y="627198"/>
                    </a:cubicBezTo>
                    <a:cubicBezTo>
                      <a:pt x="31829" y="602996"/>
                      <a:pt x="38744" y="578793"/>
                      <a:pt x="46696" y="555109"/>
                    </a:cubicBezTo>
                    <a:cubicBezTo>
                      <a:pt x="54648" y="531424"/>
                      <a:pt x="63465" y="507913"/>
                      <a:pt x="72973" y="484748"/>
                    </a:cubicBezTo>
                    <a:cubicBezTo>
                      <a:pt x="82654" y="461582"/>
                      <a:pt x="93027" y="438935"/>
                      <a:pt x="104091" y="416461"/>
                    </a:cubicBezTo>
                    <a:lnTo>
                      <a:pt x="112562" y="399692"/>
                    </a:lnTo>
                    <a:lnTo>
                      <a:pt x="116884" y="391394"/>
                    </a:lnTo>
                    <a:lnTo>
                      <a:pt x="121379" y="383096"/>
                    </a:lnTo>
                    <a:lnTo>
                      <a:pt x="130368" y="366672"/>
                    </a:lnTo>
                    <a:lnTo>
                      <a:pt x="139704" y="350422"/>
                    </a:lnTo>
                    <a:lnTo>
                      <a:pt x="144372" y="342297"/>
                    </a:lnTo>
                    <a:lnTo>
                      <a:pt x="149212" y="334172"/>
                    </a:lnTo>
                    <a:lnTo>
                      <a:pt x="158893" y="318094"/>
                    </a:lnTo>
                    <a:lnTo>
                      <a:pt x="168920" y="302189"/>
                    </a:lnTo>
                    <a:cubicBezTo>
                      <a:pt x="172205" y="296830"/>
                      <a:pt x="175489" y="291644"/>
                      <a:pt x="179120" y="286457"/>
                    </a:cubicBezTo>
                    <a:cubicBezTo>
                      <a:pt x="186035" y="276085"/>
                      <a:pt x="192777" y="265539"/>
                      <a:pt x="200038" y="255340"/>
                    </a:cubicBezTo>
                    <a:lnTo>
                      <a:pt x="210756" y="239954"/>
                    </a:lnTo>
                    <a:lnTo>
                      <a:pt x="221820" y="224740"/>
                    </a:lnTo>
                    <a:cubicBezTo>
                      <a:pt x="251383" y="184460"/>
                      <a:pt x="282846" y="145390"/>
                      <a:pt x="315866" y="108048"/>
                    </a:cubicBezTo>
                    <a:cubicBezTo>
                      <a:pt x="349058" y="70707"/>
                      <a:pt x="383806" y="34748"/>
                      <a:pt x="419592" y="0"/>
                    </a:cubicBezTo>
                    <a:cubicBezTo>
                      <a:pt x="384152" y="35267"/>
                      <a:pt x="349923" y="71744"/>
                      <a:pt x="317422" y="109431"/>
                    </a:cubicBezTo>
                    <a:cubicBezTo>
                      <a:pt x="284748" y="147118"/>
                      <a:pt x="253630" y="186189"/>
                      <a:pt x="224414" y="226642"/>
                    </a:cubicBezTo>
                    <a:cubicBezTo>
                      <a:pt x="195370" y="267268"/>
                      <a:pt x="167710" y="308931"/>
                      <a:pt x="143161" y="352324"/>
                    </a:cubicBezTo>
                    <a:lnTo>
                      <a:pt x="133999" y="368574"/>
                    </a:lnTo>
                    <a:lnTo>
                      <a:pt x="125182" y="384997"/>
                    </a:lnTo>
                    <a:lnTo>
                      <a:pt x="120687" y="393296"/>
                    </a:lnTo>
                    <a:lnTo>
                      <a:pt x="116365" y="401594"/>
                    </a:lnTo>
                    <a:lnTo>
                      <a:pt x="107894" y="418190"/>
                    </a:lnTo>
                    <a:cubicBezTo>
                      <a:pt x="97003" y="440664"/>
                      <a:pt x="86630" y="463311"/>
                      <a:pt x="76949" y="486303"/>
                    </a:cubicBezTo>
                    <a:cubicBezTo>
                      <a:pt x="67441" y="509296"/>
                      <a:pt x="58624" y="532635"/>
                      <a:pt x="50672" y="556319"/>
                    </a:cubicBezTo>
                    <a:cubicBezTo>
                      <a:pt x="42720" y="580003"/>
                      <a:pt x="35805" y="603860"/>
                      <a:pt x="29754" y="628063"/>
                    </a:cubicBezTo>
                    <a:cubicBezTo>
                      <a:pt x="17652" y="676468"/>
                      <a:pt x="9354" y="725738"/>
                      <a:pt x="5551" y="775527"/>
                    </a:cubicBezTo>
                    <a:cubicBezTo>
                      <a:pt x="3649" y="800421"/>
                      <a:pt x="2785" y="825316"/>
                      <a:pt x="3304" y="850210"/>
                    </a:cubicBezTo>
                    <a:cubicBezTo>
                      <a:pt x="3477" y="862657"/>
                      <a:pt x="3995" y="875104"/>
                      <a:pt x="4860" y="887551"/>
                    </a:cubicBezTo>
                    <a:cubicBezTo>
                      <a:pt x="5724" y="899999"/>
                      <a:pt x="6761" y="912446"/>
                      <a:pt x="8317" y="924720"/>
                    </a:cubicBezTo>
                    <a:cubicBezTo>
                      <a:pt x="11083" y="949441"/>
                      <a:pt x="15405" y="974163"/>
                      <a:pt x="20937" y="998366"/>
                    </a:cubicBezTo>
                    <a:cubicBezTo>
                      <a:pt x="23703" y="1010467"/>
                      <a:pt x="26988" y="1022568"/>
                      <a:pt x="30618" y="1034497"/>
                    </a:cubicBezTo>
                    <a:cubicBezTo>
                      <a:pt x="33730" y="1046944"/>
                      <a:pt x="37706" y="1058700"/>
                      <a:pt x="42720" y="107011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35"/>
              <p:cNvSpPr/>
              <p:nvPr/>
            </p:nvSpPr>
            <p:spPr>
              <a:xfrm>
                <a:off x="6739167" y="2116362"/>
                <a:ext cx="613724" cy="601514"/>
              </a:xfrm>
              <a:custGeom>
                <a:avLst/>
                <a:gdLst/>
                <a:ahLst/>
                <a:cxnLst/>
                <a:rect l="l" t="t" r="r" b="b"/>
                <a:pathLst>
                  <a:path w="810197" h="794078" extrusionOk="0">
                    <a:moveTo>
                      <a:pt x="810195" y="794025"/>
                    </a:moveTo>
                    <a:cubicBezTo>
                      <a:pt x="804490" y="797137"/>
                      <a:pt x="812442" y="486649"/>
                      <a:pt x="638009" y="292508"/>
                    </a:cubicBezTo>
                    <a:cubicBezTo>
                      <a:pt x="553126" y="195870"/>
                      <a:pt x="402550" y="103726"/>
                      <a:pt x="262693" y="56877"/>
                    </a:cubicBezTo>
                    <a:cubicBezTo>
                      <a:pt x="124737" y="6569"/>
                      <a:pt x="-2328" y="1556"/>
                      <a:pt x="92" y="0"/>
                    </a:cubicBezTo>
                    <a:cubicBezTo>
                      <a:pt x="-5786" y="6569"/>
                      <a:pt x="270472" y="270899"/>
                      <a:pt x="504548" y="423895"/>
                    </a:cubicBezTo>
                    <a:cubicBezTo>
                      <a:pt x="744155" y="582423"/>
                      <a:pt x="810713" y="798001"/>
                      <a:pt x="810195" y="79402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35"/>
              <p:cNvSpPr/>
              <p:nvPr/>
            </p:nvSpPr>
            <p:spPr>
              <a:xfrm>
                <a:off x="6739238" y="2116362"/>
                <a:ext cx="613652" cy="601473"/>
              </a:xfrm>
              <a:custGeom>
                <a:avLst/>
                <a:gdLst/>
                <a:ahLst/>
                <a:cxnLst/>
                <a:rect l="l" t="t" r="r" b="b"/>
                <a:pathLst>
                  <a:path w="810102" h="794024" extrusionOk="0">
                    <a:moveTo>
                      <a:pt x="810102" y="794025"/>
                    </a:moveTo>
                    <a:cubicBezTo>
                      <a:pt x="810102" y="794025"/>
                      <a:pt x="808719" y="788838"/>
                      <a:pt x="806299" y="779503"/>
                    </a:cubicBezTo>
                    <a:cubicBezTo>
                      <a:pt x="792296" y="726084"/>
                      <a:pt x="741124" y="538167"/>
                      <a:pt x="694102" y="442911"/>
                    </a:cubicBezTo>
                    <a:cubicBezTo>
                      <a:pt x="638954" y="331060"/>
                      <a:pt x="573434" y="250153"/>
                      <a:pt x="585708" y="286976"/>
                    </a:cubicBezTo>
                    <a:cubicBezTo>
                      <a:pt x="597809" y="323799"/>
                      <a:pt x="548539" y="255512"/>
                      <a:pt x="498751" y="221974"/>
                    </a:cubicBezTo>
                    <a:cubicBezTo>
                      <a:pt x="448962" y="188436"/>
                      <a:pt x="508605" y="260699"/>
                      <a:pt x="480080" y="255512"/>
                    </a:cubicBezTo>
                    <a:cubicBezTo>
                      <a:pt x="451555" y="250153"/>
                      <a:pt x="251882" y="60334"/>
                      <a:pt x="253611" y="92489"/>
                    </a:cubicBezTo>
                    <a:cubicBezTo>
                      <a:pt x="255340" y="124644"/>
                      <a:pt x="0" y="0"/>
                      <a:pt x="0" y="0"/>
                    </a:cubicBezTo>
                    <a:cubicBezTo>
                      <a:pt x="0" y="0"/>
                      <a:pt x="311352" y="177372"/>
                      <a:pt x="301152" y="182385"/>
                    </a:cubicBezTo>
                    <a:cubicBezTo>
                      <a:pt x="290952" y="187399"/>
                      <a:pt x="261563" y="224567"/>
                      <a:pt x="330195" y="243238"/>
                    </a:cubicBezTo>
                    <a:cubicBezTo>
                      <a:pt x="398828" y="261736"/>
                      <a:pt x="580349" y="333999"/>
                      <a:pt x="544390" y="342297"/>
                    </a:cubicBezTo>
                    <a:cubicBezTo>
                      <a:pt x="508432" y="350595"/>
                      <a:pt x="498924" y="366845"/>
                      <a:pt x="530041" y="388801"/>
                    </a:cubicBezTo>
                    <a:cubicBezTo>
                      <a:pt x="560986" y="410410"/>
                      <a:pt x="669035" y="411275"/>
                      <a:pt x="810102" y="7940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35"/>
              <p:cNvSpPr/>
              <p:nvPr/>
            </p:nvSpPr>
            <p:spPr>
              <a:xfrm>
                <a:off x="6739499" y="2116493"/>
                <a:ext cx="613390" cy="601342"/>
              </a:xfrm>
              <a:custGeom>
                <a:avLst/>
                <a:gdLst/>
                <a:ahLst/>
                <a:cxnLst/>
                <a:rect l="l" t="t" r="r" b="b"/>
                <a:pathLst>
                  <a:path w="809756" h="793851" extrusionOk="0">
                    <a:moveTo>
                      <a:pt x="809757" y="793852"/>
                    </a:moveTo>
                    <a:cubicBezTo>
                      <a:pt x="809238" y="781405"/>
                      <a:pt x="807509" y="768958"/>
                      <a:pt x="805608" y="756683"/>
                    </a:cubicBezTo>
                    <a:cubicBezTo>
                      <a:pt x="803706" y="744409"/>
                      <a:pt x="801113" y="732135"/>
                      <a:pt x="798347" y="720033"/>
                    </a:cubicBezTo>
                    <a:cubicBezTo>
                      <a:pt x="792642" y="695658"/>
                      <a:pt x="785554" y="671801"/>
                      <a:pt x="777083" y="648289"/>
                    </a:cubicBezTo>
                    <a:cubicBezTo>
                      <a:pt x="772934" y="636534"/>
                      <a:pt x="768439" y="624951"/>
                      <a:pt x="763771" y="613368"/>
                    </a:cubicBezTo>
                    <a:cubicBezTo>
                      <a:pt x="758931" y="601785"/>
                      <a:pt x="753917" y="590375"/>
                      <a:pt x="748558" y="579138"/>
                    </a:cubicBezTo>
                    <a:cubicBezTo>
                      <a:pt x="737840" y="556664"/>
                      <a:pt x="726257" y="534536"/>
                      <a:pt x="713464" y="513099"/>
                    </a:cubicBezTo>
                    <a:cubicBezTo>
                      <a:pt x="688051" y="470226"/>
                      <a:pt x="658835" y="429600"/>
                      <a:pt x="626680" y="391567"/>
                    </a:cubicBezTo>
                    <a:cubicBezTo>
                      <a:pt x="610602" y="372550"/>
                      <a:pt x="593660" y="354225"/>
                      <a:pt x="576199" y="336419"/>
                    </a:cubicBezTo>
                    <a:cubicBezTo>
                      <a:pt x="558566" y="318786"/>
                      <a:pt x="540414" y="301671"/>
                      <a:pt x="521743" y="285247"/>
                    </a:cubicBezTo>
                    <a:cubicBezTo>
                      <a:pt x="502900" y="268824"/>
                      <a:pt x="483710" y="253092"/>
                      <a:pt x="464002" y="237706"/>
                    </a:cubicBezTo>
                    <a:lnTo>
                      <a:pt x="449135" y="226469"/>
                    </a:lnTo>
                    <a:lnTo>
                      <a:pt x="441701" y="220937"/>
                    </a:lnTo>
                    <a:lnTo>
                      <a:pt x="434095" y="215578"/>
                    </a:lnTo>
                    <a:lnTo>
                      <a:pt x="418881" y="204687"/>
                    </a:lnTo>
                    <a:lnTo>
                      <a:pt x="403495" y="194141"/>
                    </a:lnTo>
                    <a:cubicBezTo>
                      <a:pt x="362178" y="166135"/>
                      <a:pt x="319131" y="140895"/>
                      <a:pt x="275220" y="117211"/>
                    </a:cubicBezTo>
                    <a:cubicBezTo>
                      <a:pt x="231137" y="93699"/>
                      <a:pt x="186016" y="72436"/>
                      <a:pt x="140031" y="53073"/>
                    </a:cubicBezTo>
                    <a:cubicBezTo>
                      <a:pt x="94045" y="33538"/>
                      <a:pt x="47368" y="15905"/>
                      <a:pt x="0" y="0"/>
                    </a:cubicBezTo>
                    <a:cubicBezTo>
                      <a:pt x="47541" y="15386"/>
                      <a:pt x="94564" y="32328"/>
                      <a:pt x="140895" y="51172"/>
                    </a:cubicBezTo>
                    <a:cubicBezTo>
                      <a:pt x="187053" y="70188"/>
                      <a:pt x="232520" y="91279"/>
                      <a:pt x="276776" y="114445"/>
                    </a:cubicBezTo>
                    <a:lnTo>
                      <a:pt x="293372" y="123089"/>
                    </a:lnTo>
                    <a:lnTo>
                      <a:pt x="309796" y="132078"/>
                    </a:lnTo>
                    <a:cubicBezTo>
                      <a:pt x="320860" y="137956"/>
                      <a:pt x="331578" y="144525"/>
                      <a:pt x="342297" y="150749"/>
                    </a:cubicBezTo>
                    <a:cubicBezTo>
                      <a:pt x="347656" y="153861"/>
                      <a:pt x="353015" y="157145"/>
                      <a:pt x="358374" y="160430"/>
                    </a:cubicBezTo>
                    <a:lnTo>
                      <a:pt x="374279" y="170284"/>
                    </a:lnTo>
                    <a:lnTo>
                      <a:pt x="390011" y="180484"/>
                    </a:lnTo>
                    <a:lnTo>
                      <a:pt x="397963" y="185497"/>
                    </a:lnTo>
                    <a:lnTo>
                      <a:pt x="405743" y="190684"/>
                    </a:lnTo>
                    <a:lnTo>
                      <a:pt x="421302" y="201229"/>
                    </a:lnTo>
                    <a:lnTo>
                      <a:pt x="436515" y="212120"/>
                    </a:lnTo>
                    <a:lnTo>
                      <a:pt x="444121" y="217479"/>
                    </a:lnTo>
                    <a:lnTo>
                      <a:pt x="451728" y="223012"/>
                    </a:lnTo>
                    <a:lnTo>
                      <a:pt x="466768" y="234249"/>
                    </a:lnTo>
                    <a:cubicBezTo>
                      <a:pt x="486649" y="249462"/>
                      <a:pt x="506011" y="265366"/>
                      <a:pt x="524855" y="281790"/>
                    </a:cubicBezTo>
                    <a:cubicBezTo>
                      <a:pt x="543526" y="298386"/>
                      <a:pt x="561851" y="315501"/>
                      <a:pt x="579484" y="333307"/>
                    </a:cubicBezTo>
                    <a:cubicBezTo>
                      <a:pt x="596945" y="351114"/>
                      <a:pt x="613887" y="369611"/>
                      <a:pt x="629964" y="388801"/>
                    </a:cubicBezTo>
                    <a:cubicBezTo>
                      <a:pt x="662292" y="427007"/>
                      <a:pt x="691509" y="467806"/>
                      <a:pt x="716749" y="511198"/>
                    </a:cubicBezTo>
                    <a:cubicBezTo>
                      <a:pt x="729369" y="532807"/>
                      <a:pt x="740952" y="555109"/>
                      <a:pt x="751497" y="577755"/>
                    </a:cubicBezTo>
                    <a:cubicBezTo>
                      <a:pt x="756856" y="589165"/>
                      <a:pt x="761697" y="600575"/>
                      <a:pt x="766364" y="612158"/>
                    </a:cubicBezTo>
                    <a:cubicBezTo>
                      <a:pt x="771032" y="623741"/>
                      <a:pt x="775527" y="635496"/>
                      <a:pt x="779503" y="647252"/>
                    </a:cubicBezTo>
                    <a:cubicBezTo>
                      <a:pt x="787628" y="670936"/>
                      <a:pt x="794371" y="694966"/>
                      <a:pt x="799730" y="719515"/>
                    </a:cubicBezTo>
                    <a:cubicBezTo>
                      <a:pt x="802323" y="731789"/>
                      <a:pt x="804743" y="744063"/>
                      <a:pt x="806472" y="756338"/>
                    </a:cubicBezTo>
                    <a:cubicBezTo>
                      <a:pt x="807855" y="768958"/>
                      <a:pt x="809411" y="781405"/>
                      <a:pt x="809757" y="79385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1295;p35"/>
              <p:cNvSpPr/>
              <p:nvPr/>
            </p:nvSpPr>
            <p:spPr>
              <a:xfrm>
                <a:off x="6633467" y="2336591"/>
                <a:ext cx="738883" cy="448184"/>
              </a:xfrm>
              <a:custGeom>
                <a:avLst/>
                <a:gdLst/>
                <a:ahLst/>
                <a:cxnLst/>
                <a:rect l="l" t="t" r="r" b="b"/>
                <a:pathLst>
                  <a:path w="975423" h="591662" extrusionOk="0">
                    <a:moveTo>
                      <a:pt x="975412" y="591613"/>
                    </a:moveTo>
                    <a:cubicBezTo>
                      <a:pt x="970571" y="596107"/>
                      <a:pt x="904705" y="292362"/>
                      <a:pt x="689127" y="145244"/>
                    </a:cubicBezTo>
                    <a:cubicBezTo>
                      <a:pt x="583845" y="71598"/>
                      <a:pt x="415462" y="17833"/>
                      <a:pt x="268690" y="5386"/>
                    </a:cubicBezTo>
                    <a:cubicBezTo>
                      <a:pt x="122781" y="-10691"/>
                      <a:pt x="-1863" y="14549"/>
                      <a:pt x="39" y="12474"/>
                    </a:cubicBezTo>
                    <a:cubicBezTo>
                      <a:pt x="-4110" y="20254"/>
                      <a:pt x="326949" y="211629"/>
                      <a:pt x="590587" y="304637"/>
                    </a:cubicBezTo>
                    <a:cubicBezTo>
                      <a:pt x="860967" y="401794"/>
                      <a:pt x="976795" y="595243"/>
                      <a:pt x="975412" y="59161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6" name="Google Shape;1296;p35"/>
              <p:cNvSpPr/>
              <p:nvPr/>
            </p:nvSpPr>
            <p:spPr>
              <a:xfrm>
                <a:off x="6633366" y="2345903"/>
                <a:ext cx="738975" cy="438828"/>
              </a:xfrm>
              <a:custGeom>
                <a:avLst/>
                <a:gdLst/>
                <a:ahLst/>
                <a:cxnLst/>
                <a:rect l="l" t="t" r="r" b="b"/>
                <a:pathLst>
                  <a:path w="975545" h="579311" extrusionOk="0">
                    <a:moveTo>
                      <a:pt x="975546" y="579311"/>
                    </a:moveTo>
                    <a:cubicBezTo>
                      <a:pt x="975546" y="579311"/>
                      <a:pt x="972953" y="574644"/>
                      <a:pt x="968458" y="566173"/>
                    </a:cubicBezTo>
                    <a:cubicBezTo>
                      <a:pt x="942181" y="517594"/>
                      <a:pt x="847963" y="347310"/>
                      <a:pt x="779503" y="265712"/>
                    </a:cubicBezTo>
                    <a:cubicBezTo>
                      <a:pt x="699288" y="170111"/>
                      <a:pt x="616480" y="107011"/>
                      <a:pt x="637052" y="139858"/>
                    </a:cubicBezTo>
                    <a:cubicBezTo>
                      <a:pt x="657625" y="172704"/>
                      <a:pt x="593487" y="118075"/>
                      <a:pt x="537129" y="97330"/>
                    </a:cubicBezTo>
                    <a:cubicBezTo>
                      <a:pt x="480944" y="76585"/>
                      <a:pt x="555800" y="132597"/>
                      <a:pt x="526930" y="134326"/>
                    </a:cubicBezTo>
                    <a:cubicBezTo>
                      <a:pt x="497886" y="135881"/>
                      <a:pt x="258970" y="-1210"/>
                      <a:pt x="268305" y="29735"/>
                    </a:cubicBezTo>
                    <a:cubicBezTo>
                      <a:pt x="277641" y="60507"/>
                      <a:pt x="0" y="0"/>
                      <a:pt x="0" y="0"/>
                    </a:cubicBezTo>
                    <a:cubicBezTo>
                      <a:pt x="0" y="0"/>
                      <a:pt x="344544" y="98367"/>
                      <a:pt x="335900" y="105628"/>
                    </a:cubicBezTo>
                    <a:cubicBezTo>
                      <a:pt x="327084" y="112889"/>
                      <a:pt x="307376" y="156108"/>
                      <a:pt x="378428" y="157837"/>
                    </a:cubicBezTo>
                    <a:cubicBezTo>
                      <a:pt x="449481" y="159566"/>
                      <a:pt x="642930" y="186534"/>
                      <a:pt x="609911" y="203131"/>
                    </a:cubicBezTo>
                    <a:cubicBezTo>
                      <a:pt x="576891" y="219727"/>
                      <a:pt x="571705" y="237879"/>
                      <a:pt x="606972" y="251709"/>
                    </a:cubicBezTo>
                    <a:cubicBezTo>
                      <a:pt x="642412" y="265539"/>
                      <a:pt x="747694" y="240818"/>
                      <a:pt x="975546" y="5793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7" name="Google Shape;1297;p35"/>
              <p:cNvSpPr/>
              <p:nvPr/>
            </p:nvSpPr>
            <p:spPr>
              <a:xfrm>
                <a:off x="6633758" y="2346034"/>
                <a:ext cx="738583" cy="438697"/>
              </a:xfrm>
              <a:custGeom>
                <a:avLst/>
                <a:gdLst/>
                <a:ahLst/>
                <a:cxnLst/>
                <a:rect l="l" t="t" r="r" b="b"/>
                <a:pathLst>
                  <a:path w="975027" h="579138" extrusionOk="0">
                    <a:moveTo>
                      <a:pt x="975027" y="579139"/>
                    </a:moveTo>
                    <a:cubicBezTo>
                      <a:pt x="971570" y="567210"/>
                      <a:pt x="967075" y="555454"/>
                      <a:pt x="962234" y="544044"/>
                    </a:cubicBezTo>
                    <a:cubicBezTo>
                      <a:pt x="957394" y="532462"/>
                      <a:pt x="952035" y="521225"/>
                      <a:pt x="946502" y="510160"/>
                    </a:cubicBezTo>
                    <a:cubicBezTo>
                      <a:pt x="935265" y="487859"/>
                      <a:pt x="922646" y="466250"/>
                      <a:pt x="908988" y="445504"/>
                    </a:cubicBezTo>
                    <a:cubicBezTo>
                      <a:pt x="902246" y="435132"/>
                      <a:pt x="894985" y="424932"/>
                      <a:pt x="887724" y="414732"/>
                    </a:cubicBezTo>
                    <a:cubicBezTo>
                      <a:pt x="880291" y="404705"/>
                      <a:pt x="872857" y="394679"/>
                      <a:pt x="864905" y="385170"/>
                    </a:cubicBezTo>
                    <a:cubicBezTo>
                      <a:pt x="849173" y="365808"/>
                      <a:pt x="832576" y="347137"/>
                      <a:pt x="815116" y="329331"/>
                    </a:cubicBezTo>
                    <a:cubicBezTo>
                      <a:pt x="780195" y="293718"/>
                      <a:pt x="742335" y="261045"/>
                      <a:pt x="701881" y="231828"/>
                    </a:cubicBezTo>
                    <a:cubicBezTo>
                      <a:pt x="681655" y="217134"/>
                      <a:pt x="660910" y="203303"/>
                      <a:pt x="639818" y="190165"/>
                    </a:cubicBezTo>
                    <a:cubicBezTo>
                      <a:pt x="618555" y="177199"/>
                      <a:pt x="596772" y="164925"/>
                      <a:pt x="574817" y="153342"/>
                    </a:cubicBezTo>
                    <a:cubicBezTo>
                      <a:pt x="552688" y="141759"/>
                      <a:pt x="530214" y="131041"/>
                      <a:pt x="507394" y="120841"/>
                    </a:cubicBezTo>
                    <a:lnTo>
                      <a:pt x="490280" y="113407"/>
                    </a:lnTo>
                    <a:lnTo>
                      <a:pt x="481636" y="109777"/>
                    </a:lnTo>
                    <a:lnTo>
                      <a:pt x="472992" y="106319"/>
                    </a:lnTo>
                    <a:lnTo>
                      <a:pt x="455704" y="99404"/>
                    </a:lnTo>
                    <a:lnTo>
                      <a:pt x="438244" y="92835"/>
                    </a:lnTo>
                    <a:cubicBezTo>
                      <a:pt x="391567" y="75374"/>
                      <a:pt x="343680" y="61026"/>
                      <a:pt x="295274" y="48578"/>
                    </a:cubicBezTo>
                    <a:cubicBezTo>
                      <a:pt x="246869" y="36304"/>
                      <a:pt x="197944" y="26277"/>
                      <a:pt x="148674" y="18325"/>
                    </a:cubicBezTo>
                    <a:cubicBezTo>
                      <a:pt x="99404" y="10373"/>
                      <a:pt x="49789" y="4322"/>
                      <a:pt x="0" y="0"/>
                    </a:cubicBezTo>
                    <a:cubicBezTo>
                      <a:pt x="49789" y="3630"/>
                      <a:pt x="99577" y="8990"/>
                      <a:pt x="149020" y="16250"/>
                    </a:cubicBezTo>
                    <a:cubicBezTo>
                      <a:pt x="198463" y="23684"/>
                      <a:pt x="247560" y="33365"/>
                      <a:pt x="296139" y="45467"/>
                    </a:cubicBezTo>
                    <a:lnTo>
                      <a:pt x="314291" y="49961"/>
                    </a:lnTo>
                    <a:lnTo>
                      <a:pt x="332443" y="54802"/>
                    </a:lnTo>
                    <a:cubicBezTo>
                      <a:pt x="344544" y="57914"/>
                      <a:pt x="356473" y="61717"/>
                      <a:pt x="368401" y="65175"/>
                    </a:cubicBezTo>
                    <a:cubicBezTo>
                      <a:pt x="374452" y="66903"/>
                      <a:pt x="380330" y="68805"/>
                      <a:pt x="386380" y="70707"/>
                    </a:cubicBezTo>
                    <a:lnTo>
                      <a:pt x="404187" y="76412"/>
                    </a:lnTo>
                    <a:lnTo>
                      <a:pt x="421993" y="82635"/>
                    </a:lnTo>
                    <a:lnTo>
                      <a:pt x="430810" y="85747"/>
                    </a:lnTo>
                    <a:lnTo>
                      <a:pt x="439627" y="89032"/>
                    </a:lnTo>
                    <a:lnTo>
                      <a:pt x="457260" y="95601"/>
                    </a:lnTo>
                    <a:lnTo>
                      <a:pt x="474721" y="102516"/>
                    </a:lnTo>
                    <a:lnTo>
                      <a:pt x="483365" y="105974"/>
                    </a:lnTo>
                    <a:lnTo>
                      <a:pt x="492008" y="109604"/>
                    </a:lnTo>
                    <a:lnTo>
                      <a:pt x="509296" y="117038"/>
                    </a:lnTo>
                    <a:cubicBezTo>
                      <a:pt x="532116" y="127238"/>
                      <a:pt x="554763" y="137956"/>
                      <a:pt x="577064" y="149366"/>
                    </a:cubicBezTo>
                    <a:cubicBezTo>
                      <a:pt x="599192" y="161121"/>
                      <a:pt x="620975" y="173396"/>
                      <a:pt x="642239" y="186534"/>
                    </a:cubicBezTo>
                    <a:cubicBezTo>
                      <a:pt x="663503" y="199673"/>
                      <a:pt x="684248" y="213676"/>
                      <a:pt x="704474" y="228371"/>
                    </a:cubicBezTo>
                    <a:cubicBezTo>
                      <a:pt x="744928" y="257933"/>
                      <a:pt x="783134" y="290606"/>
                      <a:pt x="817709" y="326738"/>
                    </a:cubicBezTo>
                    <a:cubicBezTo>
                      <a:pt x="834997" y="344717"/>
                      <a:pt x="851593" y="363561"/>
                      <a:pt x="867152" y="383096"/>
                    </a:cubicBezTo>
                    <a:cubicBezTo>
                      <a:pt x="874931" y="392777"/>
                      <a:pt x="882538" y="402804"/>
                      <a:pt x="889799" y="413003"/>
                    </a:cubicBezTo>
                    <a:cubicBezTo>
                      <a:pt x="897060" y="423203"/>
                      <a:pt x="904148" y="433403"/>
                      <a:pt x="910890" y="444121"/>
                    </a:cubicBezTo>
                    <a:cubicBezTo>
                      <a:pt x="924374" y="465212"/>
                      <a:pt x="936649" y="486995"/>
                      <a:pt x="947713" y="509469"/>
                    </a:cubicBezTo>
                    <a:cubicBezTo>
                      <a:pt x="953245" y="520706"/>
                      <a:pt x="958258" y="532116"/>
                      <a:pt x="963099" y="543699"/>
                    </a:cubicBezTo>
                    <a:cubicBezTo>
                      <a:pt x="967248" y="555281"/>
                      <a:pt x="971743" y="567037"/>
                      <a:pt x="975027" y="57913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8" name="Google Shape;1298;p35"/>
            <p:cNvGrpSpPr/>
            <p:nvPr/>
          </p:nvGrpSpPr>
          <p:grpSpPr>
            <a:xfrm rot="-2703291">
              <a:off x="7447906" y="3674512"/>
              <a:ext cx="1009309" cy="2455479"/>
              <a:chOff x="6623732" y="2930093"/>
              <a:chExt cx="759082" cy="1846719"/>
            </a:xfrm>
          </p:grpSpPr>
          <p:sp>
            <p:nvSpPr>
              <p:cNvPr id="1299" name="Google Shape;1299;p35"/>
              <p:cNvSpPr/>
              <p:nvPr/>
            </p:nvSpPr>
            <p:spPr>
              <a:xfrm>
                <a:off x="6623732" y="2930436"/>
                <a:ext cx="759082" cy="1714375"/>
              </a:xfrm>
              <a:custGeom>
                <a:avLst/>
                <a:gdLst/>
                <a:ahLst/>
                <a:cxnLst/>
                <a:rect l="l" t="t" r="r" b="b"/>
                <a:pathLst>
                  <a:path w="1002088" h="2263201" extrusionOk="0">
                    <a:moveTo>
                      <a:pt x="162266" y="2263202"/>
                    </a:moveTo>
                    <a:cubicBezTo>
                      <a:pt x="162266" y="2263202"/>
                      <a:pt x="-32048" y="1915027"/>
                      <a:pt x="4602" y="1640844"/>
                    </a:cubicBezTo>
                    <a:cubicBezTo>
                      <a:pt x="41252" y="1366661"/>
                      <a:pt x="45055" y="1062916"/>
                      <a:pt x="45055" y="1062916"/>
                    </a:cubicBezTo>
                    <a:cubicBezTo>
                      <a:pt x="45055" y="1062916"/>
                      <a:pt x="169526" y="1402101"/>
                      <a:pt x="170218" y="1324824"/>
                    </a:cubicBezTo>
                    <a:cubicBezTo>
                      <a:pt x="170909" y="1247548"/>
                      <a:pt x="108674" y="1032662"/>
                      <a:pt x="90003" y="946742"/>
                    </a:cubicBezTo>
                    <a:cubicBezTo>
                      <a:pt x="71332" y="860822"/>
                      <a:pt x="141175" y="715605"/>
                      <a:pt x="249741" y="553447"/>
                    </a:cubicBezTo>
                    <a:cubicBezTo>
                      <a:pt x="358308" y="391288"/>
                      <a:pt x="384931" y="288599"/>
                      <a:pt x="384931" y="288599"/>
                    </a:cubicBezTo>
                    <a:cubicBezTo>
                      <a:pt x="384931" y="288599"/>
                      <a:pt x="477075" y="546704"/>
                      <a:pt x="494881" y="478245"/>
                    </a:cubicBezTo>
                    <a:cubicBezTo>
                      <a:pt x="512688" y="409786"/>
                      <a:pt x="488312" y="246590"/>
                      <a:pt x="497301" y="186601"/>
                    </a:cubicBezTo>
                    <a:cubicBezTo>
                      <a:pt x="506464" y="126613"/>
                      <a:pt x="618834" y="16144"/>
                      <a:pt x="799145" y="413"/>
                    </a:cubicBezTo>
                    <a:cubicBezTo>
                      <a:pt x="979456" y="-15146"/>
                      <a:pt x="1010055" y="413935"/>
                      <a:pt x="1000547" y="525440"/>
                    </a:cubicBezTo>
                    <a:cubicBezTo>
                      <a:pt x="991039" y="636946"/>
                      <a:pt x="774942" y="832297"/>
                      <a:pt x="826287" y="832816"/>
                    </a:cubicBezTo>
                    <a:cubicBezTo>
                      <a:pt x="877804" y="833335"/>
                      <a:pt x="1000374" y="688464"/>
                      <a:pt x="1000374" y="688464"/>
                    </a:cubicBezTo>
                    <a:cubicBezTo>
                      <a:pt x="1000374" y="688464"/>
                      <a:pt x="1005733" y="920119"/>
                      <a:pt x="944535" y="1065509"/>
                    </a:cubicBezTo>
                    <a:cubicBezTo>
                      <a:pt x="883163" y="1210898"/>
                      <a:pt x="900451" y="1202428"/>
                      <a:pt x="812457" y="1467621"/>
                    </a:cubicBezTo>
                    <a:cubicBezTo>
                      <a:pt x="724462" y="1732814"/>
                      <a:pt x="561266" y="1748546"/>
                      <a:pt x="561266" y="1748546"/>
                    </a:cubicBezTo>
                    <a:lnTo>
                      <a:pt x="724462" y="1732814"/>
                    </a:lnTo>
                    <a:cubicBezTo>
                      <a:pt x="724462" y="1732814"/>
                      <a:pt x="662572" y="1955308"/>
                      <a:pt x="584432" y="2057651"/>
                    </a:cubicBezTo>
                    <a:cubicBezTo>
                      <a:pt x="506291" y="2159821"/>
                      <a:pt x="162266" y="2263202"/>
                      <a:pt x="162266" y="22632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0" name="Google Shape;1300;p35"/>
              <p:cNvSpPr/>
              <p:nvPr/>
            </p:nvSpPr>
            <p:spPr>
              <a:xfrm>
                <a:off x="6710708" y="2930616"/>
                <a:ext cx="546026" cy="1714063"/>
              </a:xfrm>
              <a:custGeom>
                <a:avLst/>
                <a:gdLst/>
                <a:ahLst/>
                <a:cxnLst/>
                <a:rect l="l" t="t" r="r" b="b"/>
                <a:pathLst>
                  <a:path w="720826" h="2262789" extrusionOk="0">
                    <a:moveTo>
                      <a:pt x="712081" y="0"/>
                    </a:moveTo>
                    <a:cubicBezTo>
                      <a:pt x="712081" y="0"/>
                      <a:pt x="602823" y="408336"/>
                      <a:pt x="562715" y="346964"/>
                    </a:cubicBezTo>
                    <a:cubicBezTo>
                      <a:pt x="522608" y="285593"/>
                      <a:pt x="486649" y="199846"/>
                      <a:pt x="486649" y="199846"/>
                    </a:cubicBezTo>
                    <a:cubicBezTo>
                      <a:pt x="486649" y="199846"/>
                      <a:pt x="499961" y="550959"/>
                      <a:pt x="454840" y="590548"/>
                    </a:cubicBezTo>
                    <a:cubicBezTo>
                      <a:pt x="409719" y="630310"/>
                      <a:pt x="333480" y="504801"/>
                      <a:pt x="333480" y="504801"/>
                    </a:cubicBezTo>
                    <a:cubicBezTo>
                      <a:pt x="333480" y="504801"/>
                      <a:pt x="407644" y="867497"/>
                      <a:pt x="358720" y="886687"/>
                    </a:cubicBezTo>
                    <a:cubicBezTo>
                      <a:pt x="309796" y="905876"/>
                      <a:pt x="160776" y="735419"/>
                      <a:pt x="160776" y="735419"/>
                    </a:cubicBezTo>
                    <a:cubicBezTo>
                      <a:pt x="160776" y="735419"/>
                      <a:pt x="283173" y="1161907"/>
                      <a:pt x="246004" y="1230713"/>
                    </a:cubicBezTo>
                    <a:cubicBezTo>
                      <a:pt x="208836" y="1299518"/>
                      <a:pt x="157318" y="1129406"/>
                      <a:pt x="157318" y="1129406"/>
                    </a:cubicBezTo>
                    <a:cubicBezTo>
                      <a:pt x="157318" y="1129406"/>
                      <a:pt x="210564" y="1555549"/>
                      <a:pt x="153688" y="1549152"/>
                    </a:cubicBezTo>
                    <a:cubicBezTo>
                      <a:pt x="96811" y="1542583"/>
                      <a:pt x="173" y="1428311"/>
                      <a:pt x="0" y="1450439"/>
                    </a:cubicBezTo>
                    <a:cubicBezTo>
                      <a:pt x="-173" y="1472568"/>
                      <a:pt x="135190" y="1806220"/>
                      <a:pt x="106320" y="1855318"/>
                    </a:cubicBezTo>
                    <a:cubicBezTo>
                      <a:pt x="77449" y="1904415"/>
                      <a:pt x="17806" y="1744158"/>
                      <a:pt x="13139" y="1809678"/>
                    </a:cubicBezTo>
                    <a:cubicBezTo>
                      <a:pt x="8471" y="1875371"/>
                      <a:pt x="47196" y="2262789"/>
                      <a:pt x="47196" y="2262789"/>
                    </a:cubicBezTo>
                    <a:cubicBezTo>
                      <a:pt x="47196" y="2262789"/>
                      <a:pt x="387764" y="1984284"/>
                      <a:pt x="379120" y="1927234"/>
                    </a:cubicBezTo>
                    <a:cubicBezTo>
                      <a:pt x="379120" y="1927234"/>
                      <a:pt x="190857" y="1950054"/>
                      <a:pt x="207626" y="1905452"/>
                    </a:cubicBezTo>
                    <a:cubicBezTo>
                      <a:pt x="224222" y="1860850"/>
                      <a:pt x="503246" y="1582518"/>
                      <a:pt x="507567" y="1552091"/>
                    </a:cubicBezTo>
                    <a:cubicBezTo>
                      <a:pt x="511889" y="1521665"/>
                      <a:pt x="368747" y="1606893"/>
                      <a:pt x="348693" y="1577677"/>
                    </a:cubicBezTo>
                    <a:cubicBezTo>
                      <a:pt x="328640" y="1548633"/>
                      <a:pt x="673702" y="1155165"/>
                      <a:pt x="669726" y="1133728"/>
                    </a:cubicBezTo>
                    <a:cubicBezTo>
                      <a:pt x="665923" y="1112292"/>
                      <a:pt x="453111" y="1250766"/>
                      <a:pt x="449654" y="1194754"/>
                    </a:cubicBezTo>
                    <a:cubicBezTo>
                      <a:pt x="446023" y="1138742"/>
                      <a:pt x="659527" y="914174"/>
                      <a:pt x="655550" y="889107"/>
                    </a:cubicBezTo>
                    <a:cubicBezTo>
                      <a:pt x="651747" y="864040"/>
                      <a:pt x="504974" y="909334"/>
                      <a:pt x="509296" y="871819"/>
                    </a:cubicBezTo>
                    <a:cubicBezTo>
                      <a:pt x="513618" y="834305"/>
                      <a:pt x="649845" y="599365"/>
                      <a:pt x="707241" y="555281"/>
                    </a:cubicBezTo>
                    <a:cubicBezTo>
                      <a:pt x="764636" y="511198"/>
                      <a:pt x="621839" y="545082"/>
                      <a:pt x="618209" y="507222"/>
                    </a:cubicBezTo>
                    <a:cubicBezTo>
                      <a:pt x="614579" y="469361"/>
                      <a:pt x="740087" y="54629"/>
                      <a:pt x="7120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1" name="Google Shape;1301;p35"/>
              <p:cNvSpPr/>
              <p:nvPr/>
            </p:nvSpPr>
            <p:spPr>
              <a:xfrm>
                <a:off x="6726151" y="2930093"/>
                <a:ext cx="525258" cy="1846719"/>
              </a:xfrm>
              <a:custGeom>
                <a:avLst/>
                <a:gdLst/>
                <a:ahLst/>
                <a:cxnLst/>
                <a:rect l="l" t="t" r="r" b="b"/>
                <a:pathLst>
                  <a:path w="693410" h="2437913" extrusionOk="0">
                    <a:moveTo>
                      <a:pt x="693410" y="1210"/>
                    </a:moveTo>
                    <a:cubicBezTo>
                      <a:pt x="624605" y="200710"/>
                      <a:pt x="561505" y="402285"/>
                      <a:pt x="500825" y="604551"/>
                    </a:cubicBezTo>
                    <a:cubicBezTo>
                      <a:pt x="439799" y="806645"/>
                      <a:pt x="381194" y="1009430"/>
                      <a:pt x="326046" y="1213079"/>
                    </a:cubicBezTo>
                    <a:cubicBezTo>
                      <a:pt x="271244" y="1416901"/>
                      <a:pt x="219727" y="1621588"/>
                      <a:pt x="166308" y="1825756"/>
                    </a:cubicBezTo>
                    <a:lnTo>
                      <a:pt x="85401" y="2131921"/>
                    </a:lnTo>
                    <a:cubicBezTo>
                      <a:pt x="71398" y="2182747"/>
                      <a:pt x="58605" y="2234092"/>
                      <a:pt x="45121" y="2285090"/>
                    </a:cubicBezTo>
                    <a:cubicBezTo>
                      <a:pt x="31118" y="2336089"/>
                      <a:pt x="17979" y="2387088"/>
                      <a:pt x="3458" y="2437914"/>
                    </a:cubicBezTo>
                    <a:lnTo>
                      <a:pt x="0" y="2437049"/>
                    </a:lnTo>
                    <a:cubicBezTo>
                      <a:pt x="37341" y="2228905"/>
                      <a:pt x="81598" y="2022317"/>
                      <a:pt x="131559" y="1816939"/>
                    </a:cubicBezTo>
                    <a:cubicBezTo>
                      <a:pt x="180484" y="1611388"/>
                      <a:pt x="239781" y="1408257"/>
                      <a:pt x="298386" y="1205300"/>
                    </a:cubicBezTo>
                    <a:cubicBezTo>
                      <a:pt x="357164" y="1002342"/>
                      <a:pt x="419227" y="800248"/>
                      <a:pt x="483710" y="599192"/>
                    </a:cubicBezTo>
                    <a:cubicBezTo>
                      <a:pt x="549058" y="398309"/>
                      <a:pt x="616653" y="198117"/>
                      <a:pt x="690126" y="0"/>
                    </a:cubicBezTo>
                    <a:lnTo>
                      <a:pt x="693410" y="12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2" name="Google Shape;1302;p35"/>
              <p:cNvSpPr/>
              <p:nvPr/>
            </p:nvSpPr>
            <p:spPr>
              <a:xfrm>
                <a:off x="6733266" y="3233877"/>
                <a:ext cx="187296" cy="408678"/>
              </a:xfrm>
              <a:custGeom>
                <a:avLst/>
                <a:gdLst/>
                <a:ahLst/>
                <a:cxnLst/>
                <a:rect l="l" t="t" r="r" b="b"/>
                <a:pathLst>
                  <a:path w="247256" h="539509" extrusionOk="0">
                    <a:moveTo>
                      <a:pt x="247150" y="63910"/>
                    </a:moveTo>
                    <a:cubicBezTo>
                      <a:pt x="247150" y="63910"/>
                      <a:pt x="249916" y="-26159"/>
                      <a:pt x="227269" y="7552"/>
                    </a:cubicBezTo>
                    <a:cubicBezTo>
                      <a:pt x="204622" y="41263"/>
                      <a:pt x="182840" y="209819"/>
                      <a:pt x="111269" y="262028"/>
                    </a:cubicBezTo>
                    <a:cubicBezTo>
                      <a:pt x="39697" y="314237"/>
                      <a:pt x="-15450" y="394452"/>
                      <a:pt x="3912" y="483483"/>
                    </a:cubicBezTo>
                    <a:cubicBezTo>
                      <a:pt x="23274" y="572515"/>
                      <a:pt x="86547" y="546410"/>
                      <a:pt x="97266" y="468270"/>
                    </a:cubicBezTo>
                    <a:cubicBezTo>
                      <a:pt x="108157" y="390130"/>
                      <a:pt x="110750" y="310779"/>
                      <a:pt x="178518" y="250445"/>
                    </a:cubicBezTo>
                    <a:cubicBezTo>
                      <a:pt x="246113" y="189938"/>
                      <a:pt x="247150" y="63910"/>
                      <a:pt x="247150" y="63910"/>
                    </a:cubicBezTo>
                    <a:close/>
                  </a:path>
                </a:pathLst>
              </a:custGeom>
              <a:solidFill>
                <a:srgbClr val="99BD75">
                  <a:alpha val="3354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35"/>
              <p:cNvSpPr/>
              <p:nvPr/>
            </p:nvSpPr>
            <p:spPr>
              <a:xfrm>
                <a:off x="7138086" y="3590271"/>
                <a:ext cx="202462" cy="471089"/>
              </a:xfrm>
              <a:custGeom>
                <a:avLst/>
                <a:gdLst/>
                <a:ahLst/>
                <a:cxnLst/>
                <a:rect l="l" t="t" r="r" b="b"/>
                <a:pathLst>
                  <a:path w="267277" h="621900" extrusionOk="0">
                    <a:moveTo>
                      <a:pt x="267140" y="3518"/>
                    </a:moveTo>
                    <a:cubicBezTo>
                      <a:pt x="270425" y="6111"/>
                      <a:pt x="213894" y="159453"/>
                      <a:pt x="173268" y="288938"/>
                    </a:cubicBezTo>
                    <a:cubicBezTo>
                      <a:pt x="132469" y="418424"/>
                      <a:pt x="63664" y="622419"/>
                      <a:pt x="24075" y="621900"/>
                    </a:cubicBezTo>
                    <a:cubicBezTo>
                      <a:pt x="-15514" y="621381"/>
                      <a:pt x="-5833" y="542895"/>
                      <a:pt x="49834" y="454555"/>
                    </a:cubicBezTo>
                    <a:cubicBezTo>
                      <a:pt x="105500" y="366215"/>
                      <a:pt x="146299" y="242780"/>
                      <a:pt x="134370" y="197832"/>
                    </a:cubicBezTo>
                    <a:cubicBezTo>
                      <a:pt x="122442" y="152711"/>
                      <a:pt x="227724" y="-27254"/>
                      <a:pt x="267140" y="3518"/>
                    </a:cubicBezTo>
                    <a:close/>
                  </a:path>
                </a:pathLst>
              </a:custGeom>
              <a:solidFill>
                <a:srgbClr val="99BD75">
                  <a:alpha val="3354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35"/>
              <p:cNvSpPr/>
              <p:nvPr/>
            </p:nvSpPr>
            <p:spPr>
              <a:xfrm>
                <a:off x="7299599" y="3050622"/>
                <a:ext cx="61877" cy="317737"/>
              </a:xfrm>
              <a:custGeom>
                <a:avLst/>
                <a:gdLst/>
                <a:ahLst/>
                <a:cxnLst/>
                <a:rect l="l" t="t" r="r" b="b"/>
                <a:pathLst>
                  <a:path w="81686" h="419455" extrusionOk="0">
                    <a:moveTo>
                      <a:pt x="2607" y="0"/>
                    </a:moveTo>
                    <a:cubicBezTo>
                      <a:pt x="2607" y="0"/>
                      <a:pt x="118781" y="321033"/>
                      <a:pt x="69511" y="386380"/>
                    </a:cubicBezTo>
                    <a:cubicBezTo>
                      <a:pt x="20068" y="451555"/>
                      <a:pt x="-3962" y="427007"/>
                      <a:pt x="533" y="253265"/>
                    </a:cubicBezTo>
                    <a:cubicBezTo>
                      <a:pt x="4855" y="79351"/>
                      <a:pt x="2607" y="0"/>
                      <a:pt x="2607" y="0"/>
                    </a:cubicBezTo>
                    <a:close/>
                  </a:path>
                </a:pathLst>
              </a:custGeom>
              <a:solidFill>
                <a:srgbClr val="99BD75">
                  <a:alpha val="3354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05" name="Google Shape;1305;p35"/>
            <p:cNvGrpSpPr/>
            <p:nvPr/>
          </p:nvGrpSpPr>
          <p:grpSpPr>
            <a:xfrm rot="-1736622">
              <a:off x="7985671" y="4036223"/>
              <a:ext cx="1009338" cy="2455551"/>
              <a:chOff x="6623732" y="2930093"/>
              <a:chExt cx="759082" cy="1846719"/>
            </a:xfrm>
          </p:grpSpPr>
          <p:sp>
            <p:nvSpPr>
              <p:cNvPr id="1306" name="Google Shape;1306;p35"/>
              <p:cNvSpPr/>
              <p:nvPr/>
            </p:nvSpPr>
            <p:spPr>
              <a:xfrm>
                <a:off x="6623732" y="2930436"/>
                <a:ext cx="759082" cy="1714375"/>
              </a:xfrm>
              <a:custGeom>
                <a:avLst/>
                <a:gdLst/>
                <a:ahLst/>
                <a:cxnLst/>
                <a:rect l="l" t="t" r="r" b="b"/>
                <a:pathLst>
                  <a:path w="1002088" h="2263201" extrusionOk="0">
                    <a:moveTo>
                      <a:pt x="162266" y="2263202"/>
                    </a:moveTo>
                    <a:cubicBezTo>
                      <a:pt x="162266" y="2263202"/>
                      <a:pt x="-32048" y="1915027"/>
                      <a:pt x="4602" y="1640844"/>
                    </a:cubicBezTo>
                    <a:cubicBezTo>
                      <a:pt x="41252" y="1366661"/>
                      <a:pt x="45055" y="1062916"/>
                      <a:pt x="45055" y="1062916"/>
                    </a:cubicBezTo>
                    <a:cubicBezTo>
                      <a:pt x="45055" y="1062916"/>
                      <a:pt x="169526" y="1402101"/>
                      <a:pt x="170218" y="1324824"/>
                    </a:cubicBezTo>
                    <a:cubicBezTo>
                      <a:pt x="170909" y="1247548"/>
                      <a:pt x="108674" y="1032662"/>
                      <a:pt x="90003" y="946742"/>
                    </a:cubicBezTo>
                    <a:cubicBezTo>
                      <a:pt x="71332" y="860822"/>
                      <a:pt x="141175" y="715605"/>
                      <a:pt x="249741" y="553447"/>
                    </a:cubicBezTo>
                    <a:cubicBezTo>
                      <a:pt x="358308" y="391288"/>
                      <a:pt x="384931" y="288599"/>
                      <a:pt x="384931" y="288599"/>
                    </a:cubicBezTo>
                    <a:cubicBezTo>
                      <a:pt x="384931" y="288599"/>
                      <a:pt x="477075" y="546704"/>
                      <a:pt x="494881" y="478245"/>
                    </a:cubicBezTo>
                    <a:cubicBezTo>
                      <a:pt x="512688" y="409786"/>
                      <a:pt x="488312" y="246590"/>
                      <a:pt x="497301" y="186601"/>
                    </a:cubicBezTo>
                    <a:cubicBezTo>
                      <a:pt x="506464" y="126613"/>
                      <a:pt x="618834" y="16144"/>
                      <a:pt x="799145" y="413"/>
                    </a:cubicBezTo>
                    <a:cubicBezTo>
                      <a:pt x="979456" y="-15146"/>
                      <a:pt x="1010055" y="413935"/>
                      <a:pt x="1000547" y="525440"/>
                    </a:cubicBezTo>
                    <a:cubicBezTo>
                      <a:pt x="991039" y="636946"/>
                      <a:pt x="774942" y="832297"/>
                      <a:pt x="826287" y="832816"/>
                    </a:cubicBezTo>
                    <a:cubicBezTo>
                      <a:pt x="877804" y="833335"/>
                      <a:pt x="1000374" y="688464"/>
                      <a:pt x="1000374" y="688464"/>
                    </a:cubicBezTo>
                    <a:cubicBezTo>
                      <a:pt x="1000374" y="688464"/>
                      <a:pt x="1005733" y="920119"/>
                      <a:pt x="944535" y="1065509"/>
                    </a:cubicBezTo>
                    <a:cubicBezTo>
                      <a:pt x="883163" y="1210898"/>
                      <a:pt x="900451" y="1202428"/>
                      <a:pt x="812457" y="1467621"/>
                    </a:cubicBezTo>
                    <a:cubicBezTo>
                      <a:pt x="724462" y="1732814"/>
                      <a:pt x="561266" y="1748546"/>
                      <a:pt x="561266" y="1748546"/>
                    </a:cubicBezTo>
                    <a:lnTo>
                      <a:pt x="724462" y="1732814"/>
                    </a:lnTo>
                    <a:cubicBezTo>
                      <a:pt x="724462" y="1732814"/>
                      <a:pt x="662572" y="1955308"/>
                      <a:pt x="584432" y="2057651"/>
                    </a:cubicBezTo>
                    <a:cubicBezTo>
                      <a:pt x="506291" y="2159821"/>
                      <a:pt x="162266" y="2263202"/>
                      <a:pt x="162266" y="226320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35"/>
              <p:cNvSpPr/>
              <p:nvPr/>
            </p:nvSpPr>
            <p:spPr>
              <a:xfrm>
                <a:off x="6710708" y="2930616"/>
                <a:ext cx="546026" cy="1714063"/>
              </a:xfrm>
              <a:custGeom>
                <a:avLst/>
                <a:gdLst/>
                <a:ahLst/>
                <a:cxnLst/>
                <a:rect l="l" t="t" r="r" b="b"/>
                <a:pathLst>
                  <a:path w="720826" h="2262789" extrusionOk="0">
                    <a:moveTo>
                      <a:pt x="712081" y="0"/>
                    </a:moveTo>
                    <a:cubicBezTo>
                      <a:pt x="712081" y="0"/>
                      <a:pt x="602823" y="408336"/>
                      <a:pt x="562715" y="346964"/>
                    </a:cubicBezTo>
                    <a:cubicBezTo>
                      <a:pt x="522608" y="285593"/>
                      <a:pt x="486649" y="199846"/>
                      <a:pt x="486649" y="199846"/>
                    </a:cubicBezTo>
                    <a:cubicBezTo>
                      <a:pt x="486649" y="199846"/>
                      <a:pt x="499961" y="550959"/>
                      <a:pt x="454840" y="590548"/>
                    </a:cubicBezTo>
                    <a:cubicBezTo>
                      <a:pt x="409719" y="630310"/>
                      <a:pt x="333480" y="504801"/>
                      <a:pt x="333480" y="504801"/>
                    </a:cubicBezTo>
                    <a:cubicBezTo>
                      <a:pt x="333480" y="504801"/>
                      <a:pt x="407644" y="867497"/>
                      <a:pt x="358720" y="886687"/>
                    </a:cubicBezTo>
                    <a:cubicBezTo>
                      <a:pt x="309796" y="905876"/>
                      <a:pt x="160776" y="735419"/>
                      <a:pt x="160776" y="735419"/>
                    </a:cubicBezTo>
                    <a:cubicBezTo>
                      <a:pt x="160776" y="735419"/>
                      <a:pt x="283173" y="1161907"/>
                      <a:pt x="246004" y="1230713"/>
                    </a:cubicBezTo>
                    <a:cubicBezTo>
                      <a:pt x="208836" y="1299518"/>
                      <a:pt x="157318" y="1129406"/>
                      <a:pt x="157318" y="1129406"/>
                    </a:cubicBezTo>
                    <a:cubicBezTo>
                      <a:pt x="157318" y="1129406"/>
                      <a:pt x="210564" y="1555549"/>
                      <a:pt x="153688" y="1549152"/>
                    </a:cubicBezTo>
                    <a:cubicBezTo>
                      <a:pt x="96811" y="1542583"/>
                      <a:pt x="173" y="1428311"/>
                      <a:pt x="0" y="1450439"/>
                    </a:cubicBezTo>
                    <a:cubicBezTo>
                      <a:pt x="-173" y="1472568"/>
                      <a:pt x="135190" y="1806220"/>
                      <a:pt x="106320" y="1855318"/>
                    </a:cubicBezTo>
                    <a:cubicBezTo>
                      <a:pt x="77449" y="1904415"/>
                      <a:pt x="17806" y="1744158"/>
                      <a:pt x="13139" y="1809678"/>
                    </a:cubicBezTo>
                    <a:cubicBezTo>
                      <a:pt x="8471" y="1875371"/>
                      <a:pt x="47196" y="2262789"/>
                      <a:pt x="47196" y="2262789"/>
                    </a:cubicBezTo>
                    <a:cubicBezTo>
                      <a:pt x="47196" y="2262789"/>
                      <a:pt x="387764" y="1984284"/>
                      <a:pt x="379120" y="1927234"/>
                    </a:cubicBezTo>
                    <a:cubicBezTo>
                      <a:pt x="379120" y="1927234"/>
                      <a:pt x="190857" y="1950054"/>
                      <a:pt x="207626" y="1905452"/>
                    </a:cubicBezTo>
                    <a:cubicBezTo>
                      <a:pt x="224222" y="1860850"/>
                      <a:pt x="503246" y="1582518"/>
                      <a:pt x="507567" y="1552091"/>
                    </a:cubicBezTo>
                    <a:cubicBezTo>
                      <a:pt x="511889" y="1521665"/>
                      <a:pt x="368747" y="1606893"/>
                      <a:pt x="348693" y="1577677"/>
                    </a:cubicBezTo>
                    <a:cubicBezTo>
                      <a:pt x="328640" y="1548633"/>
                      <a:pt x="673702" y="1155165"/>
                      <a:pt x="669726" y="1133728"/>
                    </a:cubicBezTo>
                    <a:cubicBezTo>
                      <a:pt x="665923" y="1112292"/>
                      <a:pt x="453111" y="1250766"/>
                      <a:pt x="449654" y="1194754"/>
                    </a:cubicBezTo>
                    <a:cubicBezTo>
                      <a:pt x="446023" y="1138742"/>
                      <a:pt x="659527" y="914174"/>
                      <a:pt x="655550" y="889107"/>
                    </a:cubicBezTo>
                    <a:cubicBezTo>
                      <a:pt x="651747" y="864040"/>
                      <a:pt x="504974" y="909334"/>
                      <a:pt x="509296" y="871819"/>
                    </a:cubicBezTo>
                    <a:cubicBezTo>
                      <a:pt x="513618" y="834305"/>
                      <a:pt x="649845" y="599365"/>
                      <a:pt x="707241" y="555281"/>
                    </a:cubicBezTo>
                    <a:cubicBezTo>
                      <a:pt x="764636" y="511198"/>
                      <a:pt x="621839" y="545082"/>
                      <a:pt x="618209" y="507222"/>
                    </a:cubicBezTo>
                    <a:cubicBezTo>
                      <a:pt x="614579" y="469361"/>
                      <a:pt x="740087" y="54629"/>
                      <a:pt x="7120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35"/>
              <p:cNvSpPr/>
              <p:nvPr/>
            </p:nvSpPr>
            <p:spPr>
              <a:xfrm>
                <a:off x="6726151" y="2930093"/>
                <a:ext cx="525258" cy="1846719"/>
              </a:xfrm>
              <a:custGeom>
                <a:avLst/>
                <a:gdLst/>
                <a:ahLst/>
                <a:cxnLst/>
                <a:rect l="l" t="t" r="r" b="b"/>
                <a:pathLst>
                  <a:path w="693410" h="2437913" extrusionOk="0">
                    <a:moveTo>
                      <a:pt x="693410" y="1210"/>
                    </a:moveTo>
                    <a:cubicBezTo>
                      <a:pt x="624605" y="200710"/>
                      <a:pt x="561505" y="402285"/>
                      <a:pt x="500825" y="604551"/>
                    </a:cubicBezTo>
                    <a:cubicBezTo>
                      <a:pt x="439799" y="806645"/>
                      <a:pt x="381194" y="1009430"/>
                      <a:pt x="326046" y="1213079"/>
                    </a:cubicBezTo>
                    <a:cubicBezTo>
                      <a:pt x="271244" y="1416901"/>
                      <a:pt x="219727" y="1621588"/>
                      <a:pt x="166308" y="1825756"/>
                    </a:cubicBezTo>
                    <a:lnTo>
                      <a:pt x="85401" y="2131921"/>
                    </a:lnTo>
                    <a:cubicBezTo>
                      <a:pt x="71398" y="2182747"/>
                      <a:pt x="58605" y="2234092"/>
                      <a:pt x="45121" y="2285090"/>
                    </a:cubicBezTo>
                    <a:cubicBezTo>
                      <a:pt x="31118" y="2336089"/>
                      <a:pt x="17979" y="2387088"/>
                      <a:pt x="3458" y="2437914"/>
                    </a:cubicBezTo>
                    <a:lnTo>
                      <a:pt x="0" y="2437049"/>
                    </a:lnTo>
                    <a:cubicBezTo>
                      <a:pt x="37341" y="2228905"/>
                      <a:pt x="81598" y="2022317"/>
                      <a:pt x="131559" y="1816939"/>
                    </a:cubicBezTo>
                    <a:cubicBezTo>
                      <a:pt x="180484" y="1611388"/>
                      <a:pt x="239781" y="1408257"/>
                      <a:pt x="298386" y="1205300"/>
                    </a:cubicBezTo>
                    <a:cubicBezTo>
                      <a:pt x="357164" y="1002342"/>
                      <a:pt x="419227" y="800248"/>
                      <a:pt x="483710" y="599192"/>
                    </a:cubicBezTo>
                    <a:cubicBezTo>
                      <a:pt x="549058" y="398309"/>
                      <a:pt x="616653" y="198117"/>
                      <a:pt x="690126" y="0"/>
                    </a:cubicBezTo>
                    <a:lnTo>
                      <a:pt x="693410" y="12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35"/>
              <p:cNvSpPr/>
              <p:nvPr/>
            </p:nvSpPr>
            <p:spPr>
              <a:xfrm>
                <a:off x="6733266" y="3233877"/>
                <a:ext cx="187296" cy="408678"/>
              </a:xfrm>
              <a:custGeom>
                <a:avLst/>
                <a:gdLst/>
                <a:ahLst/>
                <a:cxnLst/>
                <a:rect l="l" t="t" r="r" b="b"/>
                <a:pathLst>
                  <a:path w="247256" h="539509" extrusionOk="0">
                    <a:moveTo>
                      <a:pt x="247150" y="63910"/>
                    </a:moveTo>
                    <a:cubicBezTo>
                      <a:pt x="247150" y="63910"/>
                      <a:pt x="249916" y="-26159"/>
                      <a:pt x="227269" y="7552"/>
                    </a:cubicBezTo>
                    <a:cubicBezTo>
                      <a:pt x="204622" y="41263"/>
                      <a:pt x="182840" y="209819"/>
                      <a:pt x="111269" y="262028"/>
                    </a:cubicBezTo>
                    <a:cubicBezTo>
                      <a:pt x="39697" y="314237"/>
                      <a:pt x="-15450" y="394452"/>
                      <a:pt x="3912" y="483483"/>
                    </a:cubicBezTo>
                    <a:cubicBezTo>
                      <a:pt x="23274" y="572515"/>
                      <a:pt x="86547" y="546410"/>
                      <a:pt x="97266" y="468270"/>
                    </a:cubicBezTo>
                    <a:cubicBezTo>
                      <a:pt x="108157" y="390130"/>
                      <a:pt x="110750" y="310779"/>
                      <a:pt x="178518" y="250445"/>
                    </a:cubicBezTo>
                    <a:cubicBezTo>
                      <a:pt x="246113" y="189938"/>
                      <a:pt x="247150" y="63910"/>
                      <a:pt x="247150" y="6391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35"/>
              <p:cNvSpPr/>
              <p:nvPr/>
            </p:nvSpPr>
            <p:spPr>
              <a:xfrm>
                <a:off x="7138086" y="3590271"/>
                <a:ext cx="202462" cy="471089"/>
              </a:xfrm>
              <a:custGeom>
                <a:avLst/>
                <a:gdLst/>
                <a:ahLst/>
                <a:cxnLst/>
                <a:rect l="l" t="t" r="r" b="b"/>
                <a:pathLst>
                  <a:path w="267277" h="621900" extrusionOk="0">
                    <a:moveTo>
                      <a:pt x="267140" y="3518"/>
                    </a:moveTo>
                    <a:cubicBezTo>
                      <a:pt x="270425" y="6111"/>
                      <a:pt x="213894" y="159453"/>
                      <a:pt x="173268" y="288938"/>
                    </a:cubicBezTo>
                    <a:cubicBezTo>
                      <a:pt x="132469" y="418424"/>
                      <a:pt x="63664" y="622419"/>
                      <a:pt x="24075" y="621900"/>
                    </a:cubicBezTo>
                    <a:cubicBezTo>
                      <a:pt x="-15514" y="621381"/>
                      <a:pt x="-5833" y="542895"/>
                      <a:pt x="49834" y="454555"/>
                    </a:cubicBezTo>
                    <a:cubicBezTo>
                      <a:pt x="105500" y="366215"/>
                      <a:pt x="146299" y="242780"/>
                      <a:pt x="134370" y="197832"/>
                    </a:cubicBezTo>
                    <a:cubicBezTo>
                      <a:pt x="122442" y="152711"/>
                      <a:pt x="227724" y="-27254"/>
                      <a:pt x="267140" y="351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35"/>
              <p:cNvSpPr/>
              <p:nvPr/>
            </p:nvSpPr>
            <p:spPr>
              <a:xfrm>
                <a:off x="7299599" y="3050622"/>
                <a:ext cx="61877" cy="317737"/>
              </a:xfrm>
              <a:custGeom>
                <a:avLst/>
                <a:gdLst/>
                <a:ahLst/>
                <a:cxnLst/>
                <a:rect l="l" t="t" r="r" b="b"/>
                <a:pathLst>
                  <a:path w="81686" h="419455" extrusionOk="0">
                    <a:moveTo>
                      <a:pt x="2607" y="0"/>
                    </a:moveTo>
                    <a:cubicBezTo>
                      <a:pt x="2607" y="0"/>
                      <a:pt x="118781" y="321033"/>
                      <a:pt x="69511" y="386380"/>
                    </a:cubicBezTo>
                    <a:cubicBezTo>
                      <a:pt x="20068" y="451555"/>
                      <a:pt x="-3962" y="427007"/>
                      <a:pt x="533" y="253265"/>
                    </a:cubicBezTo>
                    <a:cubicBezTo>
                      <a:pt x="4855" y="79351"/>
                      <a:pt x="2607" y="0"/>
                      <a:pt x="26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2" name="Google Shape;1312;p35"/>
            <p:cNvGrpSpPr/>
            <p:nvPr/>
          </p:nvGrpSpPr>
          <p:grpSpPr>
            <a:xfrm rot="8766119" flipH="1">
              <a:off x="491371" y="-983767"/>
              <a:ext cx="1009357" cy="2455598"/>
              <a:chOff x="6623732" y="2930093"/>
              <a:chExt cx="759082" cy="1846719"/>
            </a:xfrm>
          </p:grpSpPr>
          <p:sp>
            <p:nvSpPr>
              <p:cNvPr id="1313" name="Google Shape;1313;p35"/>
              <p:cNvSpPr/>
              <p:nvPr/>
            </p:nvSpPr>
            <p:spPr>
              <a:xfrm>
                <a:off x="6623732" y="2930436"/>
                <a:ext cx="759082" cy="1714375"/>
              </a:xfrm>
              <a:custGeom>
                <a:avLst/>
                <a:gdLst/>
                <a:ahLst/>
                <a:cxnLst/>
                <a:rect l="l" t="t" r="r" b="b"/>
                <a:pathLst>
                  <a:path w="1002088" h="2263201" extrusionOk="0">
                    <a:moveTo>
                      <a:pt x="162266" y="2263202"/>
                    </a:moveTo>
                    <a:cubicBezTo>
                      <a:pt x="162266" y="2263202"/>
                      <a:pt x="-32048" y="1915027"/>
                      <a:pt x="4602" y="1640844"/>
                    </a:cubicBezTo>
                    <a:cubicBezTo>
                      <a:pt x="41252" y="1366661"/>
                      <a:pt x="45055" y="1062916"/>
                      <a:pt x="45055" y="1062916"/>
                    </a:cubicBezTo>
                    <a:cubicBezTo>
                      <a:pt x="45055" y="1062916"/>
                      <a:pt x="169526" y="1402101"/>
                      <a:pt x="170218" y="1324824"/>
                    </a:cubicBezTo>
                    <a:cubicBezTo>
                      <a:pt x="170909" y="1247548"/>
                      <a:pt x="108674" y="1032662"/>
                      <a:pt x="90003" y="946742"/>
                    </a:cubicBezTo>
                    <a:cubicBezTo>
                      <a:pt x="71332" y="860822"/>
                      <a:pt x="141175" y="715605"/>
                      <a:pt x="249741" y="553447"/>
                    </a:cubicBezTo>
                    <a:cubicBezTo>
                      <a:pt x="358308" y="391288"/>
                      <a:pt x="384931" y="288599"/>
                      <a:pt x="384931" y="288599"/>
                    </a:cubicBezTo>
                    <a:cubicBezTo>
                      <a:pt x="384931" y="288599"/>
                      <a:pt x="477075" y="546704"/>
                      <a:pt x="494881" y="478245"/>
                    </a:cubicBezTo>
                    <a:cubicBezTo>
                      <a:pt x="512688" y="409786"/>
                      <a:pt x="488312" y="246590"/>
                      <a:pt x="497301" y="186601"/>
                    </a:cubicBezTo>
                    <a:cubicBezTo>
                      <a:pt x="506464" y="126613"/>
                      <a:pt x="618834" y="16144"/>
                      <a:pt x="799145" y="413"/>
                    </a:cubicBezTo>
                    <a:cubicBezTo>
                      <a:pt x="979456" y="-15146"/>
                      <a:pt x="1010055" y="413935"/>
                      <a:pt x="1000547" y="525440"/>
                    </a:cubicBezTo>
                    <a:cubicBezTo>
                      <a:pt x="991039" y="636946"/>
                      <a:pt x="774942" y="832297"/>
                      <a:pt x="826287" y="832816"/>
                    </a:cubicBezTo>
                    <a:cubicBezTo>
                      <a:pt x="877804" y="833335"/>
                      <a:pt x="1000374" y="688464"/>
                      <a:pt x="1000374" y="688464"/>
                    </a:cubicBezTo>
                    <a:cubicBezTo>
                      <a:pt x="1000374" y="688464"/>
                      <a:pt x="1005733" y="920119"/>
                      <a:pt x="944535" y="1065509"/>
                    </a:cubicBezTo>
                    <a:cubicBezTo>
                      <a:pt x="883163" y="1210898"/>
                      <a:pt x="900451" y="1202428"/>
                      <a:pt x="812457" y="1467621"/>
                    </a:cubicBezTo>
                    <a:cubicBezTo>
                      <a:pt x="724462" y="1732814"/>
                      <a:pt x="561266" y="1748546"/>
                      <a:pt x="561266" y="1748546"/>
                    </a:cubicBezTo>
                    <a:lnTo>
                      <a:pt x="724462" y="1732814"/>
                    </a:lnTo>
                    <a:cubicBezTo>
                      <a:pt x="724462" y="1732814"/>
                      <a:pt x="662572" y="1955308"/>
                      <a:pt x="584432" y="2057651"/>
                    </a:cubicBezTo>
                    <a:cubicBezTo>
                      <a:pt x="506291" y="2159821"/>
                      <a:pt x="162266" y="2263202"/>
                      <a:pt x="162266" y="226320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35"/>
              <p:cNvSpPr/>
              <p:nvPr/>
            </p:nvSpPr>
            <p:spPr>
              <a:xfrm>
                <a:off x="6710708" y="2930616"/>
                <a:ext cx="546026" cy="1714063"/>
              </a:xfrm>
              <a:custGeom>
                <a:avLst/>
                <a:gdLst/>
                <a:ahLst/>
                <a:cxnLst/>
                <a:rect l="l" t="t" r="r" b="b"/>
                <a:pathLst>
                  <a:path w="720826" h="2262789" extrusionOk="0">
                    <a:moveTo>
                      <a:pt x="712081" y="0"/>
                    </a:moveTo>
                    <a:cubicBezTo>
                      <a:pt x="712081" y="0"/>
                      <a:pt x="602823" y="408336"/>
                      <a:pt x="562715" y="346964"/>
                    </a:cubicBezTo>
                    <a:cubicBezTo>
                      <a:pt x="522608" y="285593"/>
                      <a:pt x="486649" y="199846"/>
                      <a:pt x="486649" y="199846"/>
                    </a:cubicBezTo>
                    <a:cubicBezTo>
                      <a:pt x="486649" y="199846"/>
                      <a:pt x="499961" y="550959"/>
                      <a:pt x="454840" y="590548"/>
                    </a:cubicBezTo>
                    <a:cubicBezTo>
                      <a:pt x="409719" y="630310"/>
                      <a:pt x="333480" y="504801"/>
                      <a:pt x="333480" y="504801"/>
                    </a:cubicBezTo>
                    <a:cubicBezTo>
                      <a:pt x="333480" y="504801"/>
                      <a:pt x="407644" y="867497"/>
                      <a:pt x="358720" y="886687"/>
                    </a:cubicBezTo>
                    <a:cubicBezTo>
                      <a:pt x="309796" y="905876"/>
                      <a:pt x="160776" y="735419"/>
                      <a:pt x="160776" y="735419"/>
                    </a:cubicBezTo>
                    <a:cubicBezTo>
                      <a:pt x="160776" y="735419"/>
                      <a:pt x="283173" y="1161907"/>
                      <a:pt x="246004" y="1230713"/>
                    </a:cubicBezTo>
                    <a:cubicBezTo>
                      <a:pt x="208836" y="1299518"/>
                      <a:pt x="157318" y="1129406"/>
                      <a:pt x="157318" y="1129406"/>
                    </a:cubicBezTo>
                    <a:cubicBezTo>
                      <a:pt x="157318" y="1129406"/>
                      <a:pt x="210564" y="1555549"/>
                      <a:pt x="153688" y="1549152"/>
                    </a:cubicBezTo>
                    <a:cubicBezTo>
                      <a:pt x="96811" y="1542583"/>
                      <a:pt x="173" y="1428311"/>
                      <a:pt x="0" y="1450439"/>
                    </a:cubicBezTo>
                    <a:cubicBezTo>
                      <a:pt x="-173" y="1472568"/>
                      <a:pt x="135190" y="1806220"/>
                      <a:pt x="106320" y="1855318"/>
                    </a:cubicBezTo>
                    <a:cubicBezTo>
                      <a:pt x="77449" y="1904415"/>
                      <a:pt x="17806" y="1744158"/>
                      <a:pt x="13139" y="1809678"/>
                    </a:cubicBezTo>
                    <a:cubicBezTo>
                      <a:pt x="8471" y="1875371"/>
                      <a:pt x="47196" y="2262789"/>
                      <a:pt x="47196" y="2262789"/>
                    </a:cubicBezTo>
                    <a:cubicBezTo>
                      <a:pt x="47196" y="2262789"/>
                      <a:pt x="387764" y="1984284"/>
                      <a:pt x="379120" y="1927234"/>
                    </a:cubicBezTo>
                    <a:cubicBezTo>
                      <a:pt x="379120" y="1927234"/>
                      <a:pt x="190857" y="1950054"/>
                      <a:pt x="207626" y="1905452"/>
                    </a:cubicBezTo>
                    <a:cubicBezTo>
                      <a:pt x="224222" y="1860850"/>
                      <a:pt x="503246" y="1582518"/>
                      <a:pt x="507567" y="1552091"/>
                    </a:cubicBezTo>
                    <a:cubicBezTo>
                      <a:pt x="511889" y="1521665"/>
                      <a:pt x="368747" y="1606893"/>
                      <a:pt x="348693" y="1577677"/>
                    </a:cubicBezTo>
                    <a:cubicBezTo>
                      <a:pt x="328640" y="1548633"/>
                      <a:pt x="673702" y="1155165"/>
                      <a:pt x="669726" y="1133728"/>
                    </a:cubicBezTo>
                    <a:cubicBezTo>
                      <a:pt x="665923" y="1112292"/>
                      <a:pt x="453111" y="1250766"/>
                      <a:pt x="449654" y="1194754"/>
                    </a:cubicBezTo>
                    <a:cubicBezTo>
                      <a:pt x="446023" y="1138742"/>
                      <a:pt x="659527" y="914174"/>
                      <a:pt x="655550" y="889107"/>
                    </a:cubicBezTo>
                    <a:cubicBezTo>
                      <a:pt x="651747" y="864040"/>
                      <a:pt x="504974" y="909334"/>
                      <a:pt x="509296" y="871819"/>
                    </a:cubicBezTo>
                    <a:cubicBezTo>
                      <a:pt x="513618" y="834305"/>
                      <a:pt x="649845" y="599365"/>
                      <a:pt x="707241" y="555281"/>
                    </a:cubicBezTo>
                    <a:cubicBezTo>
                      <a:pt x="764636" y="511198"/>
                      <a:pt x="621839" y="545082"/>
                      <a:pt x="618209" y="507222"/>
                    </a:cubicBezTo>
                    <a:cubicBezTo>
                      <a:pt x="614579" y="469361"/>
                      <a:pt x="740087" y="54629"/>
                      <a:pt x="7120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35"/>
              <p:cNvSpPr/>
              <p:nvPr/>
            </p:nvSpPr>
            <p:spPr>
              <a:xfrm>
                <a:off x="6726151" y="2930093"/>
                <a:ext cx="525258" cy="1846719"/>
              </a:xfrm>
              <a:custGeom>
                <a:avLst/>
                <a:gdLst/>
                <a:ahLst/>
                <a:cxnLst/>
                <a:rect l="l" t="t" r="r" b="b"/>
                <a:pathLst>
                  <a:path w="693410" h="2437913" extrusionOk="0">
                    <a:moveTo>
                      <a:pt x="693410" y="1210"/>
                    </a:moveTo>
                    <a:cubicBezTo>
                      <a:pt x="624605" y="200710"/>
                      <a:pt x="561505" y="402285"/>
                      <a:pt x="500825" y="604551"/>
                    </a:cubicBezTo>
                    <a:cubicBezTo>
                      <a:pt x="439799" y="806645"/>
                      <a:pt x="381194" y="1009430"/>
                      <a:pt x="326046" y="1213079"/>
                    </a:cubicBezTo>
                    <a:cubicBezTo>
                      <a:pt x="271244" y="1416901"/>
                      <a:pt x="219727" y="1621588"/>
                      <a:pt x="166308" y="1825756"/>
                    </a:cubicBezTo>
                    <a:lnTo>
                      <a:pt x="85401" y="2131921"/>
                    </a:lnTo>
                    <a:cubicBezTo>
                      <a:pt x="71398" y="2182747"/>
                      <a:pt x="58605" y="2234092"/>
                      <a:pt x="45121" y="2285090"/>
                    </a:cubicBezTo>
                    <a:cubicBezTo>
                      <a:pt x="31118" y="2336089"/>
                      <a:pt x="17979" y="2387088"/>
                      <a:pt x="3458" y="2437914"/>
                    </a:cubicBezTo>
                    <a:lnTo>
                      <a:pt x="0" y="2437049"/>
                    </a:lnTo>
                    <a:cubicBezTo>
                      <a:pt x="37341" y="2228905"/>
                      <a:pt x="81598" y="2022317"/>
                      <a:pt x="131559" y="1816939"/>
                    </a:cubicBezTo>
                    <a:cubicBezTo>
                      <a:pt x="180484" y="1611388"/>
                      <a:pt x="239781" y="1408257"/>
                      <a:pt x="298386" y="1205300"/>
                    </a:cubicBezTo>
                    <a:cubicBezTo>
                      <a:pt x="357164" y="1002342"/>
                      <a:pt x="419227" y="800248"/>
                      <a:pt x="483710" y="599192"/>
                    </a:cubicBezTo>
                    <a:cubicBezTo>
                      <a:pt x="549058" y="398309"/>
                      <a:pt x="616653" y="198117"/>
                      <a:pt x="690126" y="0"/>
                    </a:cubicBezTo>
                    <a:lnTo>
                      <a:pt x="693410" y="12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35"/>
              <p:cNvSpPr/>
              <p:nvPr/>
            </p:nvSpPr>
            <p:spPr>
              <a:xfrm>
                <a:off x="6733266" y="3233877"/>
                <a:ext cx="187296" cy="408678"/>
              </a:xfrm>
              <a:custGeom>
                <a:avLst/>
                <a:gdLst/>
                <a:ahLst/>
                <a:cxnLst/>
                <a:rect l="l" t="t" r="r" b="b"/>
                <a:pathLst>
                  <a:path w="247256" h="539509" extrusionOk="0">
                    <a:moveTo>
                      <a:pt x="247150" y="63910"/>
                    </a:moveTo>
                    <a:cubicBezTo>
                      <a:pt x="247150" y="63910"/>
                      <a:pt x="249916" y="-26159"/>
                      <a:pt x="227269" y="7552"/>
                    </a:cubicBezTo>
                    <a:cubicBezTo>
                      <a:pt x="204622" y="41263"/>
                      <a:pt x="182840" y="209819"/>
                      <a:pt x="111269" y="262028"/>
                    </a:cubicBezTo>
                    <a:cubicBezTo>
                      <a:pt x="39697" y="314237"/>
                      <a:pt x="-15450" y="394452"/>
                      <a:pt x="3912" y="483483"/>
                    </a:cubicBezTo>
                    <a:cubicBezTo>
                      <a:pt x="23274" y="572515"/>
                      <a:pt x="86547" y="546410"/>
                      <a:pt x="97266" y="468270"/>
                    </a:cubicBezTo>
                    <a:cubicBezTo>
                      <a:pt x="108157" y="390130"/>
                      <a:pt x="110750" y="310779"/>
                      <a:pt x="178518" y="250445"/>
                    </a:cubicBezTo>
                    <a:cubicBezTo>
                      <a:pt x="246113" y="189938"/>
                      <a:pt x="247150" y="63910"/>
                      <a:pt x="247150" y="6391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35"/>
              <p:cNvSpPr/>
              <p:nvPr/>
            </p:nvSpPr>
            <p:spPr>
              <a:xfrm>
                <a:off x="7138086" y="3590271"/>
                <a:ext cx="202462" cy="471089"/>
              </a:xfrm>
              <a:custGeom>
                <a:avLst/>
                <a:gdLst/>
                <a:ahLst/>
                <a:cxnLst/>
                <a:rect l="l" t="t" r="r" b="b"/>
                <a:pathLst>
                  <a:path w="267277" h="621900" extrusionOk="0">
                    <a:moveTo>
                      <a:pt x="267140" y="3518"/>
                    </a:moveTo>
                    <a:cubicBezTo>
                      <a:pt x="270425" y="6111"/>
                      <a:pt x="213894" y="159453"/>
                      <a:pt x="173268" y="288938"/>
                    </a:cubicBezTo>
                    <a:cubicBezTo>
                      <a:pt x="132469" y="418424"/>
                      <a:pt x="63664" y="622419"/>
                      <a:pt x="24075" y="621900"/>
                    </a:cubicBezTo>
                    <a:cubicBezTo>
                      <a:pt x="-15514" y="621381"/>
                      <a:pt x="-5833" y="542895"/>
                      <a:pt x="49834" y="454555"/>
                    </a:cubicBezTo>
                    <a:cubicBezTo>
                      <a:pt x="105500" y="366215"/>
                      <a:pt x="146299" y="242780"/>
                      <a:pt x="134370" y="197832"/>
                    </a:cubicBezTo>
                    <a:cubicBezTo>
                      <a:pt x="122442" y="152711"/>
                      <a:pt x="227724" y="-27254"/>
                      <a:pt x="267140" y="351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1318;p35"/>
              <p:cNvSpPr/>
              <p:nvPr/>
            </p:nvSpPr>
            <p:spPr>
              <a:xfrm>
                <a:off x="7299599" y="3050622"/>
                <a:ext cx="61877" cy="317737"/>
              </a:xfrm>
              <a:custGeom>
                <a:avLst/>
                <a:gdLst/>
                <a:ahLst/>
                <a:cxnLst/>
                <a:rect l="l" t="t" r="r" b="b"/>
                <a:pathLst>
                  <a:path w="81686" h="419455" extrusionOk="0">
                    <a:moveTo>
                      <a:pt x="2607" y="0"/>
                    </a:moveTo>
                    <a:cubicBezTo>
                      <a:pt x="2607" y="0"/>
                      <a:pt x="118781" y="321033"/>
                      <a:pt x="69511" y="386380"/>
                    </a:cubicBezTo>
                    <a:cubicBezTo>
                      <a:pt x="20068" y="451555"/>
                      <a:pt x="-3962" y="427007"/>
                      <a:pt x="533" y="253265"/>
                    </a:cubicBezTo>
                    <a:cubicBezTo>
                      <a:pt x="4855" y="79351"/>
                      <a:pt x="2607" y="0"/>
                      <a:pt x="26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9" name="Google Shape;1319;p35"/>
            <p:cNvGrpSpPr/>
            <p:nvPr/>
          </p:nvGrpSpPr>
          <p:grpSpPr>
            <a:xfrm rot="1664321" flipH="1">
              <a:off x="7641358" y="-709216"/>
              <a:ext cx="1872700" cy="1539880"/>
              <a:chOff x="7754112" y="1826157"/>
              <a:chExt cx="1072114" cy="881576"/>
            </a:xfrm>
          </p:grpSpPr>
          <p:sp>
            <p:nvSpPr>
              <p:cNvPr id="1320" name="Google Shape;1320;p35"/>
              <p:cNvSpPr/>
              <p:nvPr/>
            </p:nvSpPr>
            <p:spPr>
              <a:xfrm>
                <a:off x="8161502" y="1876483"/>
                <a:ext cx="664724" cy="521984"/>
              </a:xfrm>
              <a:custGeom>
                <a:avLst/>
                <a:gdLst/>
                <a:ahLst/>
                <a:cxnLst/>
                <a:rect l="l" t="t" r="r" b="b"/>
                <a:pathLst>
                  <a:path w="877524" h="689088" extrusionOk="0">
                    <a:moveTo>
                      <a:pt x="0" y="688915"/>
                    </a:moveTo>
                    <a:cubicBezTo>
                      <a:pt x="11756" y="667997"/>
                      <a:pt x="24376" y="647598"/>
                      <a:pt x="37342" y="627371"/>
                    </a:cubicBezTo>
                    <a:cubicBezTo>
                      <a:pt x="50307" y="607145"/>
                      <a:pt x="63792" y="587264"/>
                      <a:pt x="77449" y="567556"/>
                    </a:cubicBezTo>
                    <a:cubicBezTo>
                      <a:pt x="104936" y="528313"/>
                      <a:pt x="133980" y="489934"/>
                      <a:pt x="164233" y="452592"/>
                    </a:cubicBezTo>
                    <a:cubicBezTo>
                      <a:pt x="194660" y="415424"/>
                      <a:pt x="226469" y="379292"/>
                      <a:pt x="259661" y="344717"/>
                    </a:cubicBezTo>
                    <a:cubicBezTo>
                      <a:pt x="292854" y="309969"/>
                      <a:pt x="327775" y="276776"/>
                      <a:pt x="363906" y="245140"/>
                    </a:cubicBezTo>
                    <a:cubicBezTo>
                      <a:pt x="382059" y="229408"/>
                      <a:pt x="400556" y="214022"/>
                      <a:pt x="419573" y="199154"/>
                    </a:cubicBezTo>
                    <a:cubicBezTo>
                      <a:pt x="438589" y="184287"/>
                      <a:pt x="457951" y="170111"/>
                      <a:pt x="477660" y="156281"/>
                    </a:cubicBezTo>
                    <a:cubicBezTo>
                      <a:pt x="497368" y="142624"/>
                      <a:pt x="517767" y="129658"/>
                      <a:pt x="538339" y="117211"/>
                    </a:cubicBezTo>
                    <a:cubicBezTo>
                      <a:pt x="559085" y="104936"/>
                      <a:pt x="580176" y="93354"/>
                      <a:pt x="601786" y="82462"/>
                    </a:cubicBezTo>
                    <a:cubicBezTo>
                      <a:pt x="645005" y="61199"/>
                      <a:pt x="689780" y="42701"/>
                      <a:pt x="735765" y="28698"/>
                    </a:cubicBezTo>
                    <a:lnTo>
                      <a:pt x="753053" y="23684"/>
                    </a:lnTo>
                    <a:cubicBezTo>
                      <a:pt x="758758" y="21955"/>
                      <a:pt x="764636" y="20572"/>
                      <a:pt x="770513" y="19016"/>
                    </a:cubicBezTo>
                    <a:lnTo>
                      <a:pt x="779330" y="16769"/>
                    </a:lnTo>
                    <a:lnTo>
                      <a:pt x="788147" y="14695"/>
                    </a:lnTo>
                    <a:cubicBezTo>
                      <a:pt x="794025" y="13484"/>
                      <a:pt x="799903" y="11929"/>
                      <a:pt x="805781" y="10718"/>
                    </a:cubicBezTo>
                    <a:lnTo>
                      <a:pt x="823587" y="7434"/>
                    </a:lnTo>
                    <a:lnTo>
                      <a:pt x="828082" y="6569"/>
                    </a:lnTo>
                    <a:lnTo>
                      <a:pt x="832577" y="5878"/>
                    </a:lnTo>
                    <a:lnTo>
                      <a:pt x="841566" y="4495"/>
                    </a:lnTo>
                    <a:cubicBezTo>
                      <a:pt x="853494" y="2420"/>
                      <a:pt x="865423" y="1383"/>
                      <a:pt x="877352" y="0"/>
                    </a:cubicBezTo>
                    <a:lnTo>
                      <a:pt x="877525" y="864"/>
                    </a:lnTo>
                    <a:cubicBezTo>
                      <a:pt x="782615" y="14867"/>
                      <a:pt x="690817" y="45985"/>
                      <a:pt x="605934" y="89723"/>
                    </a:cubicBezTo>
                    <a:cubicBezTo>
                      <a:pt x="520879" y="133288"/>
                      <a:pt x="441528" y="187917"/>
                      <a:pt x="368747" y="249980"/>
                    </a:cubicBezTo>
                    <a:cubicBezTo>
                      <a:pt x="332443" y="281098"/>
                      <a:pt x="297349" y="313945"/>
                      <a:pt x="263983" y="348175"/>
                    </a:cubicBezTo>
                    <a:cubicBezTo>
                      <a:pt x="230445" y="382404"/>
                      <a:pt x="198463" y="418190"/>
                      <a:pt x="167864" y="455013"/>
                    </a:cubicBezTo>
                    <a:cubicBezTo>
                      <a:pt x="137092" y="491836"/>
                      <a:pt x="107875" y="529696"/>
                      <a:pt x="79869" y="568766"/>
                    </a:cubicBezTo>
                    <a:cubicBezTo>
                      <a:pt x="65866" y="588301"/>
                      <a:pt x="52209" y="608009"/>
                      <a:pt x="39070" y="628063"/>
                    </a:cubicBezTo>
                    <a:cubicBezTo>
                      <a:pt x="25932" y="648116"/>
                      <a:pt x="12966" y="668343"/>
                      <a:pt x="1037" y="689088"/>
                    </a:cubicBezTo>
                    <a:lnTo>
                      <a:pt x="0" y="6889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35"/>
              <p:cNvSpPr/>
              <p:nvPr/>
            </p:nvSpPr>
            <p:spPr>
              <a:xfrm>
                <a:off x="7923011" y="2146592"/>
                <a:ext cx="436783" cy="561008"/>
              </a:xfrm>
              <a:custGeom>
                <a:avLst/>
                <a:gdLst/>
                <a:ahLst/>
                <a:cxnLst/>
                <a:rect l="l" t="t" r="r" b="b"/>
                <a:pathLst>
                  <a:path w="576611" h="740605" extrusionOk="0">
                    <a:moveTo>
                      <a:pt x="576611" y="0"/>
                    </a:moveTo>
                    <a:cubicBezTo>
                      <a:pt x="576611" y="0"/>
                      <a:pt x="574537" y="216442"/>
                      <a:pt x="497088" y="314118"/>
                    </a:cubicBezTo>
                    <a:cubicBezTo>
                      <a:pt x="419639" y="411793"/>
                      <a:pt x="367257" y="410238"/>
                      <a:pt x="311763" y="548712"/>
                    </a:cubicBezTo>
                    <a:cubicBezTo>
                      <a:pt x="256270" y="687014"/>
                      <a:pt x="12340" y="740606"/>
                      <a:pt x="12340" y="740606"/>
                    </a:cubicBezTo>
                    <a:cubicBezTo>
                      <a:pt x="12340" y="740606"/>
                      <a:pt x="-46092" y="491317"/>
                      <a:pt x="91345" y="318958"/>
                    </a:cubicBezTo>
                    <a:cubicBezTo>
                      <a:pt x="228782" y="146427"/>
                      <a:pt x="576611" y="0"/>
                      <a:pt x="5766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35"/>
              <p:cNvSpPr/>
              <p:nvPr/>
            </p:nvSpPr>
            <p:spPr>
              <a:xfrm>
                <a:off x="7932222" y="2146592"/>
                <a:ext cx="427566" cy="561008"/>
              </a:xfrm>
              <a:custGeom>
                <a:avLst/>
                <a:gdLst/>
                <a:ahLst/>
                <a:cxnLst/>
                <a:rect l="l" t="t" r="r" b="b"/>
                <a:pathLst>
                  <a:path w="564443" h="740605" extrusionOk="0">
                    <a:moveTo>
                      <a:pt x="564444" y="0"/>
                    </a:moveTo>
                    <a:cubicBezTo>
                      <a:pt x="564444" y="0"/>
                      <a:pt x="482673" y="173396"/>
                      <a:pt x="455704" y="254475"/>
                    </a:cubicBezTo>
                    <a:cubicBezTo>
                      <a:pt x="428735" y="335555"/>
                      <a:pt x="457087" y="219727"/>
                      <a:pt x="424413" y="211429"/>
                    </a:cubicBezTo>
                    <a:cubicBezTo>
                      <a:pt x="391739" y="203131"/>
                      <a:pt x="325700" y="453284"/>
                      <a:pt x="304955" y="442220"/>
                    </a:cubicBezTo>
                    <a:cubicBezTo>
                      <a:pt x="284210" y="431156"/>
                      <a:pt x="297522" y="366845"/>
                      <a:pt x="276430" y="368920"/>
                    </a:cubicBezTo>
                    <a:cubicBezTo>
                      <a:pt x="255339" y="370994"/>
                      <a:pt x="203131" y="658662"/>
                      <a:pt x="185151" y="625297"/>
                    </a:cubicBezTo>
                    <a:cubicBezTo>
                      <a:pt x="167172" y="591931"/>
                      <a:pt x="206070" y="519669"/>
                      <a:pt x="159738" y="540241"/>
                    </a:cubicBezTo>
                    <a:cubicBezTo>
                      <a:pt x="113580" y="560814"/>
                      <a:pt x="0" y="740606"/>
                      <a:pt x="0" y="740606"/>
                    </a:cubicBezTo>
                    <a:cubicBezTo>
                      <a:pt x="0" y="740606"/>
                      <a:pt x="130349" y="506357"/>
                      <a:pt x="108221" y="500825"/>
                    </a:cubicBezTo>
                    <a:cubicBezTo>
                      <a:pt x="86266" y="495293"/>
                      <a:pt x="27487" y="530214"/>
                      <a:pt x="24721" y="517767"/>
                    </a:cubicBezTo>
                    <a:cubicBezTo>
                      <a:pt x="21955" y="505320"/>
                      <a:pt x="205032" y="407990"/>
                      <a:pt x="193277" y="396234"/>
                    </a:cubicBezTo>
                    <a:cubicBezTo>
                      <a:pt x="181521" y="384479"/>
                      <a:pt x="100096" y="422512"/>
                      <a:pt x="99577" y="404705"/>
                    </a:cubicBezTo>
                    <a:cubicBezTo>
                      <a:pt x="98886" y="386899"/>
                      <a:pt x="298386" y="285074"/>
                      <a:pt x="290606" y="274183"/>
                    </a:cubicBezTo>
                    <a:cubicBezTo>
                      <a:pt x="282654" y="263465"/>
                      <a:pt x="210219" y="294928"/>
                      <a:pt x="219900" y="267960"/>
                    </a:cubicBezTo>
                    <a:cubicBezTo>
                      <a:pt x="229581" y="241164"/>
                      <a:pt x="426142" y="194141"/>
                      <a:pt x="401421" y="187745"/>
                    </a:cubicBezTo>
                    <a:cubicBezTo>
                      <a:pt x="376699" y="181521"/>
                      <a:pt x="324836" y="212293"/>
                      <a:pt x="331751" y="184806"/>
                    </a:cubicBezTo>
                    <a:cubicBezTo>
                      <a:pt x="339012" y="157491"/>
                      <a:pt x="564444" y="0"/>
                      <a:pt x="5644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35"/>
              <p:cNvSpPr/>
              <p:nvPr/>
            </p:nvSpPr>
            <p:spPr>
              <a:xfrm>
                <a:off x="7931830" y="2146331"/>
                <a:ext cx="428482" cy="561401"/>
              </a:xfrm>
              <a:custGeom>
                <a:avLst/>
                <a:gdLst/>
                <a:ahLst/>
                <a:cxnLst/>
                <a:rect l="l" t="t" r="r" b="b"/>
                <a:pathLst>
                  <a:path w="565653" h="741124" extrusionOk="0">
                    <a:moveTo>
                      <a:pt x="0" y="740433"/>
                    </a:moveTo>
                    <a:cubicBezTo>
                      <a:pt x="38379" y="672492"/>
                      <a:pt x="78140" y="605416"/>
                      <a:pt x="119458" y="539204"/>
                    </a:cubicBezTo>
                    <a:cubicBezTo>
                      <a:pt x="140376" y="506184"/>
                      <a:pt x="161467" y="473511"/>
                      <a:pt x="183595" y="441182"/>
                    </a:cubicBezTo>
                    <a:cubicBezTo>
                      <a:pt x="194487" y="424932"/>
                      <a:pt x="205897" y="409200"/>
                      <a:pt x="217134" y="393123"/>
                    </a:cubicBezTo>
                    <a:lnTo>
                      <a:pt x="234594" y="369611"/>
                    </a:lnTo>
                    <a:lnTo>
                      <a:pt x="243411" y="357856"/>
                    </a:lnTo>
                    <a:lnTo>
                      <a:pt x="252573" y="346273"/>
                    </a:lnTo>
                    <a:cubicBezTo>
                      <a:pt x="258624" y="338666"/>
                      <a:pt x="264502" y="330714"/>
                      <a:pt x="270898" y="323280"/>
                    </a:cubicBezTo>
                    <a:lnTo>
                      <a:pt x="290261" y="300979"/>
                    </a:lnTo>
                    <a:cubicBezTo>
                      <a:pt x="297003" y="293718"/>
                      <a:pt x="304091" y="286803"/>
                      <a:pt x="311006" y="279542"/>
                    </a:cubicBezTo>
                    <a:cubicBezTo>
                      <a:pt x="317921" y="272454"/>
                      <a:pt x="325182" y="266058"/>
                      <a:pt x="332097" y="259316"/>
                    </a:cubicBezTo>
                    <a:cubicBezTo>
                      <a:pt x="346273" y="246004"/>
                      <a:pt x="360103" y="232520"/>
                      <a:pt x="373933" y="218862"/>
                    </a:cubicBezTo>
                    <a:cubicBezTo>
                      <a:pt x="387936" y="205378"/>
                      <a:pt x="401594" y="191721"/>
                      <a:pt x="415251" y="177891"/>
                    </a:cubicBezTo>
                    <a:cubicBezTo>
                      <a:pt x="442566" y="150403"/>
                      <a:pt x="469188" y="122051"/>
                      <a:pt x="494774" y="93008"/>
                    </a:cubicBezTo>
                    <a:cubicBezTo>
                      <a:pt x="507740" y="78486"/>
                      <a:pt x="520015" y="63619"/>
                      <a:pt x="531770" y="48233"/>
                    </a:cubicBezTo>
                    <a:cubicBezTo>
                      <a:pt x="543699" y="33020"/>
                      <a:pt x="554936" y="17115"/>
                      <a:pt x="564098" y="0"/>
                    </a:cubicBezTo>
                    <a:lnTo>
                      <a:pt x="565654" y="691"/>
                    </a:lnTo>
                    <a:cubicBezTo>
                      <a:pt x="558739" y="19189"/>
                      <a:pt x="548539" y="36131"/>
                      <a:pt x="538167" y="52728"/>
                    </a:cubicBezTo>
                    <a:cubicBezTo>
                      <a:pt x="527448" y="69151"/>
                      <a:pt x="515865" y="85056"/>
                      <a:pt x="503937" y="100614"/>
                    </a:cubicBezTo>
                    <a:cubicBezTo>
                      <a:pt x="480080" y="131732"/>
                      <a:pt x="454148" y="161121"/>
                      <a:pt x="427352" y="189646"/>
                    </a:cubicBezTo>
                    <a:cubicBezTo>
                      <a:pt x="413868" y="203822"/>
                      <a:pt x="400038" y="217825"/>
                      <a:pt x="386207" y="231483"/>
                    </a:cubicBezTo>
                    <a:cubicBezTo>
                      <a:pt x="372205" y="245140"/>
                      <a:pt x="357856" y="258451"/>
                      <a:pt x="343334" y="271590"/>
                    </a:cubicBezTo>
                    <a:cubicBezTo>
                      <a:pt x="336073" y="278159"/>
                      <a:pt x="328467" y="284556"/>
                      <a:pt x="321724" y="291125"/>
                    </a:cubicBezTo>
                    <a:cubicBezTo>
                      <a:pt x="314982" y="297867"/>
                      <a:pt x="307894" y="304264"/>
                      <a:pt x="301152" y="311179"/>
                    </a:cubicBezTo>
                    <a:lnTo>
                      <a:pt x="281617" y="332616"/>
                    </a:lnTo>
                    <a:cubicBezTo>
                      <a:pt x="275220" y="339704"/>
                      <a:pt x="269170" y="347483"/>
                      <a:pt x="262946" y="354744"/>
                    </a:cubicBezTo>
                    <a:lnTo>
                      <a:pt x="253611" y="365981"/>
                    </a:lnTo>
                    <a:lnTo>
                      <a:pt x="244621" y="377391"/>
                    </a:lnTo>
                    <a:lnTo>
                      <a:pt x="226815" y="400384"/>
                    </a:lnTo>
                    <a:cubicBezTo>
                      <a:pt x="215405" y="416115"/>
                      <a:pt x="203649" y="431501"/>
                      <a:pt x="192412" y="447406"/>
                    </a:cubicBezTo>
                    <a:cubicBezTo>
                      <a:pt x="169765" y="479043"/>
                      <a:pt x="147983" y="511198"/>
                      <a:pt x="126373" y="543699"/>
                    </a:cubicBezTo>
                    <a:cubicBezTo>
                      <a:pt x="83154" y="608528"/>
                      <a:pt x="41491" y="674394"/>
                      <a:pt x="1383" y="741124"/>
                    </a:cubicBezTo>
                    <a:lnTo>
                      <a:pt x="0" y="74043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35"/>
              <p:cNvSpPr/>
              <p:nvPr/>
            </p:nvSpPr>
            <p:spPr>
              <a:xfrm>
                <a:off x="8113343" y="2020437"/>
                <a:ext cx="379898" cy="97892"/>
              </a:xfrm>
              <a:custGeom>
                <a:avLst/>
                <a:gdLst/>
                <a:ahLst/>
                <a:cxnLst/>
                <a:rect l="l" t="t" r="r" b="b"/>
                <a:pathLst>
                  <a:path w="501516" h="129231" extrusionOk="0">
                    <a:moveTo>
                      <a:pt x="501517" y="0"/>
                    </a:moveTo>
                    <a:cubicBezTo>
                      <a:pt x="483365" y="13830"/>
                      <a:pt x="464348" y="26277"/>
                      <a:pt x="444813" y="38033"/>
                    </a:cubicBezTo>
                    <a:cubicBezTo>
                      <a:pt x="425278" y="49789"/>
                      <a:pt x="405224" y="60853"/>
                      <a:pt x="384825" y="70880"/>
                    </a:cubicBezTo>
                    <a:cubicBezTo>
                      <a:pt x="343853" y="90933"/>
                      <a:pt x="300979" y="107530"/>
                      <a:pt x="256204" y="118248"/>
                    </a:cubicBezTo>
                    <a:cubicBezTo>
                      <a:pt x="244967" y="120841"/>
                      <a:pt x="233730" y="123089"/>
                      <a:pt x="222493" y="124817"/>
                    </a:cubicBezTo>
                    <a:cubicBezTo>
                      <a:pt x="211083" y="126546"/>
                      <a:pt x="199673" y="127929"/>
                      <a:pt x="188263" y="128621"/>
                    </a:cubicBezTo>
                    <a:cubicBezTo>
                      <a:pt x="165271" y="130004"/>
                      <a:pt x="142105" y="129139"/>
                      <a:pt x="119458" y="124990"/>
                    </a:cubicBezTo>
                    <a:cubicBezTo>
                      <a:pt x="96811" y="121014"/>
                      <a:pt x="74683" y="113753"/>
                      <a:pt x="54283" y="103035"/>
                    </a:cubicBezTo>
                    <a:cubicBezTo>
                      <a:pt x="44257" y="97676"/>
                      <a:pt x="34403" y="91452"/>
                      <a:pt x="25413" y="84537"/>
                    </a:cubicBezTo>
                    <a:cubicBezTo>
                      <a:pt x="16423" y="77449"/>
                      <a:pt x="7953" y="69842"/>
                      <a:pt x="0" y="61544"/>
                    </a:cubicBezTo>
                    <a:cubicBezTo>
                      <a:pt x="8471" y="69151"/>
                      <a:pt x="17288" y="76239"/>
                      <a:pt x="26623" y="82635"/>
                    </a:cubicBezTo>
                    <a:cubicBezTo>
                      <a:pt x="35959" y="88859"/>
                      <a:pt x="45812" y="94564"/>
                      <a:pt x="56012" y="99404"/>
                    </a:cubicBezTo>
                    <a:cubicBezTo>
                      <a:pt x="66212" y="104245"/>
                      <a:pt x="76758" y="108221"/>
                      <a:pt x="87476" y="111333"/>
                    </a:cubicBezTo>
                    <a:cubicBezTo>
                      <a:pt x="98194" y="114445"/>
                      <a:pt x="109258" y="117038"/>
                      <a:pt x="120323" y="118594"/>
                    </a:cubicBezTo>
                    <a:cubicBezTo>
                      <a:pt x="131387" y="120150"/>
                      <a:pt x="142624" y="121187"/>
                      <a:pt x="153861" y="121533"/>
                    </a:cubicBezTo>
                    <a:cubicBezTo>
                      <a:pt x="165098" y="121878"/>
                      <a:pt x="176335" y="121533"/>
                      <a:pt x="187572" y="120668"/>
                    </a:cubicBezTo>
                    <a:cubicBezTo>
                      <a:pt x="193104" y="120323"/>
                      <a:pt x="198809" y="119631"/>
                      <a:pt x="204341" y="119112"/>
                    </a:cubicBezTo>
                    <a:cubicBezTo>
                      <a:pt x="209873" y="118421"/>
                      <a:pt x="215578" y="117729"/>
                      <a:pt x="221110" y="116692"/>
                    </a:cubicBezTo>
                    <a:cubicBezTo>
                      <a:pt x="232174" y="114963"/>
                      <a:pt x="243238" y="112716"/>
                      <a:pt x="254302" y="110123"/>
                    </a:cubicBezTo>
                    <a:cubicBezTo>
                      <a:pt x="265366" y="107530"/>
                      <a:pt x="276258" y="104591"/>
                      <a:pt x="286976" y="101479"/>
                    </a:cubicBezTo>
                    <a:cubicBezTo>
                      <a:pt x="297867" y="98194"/>
                      <a:pt x="308413" y="94564"/>
                      <a:pt x="319131" y="90761"/>
                    </a:cubicBezTo>
                    <a:cubicBezTo>
                      <a:pt x="340395" y="83154"/>
                      <a:pt x="361313" y="74337"/>
                      <a:pt x="381886" y="65002"/>
                    </a:cubicBezTo>
                    <a:cubicBezTo>
                      <a:pt x="402458" y="55494"/>
                      <a:pt x="422685" y="45467"/>
                      <a:pt x="442739" y="34575"/>
                    </a:cubicBezTo>
                    <a:cubicBezTo>
                      <a:pt x="462792" y="23857"/>
                      <a:pt x="482327" y="12447"/>
                      <a:pt x="5015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35"/>
              <p:cNvSpPr/>
              <p:nvPr/>
            </p:nvSpPr>
            <p:spPr>
              <a:xfrm>
                <a:off x="7754243" y="1976523"/>
                <a:ext cx="556300" cy="238099"/>
              </a:xfrm>
              <a:custGeom>
                <a:avLst/>
                <a:gdLst/>
                <a:ahLst/>
                <a:cxnLst/>
                <a:rect l="l" t="t" r="r" b="b"/>
                <a:pathLst>
                  <a:path w="734390" h="314322" extrusionOk="0">
                    <a:moveTo>
                      <a:pt x="734382" y="163638"/>
                    </a:moveTo>
                    <a:cubicBezTo>
                      <a:pt x="734728" y="162774"/>
                      <a:pt x="678716" y="215329"/>
                      <a:pt x="604206" y="254572"/>
                    </a:cubicBezTo>
                    <a:cubicBezTo>
                      <a:pt x="530387" y="295544"/>
                      <a:pt x="438071" y="323031"/>
                      <a:pt x="383960" y="311794"/>
                    </a:cubicBezTo>
                    <a:cubicBezTo>
                      <a:pt x="277295" y="287073"/>
                      <a:pt x="279024" y="250596"/>
                      <a:pt x="143661" y="232962"/>
                    </a:cubicBezTo>
                    <a:cubicBezTo>
                      <a:pt x="12274" y="204783"/>
                      <a:pt x="4322" y="18422"/>
                      <a:pt x="0" y="21361"/>
                    </a:cubicBezTo>
                    <a:cubicBezTo>
                      <a:pt x="3976" y="25337"/>
                      <a:pt x="170975" y="-12351"/>
                      <a:pt x="336592" y="4246"/>
                    </a:cubicBezTo>
                    <a:cubicBezTo>
                      <a:pt x="503764" y="29140"/>
                      <a:pt x="735938" y="159662"/>
                      <a:pt x="734382" y="16363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35"/>
              <p:cNvSpPr/>
              <p:nvPr/>
            </p:nvSpPr>
            <p:spPr>
              <a:xfrm>
                <a:off x="7754299" y="1992821"/>
                <a:ext cx="556238" cy="184512"/>
              </a:xfrm>
              <a:custGeom>
                <a:avLst/>
                <a:gdLst/>
                <a:ahLst/>
                <a:cxnLst/>
                <a:rect l="l" t="t" r="r" b="b"/>
                <a:pathLst>
                  <a:path w="734308" h="243580" extrusionOk="0">
                    <a:moveTo>
                      <a:pt x="734308" y="142108"/>
                    </a:moveTo>
                    <a:cubicBezTo>
                      <a:pt x="734654" y="147813"/>
                      <a:pt x="538265" y="225089"/>
                      <a:pt x="449234" y="237882"/>
                    </a:cubicBezTo>
                    <a:cubicBezTo>
                      <a:pt x="360029" y="257763"/>
                      <a:pt x="487785" y="221805"/>
                      <a:pt x="492453" y="188785"/>
                    </a:cubicBezTo>
                    <a:cubicBezTo>
                      <a:pt x="494873" y="173399"/>
                      <a:pt x="429526" y="190514"/>
                      <a:pt x="366944" y="197083"/>
                    </a:cubicBezTo>
                    <a:cubicBezTo>
                      <a:pt x="304017" y="205554"/>
                      <a:pt x="243856" y="203307"/>
                      <a:pt x="249906" y="194144"/>
                    </a:cubicBezTo>
                    <a:cubicBezTo>
                      <a:pt x="261143" y="176165"/>
                      <a:pt x="324589" y="164928"/>
                      <a:pt x="321132" y="148851"/>
                    </a:cubicBezTo>
                    <a:cubicBezTo>
                      <a:pt x="319576" y="141763"/>
                      <a:pt x="248005" y="153864"/>
                      <a:pt x="184731" y="152481"/>
                    </a:cubicBezTo>
                    <a:cubicBezTo>
                      <a:pt x="120767" y="153172"/>
                      <a:pt x="65273" y="140207"/>
                      <a:pt x="81178" y="133637"/>
                    </a:cubicBezTo>
                    <a:cubicBezTo>
                      <a:pt x="111605" y="119461"/>
                      <a:pt x="175915" y="137095"/>
                      <a:pt x="157936" y="105631"/>
                    </a:cubicBezTo>
                    <a:cubicBezTo>
                      <a:pt x="134597" y="79527"/>
                      <a:pt x="-4223" y="4152"/>
                      <a:pt x="99" y="3"/>
                    </a:cubicBezTo>
                    <a:cubicBezTo>
                      <a:pt x="-74" y="-342"/>
                      <a:pt x="40725" y="26454"/>
                      <a:pt x="88439" y="43223"/>
                    </a:cubicBezTo>
                    <a:cubicBezTo>
                      <a:pt x="135116" y="61202"/>
                      <a:pt x="188881" y="69154"/>
                      <a:pt x="190264" y="60165"/>
                    </a:cubicBezTo>
                    <a:cubicBezTo>
                      <a:pt x="193375" y="42877"/>
                      <a:pt x="160010" y="6918"/>
                      <a:pt x="169518" y="2769"/>
                    </a:cubicBezTo>
                    <a:cubicBezTo>
                      <a:pt x="177471" y="-342"/>
                      <a:pt x="277567" y="109089"/>
                      <a:pt x="288458" y="95432"/>
                    </a:cubicBezTo>
                    <a:cubicBezTo>
                      <a:pt x="297966" y="82639"/>
                      <a:pt x="255265" y="34924"/>
                      <a:pt x="269960" y="28874"/>
                    </a:cubicBezTo>
                    <a:cubicBezTo>
                      <a:pt x="283271" y="24033"/>
                      <a:pt x="402730" y="131217"/>
                      <a:pt x="413275" y="118597"/>
                    </a:cubicBezTo>
                    <a:cubicBezTo>
                      <a:pt x="422438" y="107014"/>
                      <a:pt x="382157" y="67944"/>
                      <a:pt x="407743" y="62239"/>
                    </a:cubicBezTo>
                    <a:cubicBezTo>
                      <a:pt x="434193" y="55324"/>
                      <a:pt x="511296" y="179277"/>
                      <a:pt x="513371" y="156457"/>
                    </a:cubicBezTo>
                    <a:cubicBezTo>
                      <a:pt x="515964" y="132946"/>
                      <a:pt x="477240" y="112028"/>
                      <a:pt x="504900" y="100445"/>
                    </a:cubicBezTo>
                    <a:cubicBezTo>
                      <a:pt x="529621" y="93876"/>
                      <a:pt x="732233" y="146257"/>
                      <a:pt x="734308" y="14210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35"/>
              <p:cNvSpPr/>
              <p:nvPr/>
            </p:nvSpPr>
            <p:spPr>
              <a:xfrm>
                <a:off x="7754112" y="1992300"/>
                <a:ext cx="556687" cy="136783"/>
              </a:xfrm>
              <a:custGeom>
                <a:avLst/>
                <a:gdLst/>
                <a:ahLst/>
                <a:cxnLst/>
                <a:rect l="l" t="t" r="r" b="b"/>
                <a:pathLst>
                  <a:path w="734900" h="180571" extrusionOk="0">
                    <a:moveTo>
                      <a:pt x="519" y="0"/>
                    </a:moveTo>
                    <a:cubicBezTo>
                      <a:pt x="47714" y="30254"/>
                      <a:pt x="100960" y="55666"/>
                      <a:pt x="158528" y="75547"/>
                    </a:cubicBezTo>
                    <a:cubicBezTo>
                      <a:pt x="187226" y="85574"/>
                      <a:pt x="216961" y="94218"/>
                      <a:pt x="247560" y="101825"/>
                    </a:cubicBezTo>
                    <a:cubicBezTo>
                      <a:pt x="262946" y="105455"/>
                      <a:pt x="278159" y="109258"/>
                      <a:pt x="293891" y="112197"/>
                    </a:cubicBezTo>
                    <a:cubicBezTo>
                      <a:pt x="301671" y="113926"/>
                      <a:pt x="309450" y="115482"/>
                      <a:pt x="317230" y="117038"/>
                    </a:cubicBezTo>
                    <a:cubicBezTo>
                      <a:pt x="321206" y="117729"/>
                      <a:pt x="325182" y="118594"/>
                      <a:pt x="329158" y="119285"/>
                    </a:cubicBezTo>
                    <a:cubicBezTo>
                      <a:pt x="333134" y="120150"/>
                      <a:pt x="336938" y="120841"/>
                      <a:pt x="340914" y="121706"/>
                    </a:cubicBezTo>
                    <a:cubicBezTo>
                      <a:pt x="348693" y="123261"/>
                      <a:pt x="356819" y="124472"/>
                      <a:pt x="364598" y="126200"/>
                    </a:cubicBezTo>
                    <a:cubicBezTo>
                      <a:pt x="372377" y="127929"/>
                      <a:pt x="380330" y="129485"/>
                      <a:pt x="388109" y="131041"/>
                    </a:cubicBezTo>
                    <a:cubicBezTo>
                      <a:pt x="395889" y="132770"/>
                      <a:pt x="403495" y="135017"/>
                      <a:pt x="411275" y="136919"/>
                    </a:cubicBezTo>
                    <a:cubicBezTo>
                      <a:pt x="419054" y="138820"/>
                      <a:pt x="426142" y="141068"/>
                      <a:pt x="433576" y="143142"/>
                    </a:cubicBezTo>
                    <a:cubicBezTo>
                      <a:pt x="448443" y="147118"/>
                      <a:pt x="463657" y="150576"/>
                      <a:pt x="479043" y="153515"/>
                    </a:cubicBezTo>
                    <a:cubicBezTo>
                      <a:pt x="494429" y="156627"/>
                      <a:pt x="510161" y="159047"/>
                      <a:pt x="526065" y="160949"/>
                    </a:cubicBezTo>
                    <a:cubicBezTo>
                      <a:pt x="557875" y="164925"/>
                      <a:pt x="591240" y="166308"/>
                      <a:pt x="625643" y="164579"/>
                    </a:cubicBezTo>
                    <a:cubicBezTo>
                      <a:pt x="642757" y="163715"/>
                      <a:pt x="660564" y="161813"/>
                      <a:pt x="678716" y="158355"/>
                    </a:cubicBezTo>
                    <a:cubicBezTo>
                      <a:pt x="696695" y="155244"/>
                      <a:pt x="715366" y="150403"/>
                      <a:pt x="734901" y="141932"/>
                    </a:cubicBezTo>
                    <a:cubicBezTo>
                      <a:pt x="734728" y="142624"/>
                      <a:pt x="734728" y="143142"/>
                      <a:pt x="734555" y="143834"/>
                    </a:cubicBezTo>
                    <a:cubicBezTo>
                      <a:pt x="714156" y="155244"/>
                      <a:pt x="694448" y="161813"/>
                      <a:pt x="675431" y="167172"/>
                    </a:cubicBezTo>
                    <a:cubicBezTo>
                      <a:pt x="656415" y="172186"/>
                      <a:pt x="637744" y="175470"/>
                      <a:pt x="619592" y="177545"/>
                    </a:cubicBezTo>
                    <a:cubicBezTo>
                      <a:pt x="583288" y="181867"/>
                      <a:pt x="548885" y="181175"/>
                      <a:pt x="516038" y="177891"/>
                    </a:cubicBezTo>
                    <a:cubicBezTo>
                      <a:pt x="499788" y="175989"/>
                      <a:pt x="483710" y="173396"/>
                      <a:pt x="468151" y="170111"/>
                    </a:cubicBezTo>
                    <a:cubicBezTo>
                      <a:pt x="452593" y="166654"/>
                      <a:pt x="437725" y="162677"/>
                      <a:pt x="423031" y="158010"/>
                    </a:cubicBezTo>
                    <a:cubicBezTo>
                      <a:pt x="415770" y="155762"/>
                      <a:pt x="408509" y="152996"/>
                      <a:pt x="401421" y="150749"/>
                    </a:cubicBezTo>
                    <a:cubicBezTo>
                      <a:pt x="394160" y="148674"/>
                      <a:pt x="387072" y="146254"/>
                      <a:pt x="379811" y="144180"/>
                    </a:cubicBezTo>
                    <a:cubicBezTo>
                      <a:pt x="372205" y="142451"/>
                      <a:pt x="364771" y="140549"/>
                      <a:pt x="357164" y="138475"/>
                    </a:cubicBezTo>
                    <a:cubicBezTo>
                      <a:pt x="349731" y="136573"/>
                      <a:pt x="341778" y="135017"/>
                      <a:pt x="334172" y="133115"/>
                    </a:cubicBezTo>
                    <a:cubicBezTo>
                      <a:pt x="330368" y="132251"/>
                      <a:pt x="326565" y="131214"/>
                      <a:pt x="322762" y="130349"/>
                    </a:cubicBezTo>
                    <a:cubicBezTo>
                      <a:pt x="318958" y="129485"/>
                      <a:pt x="314982" y="128621"/>
                      <a:pt x="311179" y="127756"/>
                    </a:cubicBezTo>
                    <a:cubicBezTo>
                      <a:pt x="303399" y="126027"/>
                      <a:pt x="295793" y="124126"/>
                      <a:pt x="288186" y="122224"/>
                    </a:cubicBezTo>
                    <a:cubicBezTo>
                      <a:pt x="272800" y="118767"/>
                      <a:pt x="257760" y="114445"/>
                      <a:pt x="242547" y="110469"/>
                    </a:cubicBezTo>
                    <a:cubicBezTo>
                      <a:pt x="212466" y="101998"/>
                      <a:pt x="183077" y="92489"/>
                      <a:pt x="154898" y="81771"/>
                    </a:cubicBezTo>
                    <a:cubicBezTo>
                      <a:pt x="98367" y="59988"/>
                      <a:pt x="46331" y="32847"/>
                      <a:pt x="0" y="1383"/>
                    </a:cubicBezTo>
                    <a:cubicBezTo>
                      <a:pt x="0" y="692"/>
                      <a:pt x="346" y="346"/>
                      <a:pt x="51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35"/>
              <p:cNvSpPr/>
              <p:nvPr/>
            </p:nvSpPr>
            <p:spPr>
              <a:xfrm>
                <a:off x="8042473" y="1826157"/>
                <a:ext cx="556299" cy="238099"/>
              </a:xfrm>
              <a:custGeom>
                <a:avLst/>
                <a:gdLst/>
                <a:ahLst/>
                <a:cxnLst/>
                <a:rect l="l" t="t" r="r" b="b"/>
                <a:pathLst>
                  <a:path w="734388" h="314322" extrusionOk="0">
                    <a:moveTo>
                      <a:pt x="734382" y="163638"/>
                    </a:moveTo>
                    <a:cubicBezTo>
                      <a:pt x="734728" y="162774"/>
                      <a:pt x="678716" y="215329"/>
                      <a:pt x="604206" y="254572"/>
                    </a:cubicBezTo>
                    <a:cubicBezTo>
                      <a:pt x="530387" y="295544"/>
                      <a:pt x="438071" y="323031"/>
                      <a:pt x="383960" y="311794"/>
                    </a:cubicBezTo>
                    <a:cubicBezTo>
                      <a:pt x="277295" y="287073"/>
                      <a:pt x="279024" y="250596"/>
                      <a:pt x="143661" y="232962"/>
                    </a:cubicBezTo>
                    <a:cubicBezTo>
                      <a:pt x="12274" y="204783"/>
                      <a:pt x="4322" y="18422"/>
                      <a:pt x="0" y="21361"/>
                    </a:cubicBezTo>
                    <a:cubicBezTo>
                      <a:pt x="3976" y="25337"/>
                      <a:pt x="170976" y="-12351"/>
                      <a:pt x="336592" y="4246"/>
                    </a:cubicBezTo>
                    <a:cubicBezTo>
                      <a:pt x="503591" y="29313"/>
                      <a:pt x="735765" y="159662"/>
                      <a:pt x="734382" y="16363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35"/>
              <p:cNvSpPr/>
              <p:nvPr/>
            </p:nvSpPr>
            <p:spPr>
              <a:xfrm>
                <a:off x="8042530" y="1842455"/>
                <a:ext cx="556238" cy="184512"/>
              </a:xfrm>
              <a:custGeom>
                <a:avLst/>
                <a:gdLst/>
                <a:ahLst/>
                <a:cxnLst/>
                <a:rect l="l" t="t" r="r" b="b"/>
                <a:pathLst>
                  <a:path w="734308" h="243580" extrusionOk="0">
                    <a:moveTo>
                      <a:pt x="734308" y="142108"/>
                    </a:moveTo>
                    <a:cubicBezTo>
                      <a:pt x="734654" y="147813"/>
                      <a:pt x="538265" y="225089"/>
                      <a:pt x="449234" y="237882"/>
                    </a:cubicBezTo>
                    <a:cubicBezTo>
                      <a:pt x="360029" y="257763"/>
                      <a:pt x="487785" y="221805"/>
                      <a:pt x="492453" y="188785"/>
                    </a:cubicBezTo>
                    <a:cubicBezTo>
                      <a:pt x="494873" y="173399"/>
                      <a:pt x="429525" y="190514"/>
                      <a:pt x="366944" y="197083"/>
                    </a:cubicBezTo>
                    <a:cubicBezTo>
                      <a:pt x="304017" y="205554"/>
                      <a:pt x="243856" y="203307"/>
                      <a:pt x="249906" y="194144"/>
                    </a:cubicBezTo>
                    <a:cubicBezTo>
                      <a:pt x="261143" y="176165"/>
                      <a:pt x="324416" y="164928"/>
                      <a:pt x="321132" y="148851"/>
                    </a:cubicBezTo>
                    <a:cubicBezTo>
                      <a:pt x="319576" y="141763"/>
                      <a:pt x="248004" y="153864"/>
                      <a:pt x="184731" y="152481"/>
                    </a:cubicBezTo>
                    <a:cubicBezTo>
                      <a:pt x="120767" y="153172"/>
                      <a:pt x="65273" y="140207"/>
                      <a:pt x="81178" y="133637"/>
                    </a:cubicBezTo>
                    <a:cubicBezTo>
                      <a:pt x="111605" y="119461"/>
                      <a:pt x="175915" y="137095"/>
                      <a:pt x="157936" y="105631"/>
                    </a:cubicBezTo>
                    <a:cubicBezTo>
                      <a:pt x="134597" y="79527"/>
                      <a:pt x="-4223" y="4152"/>
                      <a:pt x="99" y="3"/>
                    </a:cubicBezTo>
                    <a:cubicBezTo>
                      <a:pt x="-74" y="-342"/>
                      <a:pt x="40725" y="26454"/>
                      <a:pt x="88439" y="43223"/>
                    </a:cubicBezTo>
                    <a:cubicBezTo>
                      <a:pt x="135116" y="61202"/>
                      <a:pt x="188881" y="69154"/>
                      <a:pt x="190264" y="60165"/>
                    </a:cubicBezTo>
                    <a:cubicBezTo>
                      <a:pt x="193375" y="42877"/>
                      <a:pt x="160010" y="6918"/>
                      <a:pt x="169518" y="2769"/>
                    </a:cubicBezTo>
                    <a:cubicBezTo>
                      <a:pt x="177471" y="-342"/>
                      <a:pt x="277567" y="109262"/>
                      <a:pt x="288458" y="95432"/>
                    </a:cubicBezTo>
                    <a:cubicBezTo>
                      <a:pt x="297966" y="82639"/>
                      <a:pt x="255265" y="34924"/>
                      <a:pt x="269960" y="28874"/>
                    </a:cubicBezTo>
                    <a:cubicBezTo>
                      <a:pt x="283272" y="24033"/>
                      <a:pt x="402730" y="131217"/>
                      <a:pt x="413275" y="118597"/>
                    </a:cubicBezTo>
                    <a:cubicBezTo>
                      <a:pt x="422438" y="107014"/>
                      <a:pt x="382157" y="67944"/>
                      <a:pt x="407743" y="62239"/>
                    </a:cubicBezTo>
                    <a:cubicBezTo>
                      <a:pt x="434193" y="55324"/>
                      <a:pt x="511296" y="179277"/>
                      <a:pt x="513371" y="156457"/>
                    </a:cubicBezTo>
                    <a:cubicBezTo>
                      <a:pt x="515964" y="132946"/>
                      <a:pt x="477240" y="112028"/>
                      <a:pt x="504900" y="100445"/>
                    </a:cubicBezTo>
                    <a:cubicBezTo>
                      <a:pt x="529449" y="93876"/>
                      <a:pt x="732061" y="146430"/>
                      <a:pt x="734308" y="14210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35"/>
              <p:cNvSpPr/>
              <p:nvPr/>
            </p:nvSpPr>
            <p:spPr>
              <a:xfrm>
                <a:off x="8042081" y="1841934"/>
                <a:ext cx="556687" cy="136783"/>
              </a:xfrm>
              <a:custGeom>
                <a:avLst/>
                <a:gdLst/>
                <a:ahLst/>
                <a:cxnLst/>
                <a:rect l="l" t="t" r="r" b="b"/>
                <a:pathLst>
                  <a:path w="734900" h="180571" extrusionOk="0">
                    <a:moveTo>
                      <a:pt x="692" y="0"/>
                    </a:moveTo>
                    <a:cubicBezTo>
                      <a:pt x="47887" y="30254"/>
                      <a:pt x="101133" y="55666"/>
                      <a:pt x="158701" y="75547"/>
                    </a:cubicBezTo>
                    <a:cubicBezTo>
                      <a:pt x="187399" y="85574"/>
                      <a:pt x="217134" y="94218"/>
                      <a:pt x="247733" y="101825"/>
                    </a:cubicBezTo>
                    <a:cubicBezTo>
                      <a:pt x="263119" y="105455"/>
                      <a:pt x="278332" y="109258"/>
                      <a:pt x="294064" y="112197"/>
                    </a:cubicBezTo>
                    <a:cubicBezTo>
                      <a:pt x="301843" y="113926"/>
                      <a:pt x="309623" y="115482"/>
                      <a:pt x="317402" y="117038"/>
                    </a:cubicBezTo>
                    <a:cubicBezTo>
                      <a:pt x="321379" y="117729"/>
                      <a:pt x="325355" y="118594"/>
                      <a:pt x="329331" y="119285"/>
                    </a:cubicBezTo>
                    <a:cubicBezTo>
                      <a:pt x="333307" y="120150"/>
                      <a:pt x="337110" y="120841"/>
                      <a:pt x="341087" y="121706"/>
                    </a:cubicBezTo>
                    <a:cubicBezTo>
                      <a:pt x="348866" y="123261"/>
                      <a:pt x="356991" y="124472"/>
                      <a:pt x="364771" y="126200"/>
                    </a:cubicBezTo>
                    <a:cubicBezTo>
                      <a:pt x="372550" y="127929"/>
                      <a:pt x="380330" y="129485"/>
                      <a:pt x="388282" y="131041"/>
                    </a:cubicBezTo>
                    <a:cubicBezTo>
                      <a:pt x="396062" y="132770"/>
                      <a:pt x="403668" y="135017"/>
                      <a:pt x="411275" y="136919"/>
                    </a:cubicBezTo>
                    <a:cubicBezTo>
                      <a:pt x="419054" y="138820"/>
                      <a:pt x="426142" y="141068"/>
                      <a:pt x="433576" y="143142"/>
                    </a:cubicBezTo>
                    <a:cubicBezTo>
                      <a:pt x="448443" y="147118"/>
                      <a:pt x="463657" y="150576"/>
                      <a:pt x="479043" y="153515"/>
                    </a:cubicBezTo>
                    <a:cubicBezTo>
                      <a:pt x="494428" y="156627"/>
                      <a:pt x="510160" y="159047"/>
                      <a:pt x="526065" y="160949"/>
                    </a:cubicBezTo>
                    <a:cubicBezTo>
                      <a:pt x="557875" y="164925"/>
                      <a:pt x="591240" y="166308"/>
                      <a:pt x="625643" y="164579"/>
                    </a:cubicBezTo>
                    <a:cubicBezTo>
                      <a:pt x="642757" y="163715"/>
                      <a:pt x="660564" y="161813"/>
                      <a:pt x="678716" y="158355"/>
                    </a:cubicBezTo>
                    <a:cubicBezTo>
                      <a:pt x="696695" y="155244"/>
                      <a:pt x="715366" y="150403"/>
                      <a:pt x="734901" y="141932"/>
                    </a:cubicBezTo>
                    <a:cubicBezTo>
                      <a:pt x="734728" y="142624"/>
                      <a:pt x="734728" y="143142"/>
                      <a:pt x="734555" y="143834"/>
                    </a:cubicBezTo>
                    <a:cubicBezTo>
                      <a:pt x="714156" y="155244"/>
                      <a:pt x="694448" y="161813"/>
                      <a:pt x="675431" y="167172"/>
                    </a:cubicBezTo>
                    <a:cubicBezTo>
                      <a:pt x="656415" y="172186"/>
                      <a:pt x="637744" y="175470"/>
                      <a:pt x="619592" y="177545"/>
                    </a:cubicBezTo>
                    <a:cubicBezTo>
                      <a:pt x="583288" y="181867"/>
                      <a:pt x="548885" y="181175"/>
                      <a:pt x="516038" y="177891"/>
                    </a:cubicBezTo>
                    <a:cubicBezTo>
                      <a:pt x="499788" y="175989"/>
                      <a:pt x="483710" y="173396"/>
                      <a:pt x="468151" y="170111"/>
                    </a:cubicBezTo>
                    <a:cubicBezTo>
                      <a:pt x="452592" y="166654"/>
                      <a:pt x="437725" y="162677"/>
                      <a:pt x="423031" y="158010"/>
                    </a:cubicBezTo>
                    <a:cubicBezTo>
                      <a:pt x="415769" y="155762"/>
                      <a:pt x="408509" y="152996"/>
                      <a:pt x="401421" y="150749"/>
                    </a:cubicBezTo>
                    <a:cubicBezTo>
                      <a:pt x="394160" y="148674"/>
                      <a:pt x="387072" y="146254"/>
                      <a:pt x="379811" y="144180"/>
                    </a:cubicBezTo>
                    <a:cubicBezTo>
                      <a:pt x="372204" y="142451"/>
                      <a:pt x="364771" y="140549"/>
                      <a:pt x="357164" y="138475"/>
                    </a:cubicBezTo>
                    <a:cubicBezTo>
                      <a:pt x="349730" y="136573"/>
                      <a:pt x="341778" y="135017"/>
                      <a:pt x="334171" y="133115"/>
                    </a:cubicBezTo>
                    <a:cubicBezTo>
                      <a:pt x="330368" y="132251"/>
                      <a:pt x="326565" y="131214"/>
                      <a:pt x="322762" y="130349"/>
                    </a:cubicBezTo>
                    <a:cubicBezTo>
                      <a:pt x="318958" y="129485"/>
                      <a:pt x="314982" y="128621"/>
                      <a:pt x="311179" y="127756"/>
                    </a:cubicBezTo>
                    <a:cubicBezTo>
                      <a:pt x="303399" y="126027"/>
                      <a:pt x="295793" y="124126"/>
                      <a:pt x="288186" y="122224"/>
                    </a:cubicBezTo>
                    <a:cubicBezTo>
                      <a:pt x="272800" y="118767"/>
                      <a:pt x="257760" y="114445"/>
                      <a:pt x="242547" y="110469"/>
                    </a:cubicBezTo>
                    <a:cubicBezTo>
                      <a:pt x="212466" y="101998"/>
                      <a:pt x="183077" y="92489"/>
                      <a:pt x="154898" y="81771"/>
                    </a:cubicBezTo>
                    <a:cubicBezTo>
                      <a:pt x="98367" y="59988"/>
                      <a:pt x="46331" y="32847"/>
                      <a:pt x="0" y="1383"/>
                    </a:cubicBezTo>
                    <a:cubicBezTo>
                      <a:pt x="346" y="692"/>
                      <a:pt x="519" y="346"/>
                      <a:pt x="6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35"/>
              <p:cNvSpPr/>
              <p:nvPr/>
            </p:nvSpPr>
            <p:spPr>
              <a:xfrm>
                <a:off x="8486306" y="1932756"/>
                <a:ext cx="151130" cy="343232"/>
              </a:xfrm>
              <a:custGeom>
                <a:avLst/>
                <a:gdLst/>
                <a:ahLst/>
                <a:cxnLst/>
                <a:rect l="l" t="t" r="r" b="b"/>
                <a:pathLst>
                  <a:path w="199511" h="453111" extrusionOk="0">
                    <a:moveTo>
                      <a:pt x="199511" y="0"/>
                    </a:moveTo>
                    <a:cubicBezTo>
                      <a:pt x="186373" y="16423"/>
                      <a:pt x="173580" y="33365"/>
                      <a:pt x="161305" y="50307"/>
                    </a:cubicBezTo>
                    <a:cubicBezTo>
                      <a:pt x="149031" y="67422"/>
                      <a:pt x="137276" y="84710"/>
                      <a:pt x="125693" y="102343"/>
                    </a:cubicBezTo>
                    <a:cubicBezTo>
                      <a:pt x="114283" y="119977"/>
                      <a:pt x="103219" y="137956"/>
                      <a:pt x="92846" y="156108"/>
                    </a:cubicBezTo>
                    <a:cubicBezTo>
                      <a:pt x="82473" y="174260"/>
                      <a:pt x="72447" y="192758"/>
                      <a:pt x="63284" y="211775"/>
                    </a:cubicBezTo>
                    <a:cubicBezTo>
                      <a:pt x="60864" y="216442"/>
                      <a:pt x="58789" y="221283"/>
                      <a:pt x="56542" y="225950"/>
                    </a:cubicBezTo>
                    <a:cubicBezTo>
                      <a:pt x="54295" y="230791"/>
                      <a:pt x="52047" y="235459"/>
                      <a:pt x="49973" y="240299"/>
                    </a:cubicBezTo>
                    <a:lnTo>
                      <a:pt x="43749" y="254648"/>
                    </a:lnTo>
                    <a:lnTo>
                      <a:pt x="37871" y="269170"/>
                    </a:lnTo>
                    <a:cubicBezTo>
                      <a:pt x="30264" y="288705"/>
                      <a:pt x="23349" y="308586"/>
                      <a:pt x="17817" y="328639"/>
                    </a:cubicBezTo>
                    <a:lnTo>
                      <a:pt x="16780" y="332443"/>
                    </a:lnTo>
                    <a:lnTo>
                      <a:pt x="15916" y="336246"/>
                    </a:lnTo>
                    <a:lnTo>
                      <a:pt x="14014" y="343853"/>
                    </a:lnTo>
                    <a:lnTo>
                      <a:pt x="12112" y="351459"/>
                    </a:lnTo>
                    <a:cubicBezTo>
                      <a:pt x="11594" y="354052"/>
                      <a:pt x="11075" y="356646"/>
                      <a:pt x="10557" y="359066"/>
                    </a:cubicBezTo>
                    <a:lnTo>
                      <a:pt x="9000" y="366845"/>
                    </a:lnTo>
                    <a:cubicBezTo>
                      <a:pt x="8482" y="369439"/>
                      <a:pt x="7963" y="372032"/>
                      <a:pt x="7618" y="374625"/>
                    </a:cubicBezTo>
                    <a:lnTo>
                      <a:pt x="5197" y="390184"/>
                    </a:lnTo>
                    <a:cubicBezTo>
                      <a:pt x="2431" y="410929"/>
                      <a:pt x="1394" y="432020"/>
                      <a:pt x="1913" y="453111"/>
                    </a:cubicBezTo>
                    <a:cubicBezTo>
                      <a:pt x="-508" y="432193"/>
                      <a:pt x="-508" y="410929"/>
                      <a:pt x="1221" y="389665"/>
                    </a:cubicBezTo>
                    <a:cubicBezTo>
                      <a:pt x="2950" y="368574"/>
                      <a:pt x="6753" y="347656"/>
                      <a:pt x="11767" y="326911"/>
                    </a:cubicBezTo>
                    <a:lnTo>
                      <a:pt x="15743" y="311525"/>
                    </a:lnTo>
                    <a:cubicBezTo>
                      <a:pt x="17126" y="306338"/>
                      <a:pt x="18855" y="301325"/>
                      <a:pt x="20411" y="296311"/>
                    </a:cubicBezTo>
                    <a:cubicBezTo>
                      <a:pt x="21966" y="291298"/>
                      <a:pt x="23695" y="286285"/>
                      <a:pt x="25424" y="281271"/>
                    </a:cubicBezTo>
                    <a:cubicBezTo>
                      <a:pt x="27153" y="276258"/>
                      <a:pt x="28881" y="271244"/>
                      <a:pt x="30783" y="266231"/>
                    </a:cubicBezTo>
                    <a:lnTo>
                      <a:pt x="36488" y="251363"/>
                    </a:lnTo>
                    <a:lnTo>
                      <a:pt x="42711" y="236669"/>
                    </a:lnTo>
                    <a:cubicBezTo>
                      <a:pt x="44786" y="231828"/>
                      <a:pt x="47033" y="226988"/>
                      <a:pt x="49281" y="222147"/>
                    </a:cubicBezTo>
                    <a:cubicBezTo>
                      <a:pt x="51528" y="217307"/>
                      <a:pt x="53603" y="212466"/>
                      <a:pt x="56023" y="207798"/>
                    </a:cubicBezTo>
                    <a:cubicBezTo>
                      <a:pt x="74694" y="169765"/>
                      <a:pt x="96476" y="133288"/>
                      <a:pt x="120334" y="98367"/>
                    </a:cubicBezTo>
                    <a:cubicBezTo>
                      <a:pt x="132262" y="80907"/>
                      <a:pt x="144882" y="63965"/>
                      <a:pt x="158021" y="47368"/>
                    </a:cubicBezTo>
                    <a:cubicBezTo>
                      <a:pt x="171332" y="31464"/>
                      <a:pt x="184817" y="15213"/>
                      <a:pt x="1995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35"/>
              <p:cNvSpPr/>
              <p:nvPr/>
            </p:nvSpPr>
            <p:spPr>
              <a:xfrm>
                <a:off x="8370343" y="2070820"/>
                <a:ext cx="219470" cy="565985"/>
              </a:xfrm>
              <a:custGeom>
                <a:avLst/>
                <a:gdLst/>
                <a:ahLst/>
                <a:cxnLst/>
                <a:rect l="l" t="t" r="r" b="b"/>
                <a:pathLst>
                  <a:path w="289729" h="747175" extrusionOk="0">
                    <a:moveTo>
                      <a:pt x="227191" y="0"/>
                    </a:moveTo>
                    <a:cubicBezTo>
                      <a:pt x="228228" y="0"/>
                      <a:pt x="163745" y="41837"/>
                      <a:pt x="107905" y="104937"/>
                    </a:cubicBezTo>
                    <a:cubicBezTo>
                      <a:pt x="50683" y="166827"/>
                      <a:pt x="1931" y="250154"/>
                      <a:pt x="30" y="305301"/>
                    </a:cubicBezTo>
                    <a:cubicBezTo>
                      <a:pt x="-1180" y="414733"/>
                      <a:pt x="34606" y="421821"/>
                      <a:pt x="19738" y="557529"/>
                    </a:cubicBezTo>
                    <a:cubicBezTo>
                      <a:pt x="15935" y="691855"/>
                      <a:pt x="195208" y="743718"/>
                      <a:pt x="191232" y="747175"/>
                    </a:cubicBezTo>
                    <a:cubicBezTo>
                      <a:pt x="188293" y="742335"/>
                      <a:pt x="264532" y="589166"/>
                      <a:pt x="287524" y="424241"/>
                    </a:cubicBezTo>
                    <a:cubicBezTo>
                      <a:pt x="303083" y="256031"/>
                      <a:pt x="231339" y="-345"/>
                      <a:pt x="2271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35"/>
              <p:cNvSpPr/>
              <p:nvPr/>
            </p:nvSpPr>
            <p:spPr>
              <a:xfrm>
                <a:off x="8411036" y="2070811"/>
                <a:ext cx="132459" cy="566165"/>
              </a:xfrm>
              <a:custGeom>
                <a:avLst/>
                <a:gdLst/>
                <a:ahLst/>
                <a:cxnLst/>
                <a:rect l="l" t="t" r="r" b="b"/>
                <a:pathLst>
                  <a:path w="174863" h="747413" extrusionOk="0">
                    <a:moveTo>
                      <a:pt x="173434" y="13"/>
                    </a:moveTo>
                    <a:cubicBezTo>
                      <a:pt x="168075" y="-1716"/>
                      <a:pt x="46369" y="170816"/>
                      <a:pt x="12831" y="254315"/>
                    </a:cubicBezTo>
                    <a:cubicBezTo>
                      <a:pt x="-27622" y="336259"/>
                      <a:pt x="37553" y="220777"/>
                      <a:pt x="70745" y="224062"/>
                    </a:cubicBezTo>
                    <a:cubicBezTo>
                      <a:pt x="86304" y="225272"/>
                      <a:pt x="54149" y="284742"/>
                      <a:pt x="32885" y="344038"/>
                    </a:cubicBezTo>
                    <a:cubicBezTo>
                      <a:pt x="9720" y="403162"/>
                      <a:pt x="-2209" y="462114"/>
                      <a:pt x="7991" y="458483"/>
                    </a:cubicBezTo>
                    <a:cubicBezTo>
                      <a:pt x="28217" y="451914"/>
                      <a:pt x="54149" y="392963"/>
                      <a:pt x="68843" y="400051"/>
                    </a:cubicBezTo>
                    <a:cubicBezTo>
                      <a:pt x="75413" y="403162"/>
                      <a:pt x="46542" y="469893"/>
                      <a:pt x="33058" y="531783"/>
                    </a:cubicBezTo>
                    <a:cubicBezTo>
                      <a:pt x="17326" y="593673"/>
                      <a:pt x="16635" y="650723"/>
                      <a:pt x="26834" y="636892"/>
                    </a:cubicBezTo>
                    <a:cubicBezTo>
                      <a:pt x="47753" y="610615"/>
                      <a:pt x="45851" y="543884"/>
                      <a:pt x="72128" y="568952"/>
                    </a:cubicBezTo>
                    <a:cubicBezTo>
                      <a:pt x="92009" y="597822"/>
                      <a:pt x="132289" y="750646"/>
                      <a:pt x="137303" y="747361"/>
                    </a:cubicBezTo>
                    <a:cubicBezTo>
                      <a:pt x="137476" y="747707"/>
                      <a:pt x="121225" y="701548"/>
                      <a:pt x="116212" y="651241"/>
                    </a:cubicBezTo>
                    <a:cubicBezTo>
                      <a:pt x="109815" y="601625"/>
                      <a:pt x="114829" y="547515"/>
                      <a:pt x="123818" y="548206"/>
                    </a:cubicBezTo>
                    <a:cubicBezTo>
                      <a:pt x="141279" y="549244"/>
                      <a:pt x="168248" y="590216"/>
                      <a:pt x="174644" y="581917"/>
                    </a:cubicBezTo>
                    <a:cubicBezTo>
                      <a:pt x="179658" y="574830"/>
                      <a:pt x="96849" y="451741"/>
                      <a:pt x="112927" y="444307"/>
                    </a:cubicBezTo>
                    <a:cubicBezTo>
                      <a:pt x="127622" y="438084"/>
                      <a:pt x="163926" y="490984"/>
                      <a:pt x="173088" y="478018"/>
                    </a:cubicBezTo>
                    <a:cubicBezTo>
                      <a:pt x="180868" y="466263"/>
                      <a:pt x="105148" y="324849"/>
                      <a:pt x="119842" y="317588"/>
                    </a:cubicBezTo>
                    <a:cubicBezTo>
                      <a:pt x="133327" y="311365"/>
                      <a:pt x="161678" y="359943"/>
                      <a:pt x="173261" y="336259"/>
                    </a:cubicBezTo>
                    <a:cubicBezTo>
                      <a:pt x="186227" y="312229"/>
                      <a:pt x="84057" y="207984"/>
                      <a:pt x="106703" y="211269"/>
                    </a:cubicBezTo>
                    <a:cubicBezTo>
                      <a:pt x="130215" y="214381"/>
                      <a:pt x="141452" y="256908"/>
                      <a:pt x="159085" y="232878"/>
                    </a:cubicBezTo>
                    <a:cubicBezTo>
                      <a:pt x="171705" y="210404"/>
                      <a:pt x="168767" y="1050"/>
                      <a:pt x="173434" y="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35"/>
              <p:cNvSpPr/>
              <p:nvPr/>
            </p:nvSpPr>
            <p:spPr>
              <a:xfrm>
                <a:off x="8474307" y="2070820"/>
                <a:ext cx="68718" cy="566377"/>
              </a:xfrm>
              <a:custGeom>
                <a:avLst/>
                <a:gdLst/>
                <a:ahLst/>
                <a:cxnLst/>
                <a:rect l="l" t="t" r="r" b="b"/>
                <a:pathLst>
                  <a:path w="90717" h="747693" extrusionOk="0">
                    <a:moveTo>
                      <a:pt x="54586" y="747002"/>
                    </a:moveTo>
                    <a:cubicBezTo>
                      <a:pt x="36434" y="693929"/>
                      <a:pt x="24333" y="636188"/>
                      <a:pt x="18628" y="575681"/>
                    </a:cubicBezTo>
                    <a:cubicBezTo>
                      <a:pt x="15689" y="545427"/>
                      <a:pt x="14306" y="514482"/>
                      <a:pt x="14133" y="483019"/>
                    </a:cubicBezTo>
                    <a:cubicBezTo>
                      <a:pt x="14306" y="467287"/>
                      <a:pt x="14133" y="451555"/>
                      <a:pt x="14997" y="435478"/>
                    </a:cubicBezTo>
                    <a:cubicBezTo>
                      <a:pt x="15170" y="427525"/>
                      <a:pt x="15343" y="419573"/>
                      <a:pt x="15861" y="411621"/>
                    </a:cubicBezTo>
                    <a:cubicBezTo>
                      <a:pt x="16034" y="407644"/>
                      <a:pt x="16207" y="403668"/>
                      <a:pt x="16553" y="399519"/>
                    </a:cubicBezTo>
                    <a:cubicBezTo>
                      <a:pt x="16726" y="395543"/>
                      <a:pt x="16726" y="391567"/>
                      <a:pt x="16899" y="387591"/>
                    </a:cubicBezTo>
                    <a:cubicBezTo>
                      <a:pt x="17244" y="379638"/>
                      <a:pt x="17936" y="371513"/>
                      <a:pt x="18109" y="363561"/>
                    </a:cubicBezTo>
                    <a:cubicBezTo>
                      <a:pt x="18282" y="355608"/>
                      <a:pt x="18628" y="347656"/>
                      <a:pt x="18973" y="339531"/>
                    </a:cubicBezTo>
                    <a:cubicBezTo>
                      <a:pt x="19146" y="331578"/>
                      <a:pt x="18800" y="323626"/>
                      <a:pt x="18800" y="315674"/>
                    </a:cubicBezTo>
                    <a:cubicBezTo>
                      <a:pt x="18800" y="307721"/>
                      <a:pt x="18282" y="300288"/>
                      <a:pt x="18109" y="292508"/>
                    </a:cubicBezTo>
                    <a:cubicBezTo>
                      <a:pt x="17590" y="277122"/>
                      <a:pt x="17936" y="261563"/>
                      <a:pt x="18800" y="245831"/>
                    </a:cubicBezTo>
                    <a:cubicBezTo>
                      <a:pt x="19492" y="230100"/>
                      <a:pt x="20702" y="214368"/>
                      <a:pt x="22776" y="198290"/>
                    </a:cubicBezTo>
                    <a:cubicBezTo>
                      <a:pt x="26407" y="166308"/>
                      <a:pt x="32976" y="133807"/>
                      <a:pt x="42830" y="100787"/>
                    </a:cubicBezTo>
                    <a:cubicBezTo>
                      <a:pt x="47671" y="84364"/>
                      <a:pt x="53894" y="67595"/>
                      <a:pt x="61501" y="50826"/>
                    </a:cubicBezTo>
                    <a:cubicBezTo>
                      <a:pt x="68762" y="34057"/>
                      <a:pt x="77925" y="17115"/>
                      <a:pt x="90717" y="173"/>
                    </a:cubicBezTo>
                    <a:cubicBezTo>
                      <a:pt x="90026" y="173"/>
                      <a:pt x="89507" y="173"/>
                      <a:pt x="88815" y="0"/>
                    </a:cubicBezTo>
                    <a:cubicBezTo>
                      <a:pt x="72911" y="17115"/>
                      <a:pt x="61847" y="34748"/>
                      <a:pt x="52166" y="52036"/>
                    </a:cubicBezTo>
                    <a:cubicBezTo>
                      <a:pt x="42830" y="69324"/>
                      <a:pt x="35224" y="86611"/>
                      <a:pt x="28827" y="103726"/>
                    </a:cubicBezTo>
                    <a:cubicBezTo>
                      <a:pt x="16034" y="137956"/>
                      <a:pt x="8428" y="171494"/>
                      <a:pt x="3933" y="204341"/>
                    </a:cubicBezTo>
                    <a:cubicBezTo>
                      <a:pt x="2031" y="220591"/>
                      <a:pt x="648" y="236669"/>
                      <a:pt x="130" y="252746"/>
                    </a:cubicBezTo>
                    <a:cubicBezTo>
                      <a:pt x="-216" y="268651"/>
                      <a:pt x="130" y="284210"/>
                      <a:pt x="1167" y="299423"/>
                    </a:cubicBezTo>
                    <a:cubicBezTo>
                      <a:pt x="1686" y="307030"/>
                      <a:pt x="2723" y="314636"/>
                      <a:pt x="3069" y="322243"/>
                    </a:cubicBezTo>
                    <a:cubicBezTo>
                      <a:pt x="3414" y="329850"/>
                      <a:pt x="4106" y="337283"/>
                      <a:pt x="4279" y="344890"/>
                    </a:cubicBezTo>
                    <a:cubicBezTo>
                      <a:pt x="4279" y="352669"/>
                      <a:pt x="4279" y="360449"/>
                      <a:pt x="4452" y="368228"/>
                    </a:cubicBezTo>
                    <a:cubicBezTo>
                      <a:pt x="4624" y="376008"/>
                      <a:pt x="4106" y="383960"/>
                      <a:pt x="4279" y="391740"/>
                    </a:cubicBezTo>
                    <a:cubicBezTo>
                      <a:pt x="4279" y="395716"/>
                      <a:pt x="4279" y="399519"/>
                      <a:pt x="4279" y="403495"/>
                    </a:cubicBezTo>
                    <a:cubicBezTo>
                      <a:pt x="4106" y="407471"/>
                      <a:pt x="4106" y="411448"/>
                      <a:pt x="4106" y="415424"/>
                    </a:cubicBezTo>
                    <a:cubicBezTo>
                      <a:pt x="3933" y="423376"/>
                      <a:pt x="3933" y="431156"/>
                      <a:pt x="4106" y="439108"/>
                    </a:cubicBezTo>
                    <a:cubicBezTo>
                      <a:pt x="3760" y="455013"/>
                      <a:pt x="4452" y="470572"/>
                      <a:pt x="4797" y="486131"/>
                    </a:cubicBezTo>
                    <a:cubicBezTo>
                      <a:pt x="5834" y="517248"/>
                      <a:pt x="8082" y="548021"/>
                      <a:pt x="11885" y="578101"/>
                    </a:cubicBezTo>
                    <a:cubicBezTo>
                      <a:pt x="19665" y="638090"/>
                      <a:pt x="33668" y="695139"/>
                      <a:pt x="53376" y="747694"/>
                    </a:cubicBezTo>
                    <a:cubicBezTo>
                      <a:pt x="53722" y="747348"/>
                      <a:pt x="54067" y="747175"/>
                      <a:pt x="54586" y="74700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us Jakarta Sans ExtraBold"/>
              <a:buNone/>
              <a:defRPr sz="3000">
                <a:solidFill>
                  <a:schemeClr val="dk1"/>
                </a:solidFill>
                <a:latin typeface="Plus Jakarta Sans ExtraBold"/>
                <a:ea typeface="Plus Jakarta Sans ExtraBold"/>
                <a:cs typeface="Plus Jakarta Sans ExtraBold"/>
                <a:sym typeface="Plus Jakarta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us Jakarta Sans ExtraBold"/>
              <a:buNone/>
              <a:defRPr sz="3000">
                <a:solidFill>
                  <a:schemeClr val="dk1"/>
                </a:solidFill>
                <a:latin typeface="Plus Jakarta Sans ExtraBold"/>
                <a:ea typeface="Plus Jakarta Sans ExtraBold"/>
                <a:cs typeface="Plus Jakarta Sans ExtraBold"/>
                <a:sym typeface="Plus Jakarta Sa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us Jakarta Sans ExtraBold"/>
              <a:buNone/>
              <a:defRPr sz="3000">
                <a:solidFill>
                  <a:schemeClr val="dk1"/>
                </a:solidFill>
                <a:latin typeface="Plus Jakarta Sans ExtraBold"/>
                <a:ea typeface="Plus Jakarta Sans ExtraBold"/>
                <a:cs typeface="Plus Jakarta Sans ExtraBold"/>
                <a:sym typeface="Plus Jakarta Sa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us Jakarta Sans ExtraBold"/>
              <a:buNone/>
              <a:defRPr sz="3000">
                <a:solidFill>
                  <a:schemeClr val="dk1"/>
                </a:solidFill>
                <a:latin typeface="Plus Jakarta Sans ExtraBold"/>
                <a:ea typeface="Plus Jakarta Sans ExtraBold"/>
                <a:cs typeface="Plus Jakarta Sans ExtraBold"/>
                <a:sym typeface="Plus Jakarta Sa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us Jakarta Sans ExtraBold"/>
              <a:buNone/>
              <a:defRPr sz="3000">
                <a:solidFill>
                  <a:schemeClr val="dk1"/>
                </a:solidFill>
                <a:latin typeface="Plus Jakarta Sans ExtraBold"/>
                <a:ea typeface="Plus Jakarta Sans ExtraBold"/>
                <a:cs typeface="Plus Jakarta Sans ExtraBold"/>
                <a:sym typeface="Plus Jakarta Sa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us Jakarta Sans ExtraBold"/>
              <a:buNone/>
              <a:defRPr sz="3000">
                <a:solidFill>
                  <a:schemeClr val="dk1"/>
                </a:solidFill>
                <a:latin typeface="Plus Jakarta Sans ExtraBold"/>
                <a:ea typeface="Plus Jakarta Sans ExtraBold"/>
                <a:cs typeface="Plus Jakarta Sans ExtraBold"/>
                <a:sym typeface="Plus Jakarta Sa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us Jakarta Sans ExtraBold"/>
              <a:buNone/>
              <a:defRPr sz="3000">
                <a:solidFill>
                  <a:schemeClr val="dk1"/>
                </a:solidFill>
                <a:latin typeface="Plus Jakarta Sans ExtraBold"/>
                <a:ea typeface="Plus Jakarta Sans ExtraBold"/>
                <a:cs typeface="Plus Jakarta Sans ExtraBold"/>
                <a:sym typeface="Plus Jakarta Sa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us Jakarta Sans ExtraBold"/>
              <a:buNone/>
              <a:defRPr sz="3000">
                <a:solidFill>
                  <a:schemeClr val="dk1"/>
                </a:solidFill>
                <a:latin typeface="Plus Jakarta Sans ExtraBold"/>
                <a:ea typeface="Plus Jakarta Sans ExtraBold"/>
                <a:cs typeface="Plus Jakarta Sans ExtraBold"/>
                <a:sym typeface="Plus Jakarta Sa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us Jakarta Sans ExtraBold"/>
              <a:buNone/>
              <a:defRPr sz="3000">
                <a:solidFill>
                  <a:schemeClr val="dk1"/>
                </a:solidFill>
                <a:latin typeface="Plus Jakarta Sans ExtraBold"/>
                <a:ea typeface="Plus Jakarta Sans ExtraBold"/>
                <a:cs typeface="Plus Jakarta Sans ExtraBold"/>
                <a:sym typeface="Plus Jakarta Sa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8" r:id="rId5"/>
    <p:sldLayoutId id="2147483660" r:id="rId6"/>
    <p:sldLayoutId id="2147483669" r:id="rId7"/>
    <p:sldLayoutId id="2147483670" r:id="rId8"/>
    <p:sldLayoutId id="2147483681" r:id="rId9"/>
    <p:sldLayoutId id="2147483682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7" name="Google Shape;1387;p40"/>
          <p:cNvGrpSpPr/>
          <p:nvPr/>
        </p:nvGrpSpPr>
        <p:grpSpPr>
          <a:xfrm>
            <a:off x="0" y="-1581246"/>
            <a:ext cx="9945351" cy="9546213"/>
            <a:chOff x="53087" y="-2771843"/>
            <a:chExt cx="9945351" cy="9546213"/>
          </a:xfrm>
        </p:grpSpPr>
        <p:sp>
          <p:nvSpPr>
            <p:cNvPr id="1388" name="Google Shape;1388;p40"/>
            <p:cNvSpPr/>
            <p:nvPr/>
          </p:nvSpPr>
          <p:spPr>
            <a:xfrm>
              <a:off x="4633838" y="-24300"/>
              <a:ext cx="4569000" cy="5204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grpSp>
          <p:nvGrpSpPr>
            <p:cNvPr id="1389" name="Google Shape;1389;p40"/>
            <p:cNvGrpSpPr/>
            <p:nvPr/>
          </p:nvGrpSpPr>
          <p:grpSpPr>
            <a:xfrm>
              <a:off x="5943787" y="339950"/>
              <a:ext cx="4007969" cy="4967903"/>
              <a:chOff x="5943787" y="339950"/>
              <a:chExt cx="4007969" cy="4967903"/>
            </a:xfrm>
          </p:grpSpPr>
          <p:grpSp>
            <p:nvGrpSpPr>
              <p:cNvPr id="1390" name="Google Shape;1390;p40"/>
              <p:cNvGrpSpPr/>
              <p:nvPr/>
            </p:nvGrpSpPr>
            <p:grpSpPr>
              <a:xfrm rot="6299939" flipH="1">
                <a:off x="8196316" y="1600267"/>
                <a:ext cx="1710068" cy="1406151"/>
                <a:chOff x="7754112" y="1826157"/>
                <a:chExt cx="1072114" cy="881576"/>
              </a:xfrm>
            </p:grpSpPr>
            <p:sp>
              <p:nvSpPr>
                <p:cNvPr id="1391" name="Google Shape;1391;p40"/>
                <p:cNvSpPr/>
                <p:nvPr/>
              </p:nvSpPr>
              <p:spPr>
                <a:xfrm>
                  <a:off x="8161502" y="1876483"/>
                  <a:ext cx="664724" cy="521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524" h="689088" extrusionOk="0">
                      <a:moveTo>
                        <a:pt x="0" y="688915"/>
                      </a:moveTo>
                      <a:cubicBezTo>
                        <a:pt x="11756" y="667997"/>
                        <a:pt x="24376" y="647598"/>
                        <a:pt x="37342" y="627371"/>
                      </a:cubicBezTo>
                      <a:cubicBezTo>
                        <a:pt x="50307" y="607145"/>
                        <a:pt x="63792" y="587264"/>
                        <a:pt x="77449" y="567556"/>
                      </a:cubicBezTo>
                      <a:cubicBezTo>
                        <a:pt x="104936" y="528313"/>
                        <a:pt x="133980" y="489934"/>
                        <a:pt x="164233" y="452592"/>
                      </a:cubicBezTo>
                      <a:cubicBezTo>
                        <a:pt x="194660" y="415424"/>
                        <a:pt x="226469" y="379292"/>
                        <a:pt x="259661" y="344717"/>
                      </a:cubicBezTo>
                      <a:cubicBezTo>
                        <a:pt x="292854" y="309969"/>
                        <a:pt x="327775" y="276776"/>
                        <a:pt x="363906" y="245140"/>
                      </a:cubicBezTo>
                      <a:cubicBezTo>
                        <a:pt x="382059" y="229408"/>
                        <a:pt x="400556" y="214022"/>
                        <a:pt x="419573" y="199154"/>
                      </a:cubicBezTo>
                      <a:cubicBezTo>
                        <a:pt x="438589" y="184287"/>
                        <a:pt x="457951" y="170111"/>
                        <a:pt x="477660" y="156281"/>
                      </a:cubicBezTo>
                      <a:cubicBezTo>
                        <a:pt x="497368" y="142624"/>
                        <a:pt x="517767" y="129658"/>
                        <a:pt x="538339" y="117211"/>
                      </a:cubicBezTo>
                      <a:cubicBezTo>
                        <a:pt x="559085" y="104936"/>
                        <a:pt x="580176" y="93354"/>
                        <a:pt x="601786" y="82462"/>
                      </a:cubicBezTo>
                      <a:cubicBezTo>
                        <a:pt x="645005" y="61199"/>
                        <a:pt x="689780" y="42701"/>
                        <a:pt x="735765" y="28698"/>
                      </a:cubicBezTo>
                      <a:lnTo>
                        <a:pt x="753053" y="23684"/>
                      </a:lnTo>
                      <a:cubicBezTo>
                        <a:pt x="758758" y="21955"/>
                        <a:pt x="764636" y="20572"/>
                        <a:pt x="770513" y="19016"/>
                      </a:cubicBezTo>
                      <a:lnTo>
                        <a:pt x="779330" y="16769"/>
                      </a:lnTo>
                      <a:lnTo>
                        <a:pt x="788147" y="14695"/>
                      </a:lnTo>
                      <a:cubicBezTo>
                        <a:pt x="794025" y="13484"/>
                        <a:pt x="799903" y="11929"/>
                        <a:pt x="805781" y="10718"/>
                      </a:cubicBezTo>
                      <a:lnTo>
                        <a:pt x="823587" y="7434"/>
                      </a:lnTo>
                      <a:lnTo>
                        <a:pt x="828082" y="6569"/>
                      </a:lnTo>
                      <a:lnTo>
                        <a:pt x="832577" y="5878"/>
                      </a:lnTo>
                      <a:lnTo>
                        <a:pt x="841566" y="4495"/>
                      </a:lnTo>
                      <a:cubicBezTo>
                        <a:pt x="853494" y="2420"/>
                        <a:pt x="865423" y="1383"/>
                        <a:pt x="877352" y="0"/>
                      </a:cubicBezTo>
                      <a:lnTo>
                        <a:pt x="877525" y="864"/>
                      </a:lnTo>
                      <a:cubicBezTo>
                        <a:pt x="782615" y="14867"/>
                        <a:pt x="690817" y="45985"/>
                        <a:pt x="605934" y="89723"/>
                      </a:cubicBezTo>
                      <a:cubicBezTo>
                        <a:pt x="520879" y="133288"/>
                        <a:pt x="441528" y="187917"/>
                        <a:pt x="368747" y="249980"/>
                      </a:cubicBezTo>
                      <a:cubicBezTo>
                        <a:pt x="332443" y="281098"/>
                        <a:pt x="297349" y="313945"/>
                        <a:pt x="263983" y="348175"/>
                      </a:cubicBezTo>
                      <a:cubicBezTo>
                        <a:pt x="230445" y="382404"/>
                        <a:pt x="198463" y="418190"/>
                        <a:pt x="167864" y="455013"/>
                      </a:cubicBezTo>
                      <a:cubicBezTo>
                        <a:pt x="137092" y="491836"/>
                        <a:pt x="107875" y="529696"/>
                        <a:pt x="79869" y="568766"/>
                      </a:cubicBezTo>
                      <a:cubicBezTo>
                        <a:pt x="65866" y="588301"/>
                        <a:pt x="52209" y="608009"/>
                        <a:pt x="39070" y="628063"/>
                      </a:cubicBezTo>
                      <a:cubicBezTo>
                        <a:pt x="25932" y="648116"/>
                        <a:pt x="12966" y="668343"/>
                        <a:pt x="1037" y="689088"/>
                      </a:cubicBezTo>
                      <a:lnTo>
                        <a:pt x="0" y="688915"/>
                      </a:lnTo>
                      <a:close/>
                    </a:path>
                  </a:pathLst>
                </a:custGeom>
                <a:solidFill>
                  <a:srgbClr val="99BD75">
                    <a:alpha val="486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2" name="Google Shape;1392;p40"/>
                <p:cNvSpPr/>
                <p:nvPr/>
              </p:nvSpPr>
              <p:spPr>
                <a:xfrm>
                  <a:off x="7923011" y="2146592"/>
                  <a:ext cx="436783" cy="561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611" h="740605" extrusionOk="0">
                      <a:moveTo>
                        <a:pt x="576611" y="0"/>
                      </a:moveTo>
                      <a:cubicBezTo>
                        <a:pt x="576611" y="0"/>
                        <a:pt x="574537" y="216442"/>
                        <a:pt x="497088" y="314118"/>
                      </a:cubicBezTo>
                      <a:cubicBezTo>
                        <a:pt x="419639" y="411793"/>
                        <a:pt x="367257" y="410238"/>
                        <a:pt x="311763" y="548712"/>
                      </a:cubicBezTo>
                      <a:cubicBezTo>
                        <a:pt x="256270" y="687014"/>
                        <a:pt x="12340" y="740606"/>
                        <a:pt x="12340" y="740606"/>
                      </a:cubicBezTo>
                      <a:cubicBezTo>
                        <a:pt x="12340" y="740606"/>
                        <a:pt x="-46092" y="491317"/>
                        <a:pt x="91345" y="318958"/>
                      </a:cubicBezTo>
                      <a:cubicBezTo>
                        <a:pt x="228782" y="146427"/>
                        <a:pt x="576611" y="0"/>
                        <a:pt x="576611" y="0"/>
                      </a:cubicBezTo>
                      <a:close/>
                    </a:path>
                  </a:pathLst>
                </a:custGeom>
                <a:solidFill>
                  <a:srgbClr val="99BD75">
                    <a:alpha val="486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3" name="Google Shape;1393;p40"/>
                <p:cNvSpPr/>
                <p:nvPr/>
              </p:nvSpPr>
              <p:spPr>
                <a:xfrm>
                  <a:off x="7932222" y="2146592"/>
                  <a:ext cx="427566" cy="561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443" h="740605" extrusionOk="0">
                      <a:moveTo>
                        <a:pt x="564444" y="0"/>
                      </a:moveTo>
                      <a:cubicBezTo>
                        <a:pt x="564444" y="0"/>
                        <a:pt x="482673" y="173396"/>
                        <a:pt x="455704" y="254475"/>
                      </a:cubicBezTo>
                      <a:cubicBezTo>
                        <a:pt x="428735" y="335555"/>
                        <a:pt x="457087" y="219727"/>
                        <a:pt x="424413" y="211429"/>
                      </a:cubicBezTo>
                      <a:cubicBezTo>
                        <a:pt x="391739" y="203131"/>
                        <a:pt x="325700" y="453284"/>
                        <a:pt x="304955" y="442220"/>
                      </a:cubicBezTo>
                      <a:cubicBezTo>
                        <a:pt x="284210" y="431156"/>
                        <a:pt x="297522" y="366845"/>
                        <a:pt x="276430" y="368920"/>
                      </a:cubicBezTo>
                      <a:cubicBezTo>
                        <a:pt x="255339" y="370994"/>
                        <a:pt x="203131" y="658662"/>
                        <a:pt x="185151" y="625297"/>
                      </a:cubicBezTo>
                      <a:cubicBezTo>
                        <a:pt x="167172" y="591931"/>
                        <a:pt x="206070" y="519669"/>
                        <a:pt x="159738" y="540241"/>
                      </a:cubicBezTo>
                      <a:cubicBezTo>
                        <a:pt x="113580" y="560814"/>
                        <a:pt x="0" y="740606"/>
                        <a:pt x="0" y="740606"/>
                      </a:cubicBezTo>
                      <a:cubicBezTo>
                        <a:pt x="0" y="740606"/>
                        <a:pt x="130349" y="506357"/>
                        <a:pt x="108221" y="500825"/>
                      </a:cubicBezTo>
                      <a:cubicBezTo>
                        <a:pt x="86266" y="495293"/>
                        <a:pt x="27487" y="530214"/>
                        <a:pt x="24721" y="517767"/>
                      </a:cubicBezTo>
                      <a:cubicBezTo>
                        <a:pt x="21955" y="505320"/>
                        <a:pt x="205032" y="407990"/>
                        <a:pt x="193277" y="396234"/>
                      </a:cubicBezTo>
                      <a:cubicBezTo>
                        <a:pt x="181521" y="384479"/>
                        <a:pt x="100096" y="422512"/>
                        <a:pt x="99577" y="404705"/>
                      </a:cubicBezTo>
                      <a:cubicBezTo>
                        <a:pt x="98886" y="386899"/>
                        <a:pt x="298386" y="285074"/>
                        <a:pt x="290606" y="274183"/>
                      </a:cubicBezTo>
                      <a:cubicBezTo>
                        <a:pt x="282654" y="263465"/>
                        <a:pt x="210219" y="294928"/>
                        <a:pt x="219900" y="267960"/>
                      </a:cubicBezTo>
                      <a:cubicBezTo>
                        <a:pt x="229581" y="241164"/>
                        <a:pt x="426142" y="194141"/>
                        <a:pt x="401421" y="187745"/>
                      </a:cubicBezTo>
                      <a:cubicBezTo>
                        <a:pt x="376699" y="181521"/>
                        <a:pt x="324836" y="212293"/>
                        <a:pt x="331751" y="184806"/>
                      </a:cubicBezTo>
                      <a:cubicBezTo>
                        <a:pt x="339012" y="157491"/>
                        <a:pt x="564444" y="0"/>
                        <a:pt x="564444" y="0"/>
                      </a:cubicBezTo>
                      <a:close/>
                    </a:path>
                  </a:pathLst>
                </a:custGeom>
                <a:solidFill>
                  <a:srgbClr val="99BD75">
                    <a:alpha val="486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4" name="Google Shape;1394;p40"/>
                <p:cNvSpPr/>
                <p:nvPr/>
              </p:nvSpPr>
              <p:spPr>
                <a:xfrm>
                  <a:off x="7931830" y="2146331"/>
                  <a:ext cx="428482" cy="561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653" h="741124" extrusionOk="0">
                      <a:moveTo>
                        <a:pt x="0" y="740433"/>
                      </a:moveTo>
                      <a:cubicBezTo>
                        <a:pt x="38379" y="672492"/>
                        <a:pt x="78140" y="605416"/>
                        <a:pt x="119458" y="539204"/>
                      </a:cubicBezTo>
                      <a:cubicBezTo>
                        <a:pt x="140376" y="506184"/>
                        <a:pt x="161467" y="473511"/>
                        <a:pt x="183595" y="441182"/>
                      </a:cubicBezTo>
                      <a:cubicBezTo>
                        <a:pt x="194487" y="424932"/>
                        <a:pt x="205897" y="409200"/>
                        <a:pt x="217134" y="393123"/>
                      </a:cubicBezTo>
                      <a:lnTo>
                        <a:pt x="234594" y="369611"/>
                      </a:lnTo>
                      <a:lnTo>
                        <a:pt x="243411" y="357856"/>
                      </a:lnTo>
                      <a:lnTo>
                        <a:pt x="252573" y="346273"/>
                      </a:lnTo>
                      <a:cubicBezTo>
                        <a:pt x="258624" y="338666"/>
                        <a:pt x="264502" y="330714"/>
                        <a:pt x="270898" y="323280"/>
                      </a:cubicBezTo>
                      <a:lnTo>
                        <a:pt x="290261" y="300979"/>
                      </a:lnTo>
                      <a:cubicBezTo>
                        <a:pt x="297003" y="293718"/>
                        <a:pt x="304091" y="286803"/>
                        <a:pt x="311006" y="279542"/>
                      </a:cubicBezTo>
                      <a:cubicBezTo>
                        <a:pt x="317921" y="272454"/>
                        <a:pt x="325182" y="266058"/>
                        <a:pt x="332097" y="259316"/>
                      </a:cubicBezTo>
                      <a:cubicBezTo>
                        <a:pt x="346273" y="246004"/>
                        <a:pt x="360103" y="232520"/>
                        <a:pt x="373933" y="218862"/>
                      </a:cubicBezTo>
                      <a:cubicBezTo>
                        <a:pt x="387936" y="205378"/>
                        <a:pt x="401594" y="191721"/>
                        <a:pt x="415251" y="177891"/>
                      </a:cubicBezTo>
                      <a:cubicBezTo>
                        <a:pt x="442566" y="150403"/>
                        <a:pt x="469188" y="122051"/>
                        <a:pt x="494774" y="93008"/>
                      </a:cubicBezTo>
                      <a:cubicBezTo>
                        <a:pt x="507740" y="78486"/>
                        <a:pt x="520015" y="63619"/>
                        <a:pt x="531770" y="48233"/>
                      </a:cubicBezTo>
                      <a:cubicBezTo>
                        <a:pt x="543699" y="33020"/>
                        <a:pt x="554936" y="17115"/>
                        <a:pt x="564098" y="0"/>
                      </a:cubicBezTo>
                      <a:lnTo>
                        <a:pt x="565654" y="691"/>
                      </a:lnTo>
                      <a:cubicBezTo>
                        <a:pt x="558739" y="19189"/>
                        <a:pt x="548539" y="36131"/>
                        <a:pt x="538167" y="52728"/>
                      </a:cubicBezTo>
                      <a:cubicBezTo>
                        <a:pt x="527448" y="69151"/>
                        <a:pt x="515865" y="85056"/>
                        <a:pt x="503937" y="100614"/>
                      </a:cubicBezTo>
                      <a:cubicBezTo>
                        <a:pt x="480080" y="131732"/>
                        <a:pt x="454148" y="161121"/>
                        <a:pt x="427352" y="189646"/>
                      </a:cubicBezTo>
                      <a:cubicBezTo>
                        <a:pt x="413868" y="203822"/>
                        <a:pt x="400038" y="217825"/>
                        <a:pt x="386207" y="231483"/>
                      </a:cubicBezTo>
                      <a:cubicBezTo>
                        <a:pt x="372205" y="245140"/>
                        <a:pt x="357856" y="258451"/>
                        <a:pt x="343334" y="271590"/>
                      </a:cubicBezTo>
                      <a:cubicBezTo>
                        <a:pt x="336073" y="278159"/>
                        <a:pt x="328467" y="284556"/>
                        <a:pt x="321724" y="291125"/>
                      </a:cubicBezTo>
                      <a:cubicBezTo>
                        <a:pt x="314982" y="297867"/>
                        <a:pt x="307894" y="304264"/>
                        <a:pt x="301152" y="311179"/>
                      </a:cubicBezTo>
                      <a:lnTo>
                        <a:pt x="281617" y="332616"/>
                      </a:lnTo>
                      <a:cubicBezTo>
                        <a:pt x="275220" y="339704"/>
                        <a:pt x="269170" y="347483"/>
                        <a:pt x="262946" y="354744"/>
                      </a:cubicBezTo>
                      <a:lnTo>
                        <a:pt x="253611" y="365981"/>
                      </a:lnTo>
                      <a:lnTo>
                        <a:pt x="244621" y="377391"/>
                      </a:lnTo>
                      <a:lnTo>
                        <a:pt x="226815" y="400384"/>
                      </a:lnTo>
                      <a:cubicBezTo>
                        <a:pt x="215405" y="416115"/>
                        <a:pt x="203649" y="431501"/>
                        <a:pt x="192412" y="447406"/>
                      </a:cubicBezTo>
                      <a:cubicBezTo>
                        <a:pt x="169765" y="479043"/>
                        <a:pt x="147983" y="511198"/>
                        <a:pt x="126373" y="543699"/>
                      </a:cubicBezTo>
                      <a:cubicBezTo>
                        <a:pt x="83154" y="608528"/>
                        <a:pt x="41491" y="674394"/>
                        <a:pt x="1383" y="741124"/>
                      </a:cubicBezTo>
                      <a:lnTo>
                        <a:pt x="0" y="740433"/>
                      </a:lnTo>
                      <a:close/>
                    </a:path>
                  </a:pathLst>
                </a:custGeom>
                <a:solidFill>
                  <a:srgbClr val="99BD75">
                    <a:alpha val="486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5" name="Google Shape;1395;p40"/>
                <p:cNvSpPr/>
                <p:nvPr/>
              </p:nvSpPr>
              <p:spPr>
                <a:xfrm>
                  <a:off x="8113343" y="2020437"/>
                  <a:ext cx="379898" cy="97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516" h="129231" extrusionOk="0">
                      <a:moveTo>
                        <a:pt x="501517" y="0"/>
                      </a:moveTo>
                      <a:cubicBezTo>
                        <a:pt x="483365" y="13830"/>
                        <a:pt x="464348" y="26277"/>
                        <a:pt x="444813" y="38033"/>
                      </a:cubicBezTo>
                      <a:cubicBezTo>
                        <a:pt x="425278" y="49789"/>
                        <a:pt x="405224" y="60853"/>
                        <a:pt x="384825" y="70880"/>
                      </a:cubicBezTo>
                      <a:cubicBezTo>
                        <a:pt x="343853" y="90933"/>
                        <a:pt x="300979" y="107530"/>
                        <a:pt x="256204" y="118248"/>
                      </a:cubicBezTo>
                      <a:cubicBezTo>
                        <a:pt x="244967" y="120841"/>
                        <a:pt x="233730" y="123089"/>
                        <a:pt x="222493" y="124817"/>
                      </a:cubicBezTo>
                      <a:cubicBezTo>
                        <a:pt x="211083" y="126546"/>
                        <a:pt x="199673" y="127929"/>
                        <a:pt x="188263" y="128621"/>
                      </a:cubicBezTo>
                      <a:cubicBezTo>
                        <a:pt x="165271" y="130004"/>
                        <a:pt x="142105" y="129139"/>
                        <a:pt x="119458" y="124990"/>
                      </a:cubicBezTo>
                      <a:cubicBezTo>
                        <a:pt x="96811" y="121014"/>
                        <a:pt x="74683" y="113753"/>
                        <a:pt x="54283" y="103035"/>
                      </a:cubicBezTo>
                      <a:cubicBezTo>
                        <a:pt x="44257" y="97676"/>
                        <a:pt x="34403" y="91452"/>
                        <a:pt x="25413" y="84537"/>
                      </a:cubicBezTo>
                      <a:cubicBezTo>
                        <a:pt x="16423" y="77449"/>
                        <a:pt x="7953" y="69842"/>
                        <a:pt x="0" y="61544"/>
                      </a:cubicBezTo>
                      <a:cubicBezTo>
                        <a:pt x="8471" y="69151"/>
                        <a:pt x="17288" y="76239"/>
                        <a:pt x="26623" y="82635"/>
                      </a:cubicBezTo>
                      <a:cubicBezTo>
                        <a:pt x="35959" y="88859"/>
                        <a:pt x="45812" y="94564"/>
                        <a:pt x="56012" y="99404"/>
                      </a:cubicBezTo>
                      <a:cubicBezTo>
                        <a:pt x="66212" y="104245"/>
                        <a:pt x="76758" y="108221"/>
                        <a:pt x="87476" y="111333"/>
                      </a:cubicBezTo>
                      <a:cubicBezTo>
                        <a:pt x="98194" y="114445"/>
                        <a:pt x="109258" y="117038"/>
                        <a:pt x="120323" y="118594"/>
                      </a:cubicBezTo>
                      <a:cubicBezTo>
                        <a:pt x="131387" y="120150"/>
                        <a:pt x="142624" y="121187"/>
                        <a:pt x="153861" y="121533"/>
                      </a:cubicBezTo>
                      <a:cubicBezTo>
                        <a:pt x="165098" y="121878"/>
                        <a:pt x="176335" y="121533"/>
                        <a:pt x="187572" y="120668"/>
                      </a:cubicBezTo>
                      <a:cubicBezTo>
                        <a:pt x="193104" y="120323"/>
                        <a:pt x="198809" y="119631"/>
                        <a:pt x="204341" y="119112"/>
                      </a:cubicBezTo>
                      <a:cubicBezTo>
                        <a:pt x="209873" y="118421"/>
                        <a:pt x="215578" y="117729"/>
                        <a:pt x="221110" y="116692"/>
                      </a:cubicBezTo>
                      <a:cubicBezTo>
                        <a:pt x="232174" y="114963"/>
                        <a:pt x="243238" y="112716"/>
                        <a:pt x="254302" y="110123"/>
                      </a:cubicBezTo>
                      <a:cubicBezTo>
                        <a:pt x="265366" y="107530"/>
                        <a:pt x="276258" y="104591"/>
                        <a:pt x="286976" y="101479"/>
                      </a:cubicBezTo>
                      <a:cubicBezTo>
                        <a:pt x="297867" y="98194"/>
                        <a:pt x="308413" y="94564"/>
                        <a:pt x="319131" y="90761"/>
                      </a:cubicBezTo>
                      <a:cubicBezTo>
                        <a:pt x="340395" y="83154"/>
                        <a:pt x="361313" y="74337"/>
                        <a:pt x="381886" y="65002"/>
                      </a:cubicBezTo>
                      <a:cubicBezTo>
                        <a:pt x="402458" y="55494"/>
                        <a:pt x="422685" y="45467"/>
                        <a:pt x="442739" y="34575"/>
                      </a:cubicBezTo>
                      <a:cubicBezTo>
                        <a:pt x="462792" y="23857"/>
                        <a:pt x="482327" y="12447"/>
                        <a:pt x="501517" y="0"/>
                      </a:cubicBezTo>
                      <a:close/>
                    </a:path>
                  </a:pathLst>
                </a:custGeom>
                <a:solidFill>
                  <a:srgbClr val="99BD75">
                    <a:alpha val="486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6" name="Google Shape;1396;p40"/>
                <p:cNvSpPr/>
                <p:nvPr/>
              </p:nvSpPr>
              <p:spPr>
                <a:xfrm>
                  <a:off x="7754243" y="1976523"/>
                  <a:ext cx="556300" cy="238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390" h="314322" extrusionOk="0">
                      <a:moveTo>
                        <a:pt x="734382" y="163638"/>
                      </a:moveTo>
                      <a:cubicBezTo>
                        <a:pt x="734728" y="162774"/>
                        <a:pt x="678716" y="215329"/>
                        <a:pt x="604206" y="254572"/>
                      </a:cubicBezTo>
                      <a:cubicBezTo>
                        <a:pt x="530387" y="295544"/>
                        <a:pt x="438071" y="323031"/>
                        <a:pt x="383960" y="311794"/>
                      </a:cubicBezTo>
                      <a:cubicBezTo>
                        <a:pt x="277295" y="287073"/>
                        <a:pt x="279024" y="250596"/>
                        <a:pt x="143661" y="232962"/>
                      </a:cubicBezTo>
                      <a:cubicBezTo>
                        <a:pt x="12274" y="204783"/>
                        <a:pt x="4322" y="18422"/>
                        <a:pt x="0" y="21361"/>
                      </a:cubicBezTo>
                      <a:cubicBezTo>
                        <a:pt x="3976" y="25337"/>
                        <a:pt x="170975" y="-12351"/>
                        <a:pt x="336592" y="4246"/>
                      </a:cubicBezTo>
                      <a:cubicBezTo>
                        <a:pt x="503764" y="29140"/>
                        <a:pt x="735938" y="159662"/>
                        <a:pt x="734382" y="163638"/>
                      </a:cubicBezTo>
                      <a:close/>
                    </a:path>
                  </a:pathLst>
                </a:custGeom>
                <a:solidFill>
                  <a:srgbClr val="99BD75">
                    <a:alpha val="486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7" name="Google Shape;1397;p40"/>
                <p:cNvSpPr/>
                <p:nvPr/>
              </p:nvSpPr>
              <p:spPr>
                <a:xfrm>
                  <a:off x="7754299" y="1992821"/>
                  <a:ext cx="556238" cy="184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308" h="243580" extrusionOk="0">
                      <a:moveTo>
                        <a:pt x="734308" y="142108"/>
                      </a:moveTo>
                      <a:cubicBezTo>
                        <a:pt x="734654" y="147813"/>
                        <a:pt x="538265" y="225089"/>
                        <a:pt x="449234" y="237882"/>
                      </a:cubicBezTo>
                      <a:cubicBezTo>
                        <a:pt x="360029" y="257763"/>
                        <a:pt x="487785" y="221805"/>
                        <a:pt x="492453" y="188785"/>
                      </a:cubicBezTo>
                      <a:cubicBezTo>
                        <a:pt x="494873" y="173399"/>
                        <a:pt x="429526" y="190514"/>
                        <a:pt x="366944" y="197083"/>
                      </a:cubicBezTo>
                      <a:cubicBezTo>
                        <a:pt x="304017" y="205554"/>
                        <a:pt x="243856" y="203307"/>
                        <a:pt x="249906" y="194144"/>
                      </a:cubicBezTo>
                      <a:cubicBezTo>
                        <a:pt x="261143" y="176165"/>
                        <a:pt x="324589" y="164928"/>
                        <a:pt x="321132" y="148851"/>
                      </a:cubicBezTo>
                      <a:cubicBezTo>
                        <a:pt x="319576" y="141763"/>
                        <a:pt x="248005" y="153864"/>
                        <a:pt x="184731" y="152481"/>
                      </a:cubicBezTo>
                      <a:cubicBezTo>
                        <a:pt x="120767" y="153172"/>
                        <a:pt x="65273" y="140207"/>
                        <a:pt x="81178" y="133637"/>
                      </a:cubicBezTo>
                      <a:cubicBezTo>
                        <a:pt x="111605" y="119461"/>
                        <a:pt x="175915" y="137095"/>
                        <a:pt x="157936" y="105631"/>
                      </a:cubicBezTo>
                      <a:cubicBezTo>
                        <a:pt x="134597" y="79527"/>
                        <a:pt x="-4223" y="4152"/>
                        <a:pt x="99" y="3"/>
                      </a:cubicBezTo>
                      <a:cubicBezTo>
                        <a:pt x="-74" y="-342"/>
                        <a:pt x="40725" y="26454"/>
                        <a:pt x="88439" y="43223"/>
                      </a:cubicBezTo>
                      <a:cubicBezTo>
                        <a:pt x="135116" y="61202"/>
                        <a:pt x="188881" y="69154"/>
                        <a:pt x="190264" y="60165"/>
                      </a:cubicBezTo>
                      <a:cubicBezTo>
                        <a:pt x="193375" y="42877"/>
                        <a:pt x="160010" y="6918"/>
                        <a:pt x="169518" y="2769"/>
                      </a:cubicBezTo>
                      <a:cubicBezTo>
                        <a:pt x="177471" y="-342"/>
                        <a:pt x="277567" y="109089"/>
                        <a:pt x="288458" y="95432"/>
                      </a:cubicBezTo>
                      <a:cubicBezTo>
                        <a:pt x="297966" y="82639"/>
                        <a:pt x="255265" y="34924"/>
                        <a:pt x="269960" y="28874"/>
                      </a:cubicBezTo>
                      <a:cubicBezTo>
                        <a:pt x="283271" y="24033"/>
                        <a:pt x="402730" y="131217"/>
                        <a:pt x="413275" y="118597"/>
                      </a:cubicBezTo>
                      <a:cubicBezTo>
                        <a:pt x="422438" y="107014"/>
                        <a:pt x="382157" y="67944"/>
                        <a:pt x="407743" y="62239"/>
                      </a:cubicBezTo>
                      <a:cubicBezTo>
                        <a:pt x="434193" y="55324"/>
                        <a:pt x="511296" y="179277"/>
                        <a:pt x="513371" y="156457"/>
                      </a:cubicBezTo>
                      <a:cubicBezTo>
                        <a:pt x="515964" y="132946"/>
                        <a:pt x="477240" y="112028"/>
                        <a:pt x="504900" y="100445"/>
                      </a:cubicBezTo>
                      <a:cubicBezTo>
                        <a:pt x="529621" y="93876"/>
                        <a:pt x="732233" y="146257"/>
                        <a:pt x="734308" y="142108"/>
                      </a:cubicBezTo>
                      <a:close/>
                    </a:path>
                  </a:pathLst>
                </a:custGeom>
                <a:solidFill>
                  <a:srgbClr val="99BD75">
                    <a:alpha val="486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8" name="Google Shape;1398;p40"/>
                <p:cNvSpPr/>
                <p:nvPr/>
              </p:nvSpPr>
              <p:spPr>
                <a:xfrm>
                  <a:off x="7754112" y="1992300"/>
                  <a:ext cx="556687" cy="136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900" h="180571" extrusionOk="0">
                      <a:moveTo>
                        <a:pt x="519" y="0"/>
                      </a:moveTo>
                      <a:cubicBezTo>
                        <a:pt x="47714" y="30254"/>
                        <a:pt x="100960" y="55666"/>
                        <a:pt x="158528" y="75547"/>
                      </a:cubicBezTo>
                      <a:cubicBezTo>
                        <a:pt x="187226" y="85574"/>
                        <a:pt x="216961" y="94218"/>
                        <a:pt x="247560" y="101825"/>
                      </a:cubicBezTo>
                      <a:cubicBezTo>
                        <a:pt x="262946" y="105455"/>
                        <a:pt x="278159" y="109258"/>
                        <a:pt x="293891" y="112197"/>
                      </a:cubicBezTo>
                      <a:cubicBezTo>
                        <a:pt x="301671" y="113926"/>
                        <a:pt x="309450" y="115482"/>
                        <a:pt x="317230" y="117038"/>
                      </a:cubicBezTo>
                      <a:cubicBezTo>
                        <a:pt x="321206" y="117729"/>
                        <a:pt x="325182" y="118594"/>
                        <a:pt x="329158" y="119285"/>
                      </a:cubicBezTo>
                      <a:cubicBezTo>
                        <a:pt x="333134" y="120150"/>
                        <a:pt x="336938" y="120841"/>
                        <a:pt x="340914" y="121706"/>
                      </a:cubicBezTo>
                      <a:cubicBezTo>
                        <a:pt x="348693" y="123261"/>
                        <a:pt x="356819" y="124472"/>
                        <a:pt x="364598" y="126200"/>
                      </a:cubicBezTo>
                      <a:cubicBezTo>
                        <a:pt x="372377" y="127929"/>
                        <a:pt x="380330" y="129485"/>
                        <a:pt x="388109" y="131041"/>
                      </a:cubicBezTo>
                      <a:cubicBezTo>
                        <a:pt x="395889" y="132770"/>
                        <a:pt x="403495" y="135017"/>
                        <a:pt x="411275" y="136919"/>
                      </a:cubicBezTo>
                      <a:cubicBezTo>
                        <a:pt x="419054" y="138820"/>
                        <a:pt x="426142" y="141068"/>
                        <a:pt x="433576" y="143142"/>
                      </a:cubicBezTo>
                      <a:cubicBezTo>
                        <a:pt x="448443" y="147118"/>
                        <a:pt x="463657" y="150576"/>
                        <a:pt x="479043" y="153515"/>
                      </a:cubicBezTo>
                      <a:cubicBezTo>
                        <a:pt x="494429" y="156627"/>
                        <a:pt x="510161" y="159047"/>
                        <a:pt x="526065" y="160949"/>
                      </a:cubicBezTo>
                      <a:cubicBezTo>
                        <a:pt x="557875" y="164925"/>
                        <a:pt x="591240" y="166308"/>
                        <a:pt x="625643" y="164579"/>
                      </a:cubicBezTo>
                      <a:cubicBezTo>
                        <a:pt x="642757" y="163715"/>
                        <a:pt x="660564" y="161813"/>
                        <a:pt x="678716" y="158355"/>
                      </a:cubicBezTo>
                      <a:cubicBezTo>
                        <a:pt x="696695" y="155244"/>
                        <a:pt x="715366" y="150403"/>
                        <a:pt x="734901" y="141932"/>
                      </a:cubicBezTo>
                      <a:cubicBezTo>
                        <a:pt x="734728" y="142624"/>
                        <a:pt x="734728" y="143142"/>
                        <a:pt x="734555" y="143834"/>
                      </a:cubicBezTo>
                      <a:cubicBezTo>
                        <a:pt x="714156" y="155244"/>
                        <a:pt x="694448" y="161813"/>
                        <a:pt x="675431" y="167172"/>
                      </a:cubicBezTo>
                      <a:cubicBezTo>
                        <a:pt x="656415" y="172186"/>
                        <a:pt x="637744" y="175470"/>
                        <a:pt x="619592" y="177545"/>
                      </a:cubicBezTo>
                      <a:cubicBezTo>
                        <a:pt x="583288" y="181867"/>
                        <a:pt x="548885" y="181175"/>
                        <a:pt x="516038" y="177891"/>
                      </a:cubicBezTo>
                      <a:cubicBezTo>
                        <a:pt x="499788" y="175989"/>
                        <a:pt x="483710" y="173396"/>
                        <a:pt x="468151" y="170111"/>
                      </a:cubicBezTo>
                      <a:cubicBezTo>
                        <a:pt x="452593" y="166654"/>
                        <a:pt x="437725" y="162677"/>
                        <a:pt x="423031" y="158010"/>
                      </a:cubicBezTo>
                      <a:cubicBezTo>
                        <a:pt x="415770" y="155762"/>
                        <a:pt x="408509" y="152996"/>
                        <a:pt x="401421" y="150749"/>
                      </a:cubicBezTo>
                      <a:cubicBezTo>
                        <a:pt x="394160" y="148674"/>
                        <a:pt x="387072" y="146254"/>
                        <a:pt x="379811" y="144180"/>
                      </a:cubicBezTo>
                      <a:cubicBezTo>
                        <a:pt x="372205" y="142451"/>
                        <a:pt x="364771" y="140549"/>
                        <a:pt x="357164" y="138475"/>
                      </a:cubicBezTo>
                      <a:cubicBezTo>
                        <a:pt x="349731" y="136573"/>
                        <a:pt x="341778" y="135017"/>
                        <a:pt x="334172" y="133115"/>
                      </a:cubicBezTo>
                      <a:cubicBezTo>
                        <a:pt x="330368" y="132251"/>
                        <a:pt x="326565" y="131214"/>
                        <a:pt x="322762" y="130349"/>
                      </a:cubicBezTo>
                      <a:cubicBezTo>
                        <a:pt x="318958" y="129485"/>
                        <a:pt x="314982" y="128621"/>
                        <a:pt x="311179" y="127756"/>
                      </a:cubicBezTo>
                      <a:cubicBezTo>
                        <a:pt x="303399" y="126027"/>
                        <a:pt x="295793" y="124126"/>
                        <a:pt x="288186" y="122224"/>
                      </a:cubicBezTo>
                      <a:cubicBezTo>
                        <a:pt x="272800" y="118767"/>
                        <a:pt x="257760" y="114445"/>
                        <a:pt x="242547" y="110469"/>
                      </a:cubicBezTo>
                      <a:cubicBezTo>
                        <a:pt x="212466" y="101998"/>
                        <a:pt x="183077" y="92489"/>
                        <a:pt x="154898" y="81771"/>
                      </a:cubicBezTo>
                      <a:cubicBezTo>
                        <a:pt x="98367" y="59988"/>
                        <a:pt x="46331" y="32847"/>
                        <a:pt x="0" y="1383"/>
                      </a:cubicBezTo>
                      <a:cubicBezTo>
                        <a:pt x="0" y="692"/>
                        <a:pt x="346" y="346"/>
                        <a:pt x="519" y="0"/>
                      </a:cubicBezTo>
                      <a:close/>
                    </a:path>
                  </a:pathLst>
                </a:custGeom>
                <a:solidFill>
                  <a:srgbClr val="99BD75">
                    <a:alpha val="486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9" name="Google Shape;1399;p40"/>
                <p:cNvSpPr/>
                <p:nvPr/>
              </p:nvSpPr>
              <p:spPr>
                <a:xfrm>
                  <a:off x="8042473" y="1826157"/>
                  <a:ext cx="556299" cy="238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388" h="314322" extrusionOk="0">
                      <a:moveTo>
                        <a:pt x="734382" y="163638"/>
                      </a:moveTo>
                      <a:cubicBezTo>
                        <a:pt x="734728" y="162774"/>
                        <a:pt x="678716" y="215329"/>
                        <a:pt x="604206" y="254572"/>
                      </a:cubicBezTo>
                      <a:cubicBezTo>
                        <a:pt x="530387" y="295544"/>
                        <a:pt x="438071" y="323031"/>
                        <a:pt x="383960" y="311794"/>
                      </a:cubicBezTo>
                      <a:cubicBezTo>
                        <a:pt x="277295" y="287073"/>
                        <a:pt x="279024" y="250596"/>
                        <a:pt x="143661" y="232962"/>
                      </a:cubicBezTo>
                      <a:cubicBezTo>
                        <a:pt x="12274" y="204783"/>
                        <a:pt x="4322" y="18422"/>
                        <a:pt x="0" y="21361"/>
                      </a:cubicBezTo>
                      <a:cubicBezTo>
                        <a:pt x="3976" y="25337"/>
                        <a:pt x="170976" y="-12351"/>
                        <a:pt x="336592" y="4246"/>
                      </a:cubicBezTo>
                      <a:cubicBezTo>
                        <a:pt x="503591" y="29313"/>
                        <a:pt x="735765" y="159662"/>
                        <a:pt x="734382" y="163638"/>
                      </a:cubicBezTo>
                      <a:close/>
                    </a:path>
                  </a:pathLst>
                </a:custGeom>
                <a:solidFill>
                  <a:srgbClr val="99BD75">
                    <a:alpha val="486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0" name="Google Shape;1400;p40"/>
                <p:cNvSpPr/>
                <p:nvPr/>
              </p:nvSpPr>
              <p:spPr>
                <a:xfrm>
                  <a:off x="8042530" y="1842455"/>
                  <a:ext cx="556238" cy="184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308" h="243580" extrusionOk="0">
                      <a:moveTo>
                        <a:pt x="734308" y="142108"/>
                      </a:moveTo>
                      <a:cubicBezTo>
                        <a:pt x="734654" y="147813"/>
                        <a:pt x="538265" y="225089"/>
                        <a:pt x="449234" y="237882"/>
                      </a:cubicBezTo>
                      <a:cubicBezTo>
                        <a:pt x="360029" y="257763"/>
                        <a:pt x="487785" y="221805"/>
                        <a:pt x="492453" y="188785"/>
                      </a:cubicBezTo>
                      <a:cubicBezTo>
                        <a:pt x="494873" y="173399"/>
                        <a:pt x="429525" y="190514"/>
                        <a:pt x="366944" y="197083"/>
                      </a:cubicBezTo>
                      <a:cubicBezTo>
                        <a:pt x="304017" y="205554"/>
                        <a:pt x="243856" y="203307"/>
                        <a:pt x="249906" y="194144"/>
                      </a:cubicBezTo>
                      <a:cubicBezTo>
                        <a:pt x="261143" y="176165"/>
                        <a:pt x="324416" y="164928"/>
                        <a:pt x="321132" y="148851"/>
                      </a:cubicBezTo>
                      <a:cubicBezTo>
                        <a:pt x="319576" y="141763"/>
                        <a:pt x="248004" y="153864"/>
                        <a:pt x="184731" y="152481"/>
                      </a:cubicBezTo>
                      <a:cubicBezTo>
                        <a:pt x="120767" y="153172"/>
                        <a:pt x="65273" y="140207"/>
                        <a:pt x="81178" y="133637"/>
                      </a:cubicBezTo>
                      <a:cubicBezTo>
                        <a:pt x="111605" y="119461"/>
                        <a:pt x="175915" y="137095"/>
                        <a:pt x="157936" y="105631"/>
                      </a:cubicBezTo>
                      <a:cubicBezTo>
                        <a:pt x="134597" y="79527"/>
                        <a:pt x="-4223" y="4152"/>
                        <a:pt x="99" y="3"/>
                      </a:cubicBezTo>
                      <a:cubicBezTo>
                        <a:pt x="-74" y="-342"/>
                        <a:pt x="40725" y="26454"/>
                        <a:pt x="88439" y="43223"/>
                      </a:cubicBezTo>
                      <a:cubicBezTo>
                        <a:pt x="135116" y="61202"/>
                        <a:pt x="188881" y="69154"/>
                        <a:pt x="190264" y="60165"/>
                      </a:cubicBezTo>
                      <a:cubicBezTo>
                        <a:pt x="193375" y="42877"/>
                        <a:pt x="160010" y="6918"/>
                        <a:pt x="169518" y="2769"/>
                      </a:cubicBezTo>
                      <a:cubicBezTo>
                        <a:pt x="177471" y="-342"/>
                        <a:pt x="277567" y="109262"/>
                        <a:pt x="288458" y="95432"/>
                      </a:cubicBezTo>
                      <a:cubicBezTo>
                        <a:pt x="297966" y="82639"/>
                        <a:pt x="255265" y="34924"/>
                        <a:pt x="269960" y="28874"/>
                      </a:cubicBezTo>
                      <a:cubicBezTo>
                        <a:pt x="283272" y="24033"/>
                        <a:pt x="402730" y="131217"/>
                        <a:pt x="413275" y="118597"/>
                      </a:cubicBezTo>
                      <a:cubicBezTo>
                        <a:pt x="422438" y="107014"/>
                        <a:pt x="382157" y="67944"/>
                        <a:pt x="407743" y="62239"/>
                      </a:cubicBezTo>
                      <a:cubicBezTo>
                        <a:pt x="434193" y="55324"/>
                        <a:pt x="511296" y="179277"/>
                        <a:pt x="513371" y="156457"/>
                      </a:cubicBezTo>
                      <a:cubicBezTo>
                        <a:pt x="515964" y="132946"/>
                        <a:pt x="477240" y="112028"/>
                        <a:pt x="504900" y="100445"/>
                      </a:cubicBezTo>
                      <a:cubicBezTo>
                        <a:pt x="529449" y="93876"/>
                        <a:pt x="732061" y="146430"/>
                        <a:pt x="734308" y="142108"/>
                      </a:cubicBezTo>
                      <a:close/>
                    </a:path>
                  </a:pathLst>
                </a:custGeom>
                <a:solidFill>
                  <a:srgbClr val="99BD75">
                    <a:alpha val="486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1" name="Google Shape;1401;p40"/>
                <p:cNvSpPr/>
                <p:nvPr/>
              </p:nvSpPr>
              <p:spPr>
                <a:xfrm>
                  <a:off x="8042081" y="1841934"/>
                  <a:ext cx="556687" cy="136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900" h="180571" extrusionOk="0">
                      <a:moveTo>
                        <a:pt x="692" y="0"/>
                      </a:moveTo>
                      <a:cubicBezTo>
                        <a:pt x="47887" y="30254"/>
                        <a:pt x="101133" y="55666"/>
                        <a:pt x="158701" y="75547"/>
                      </a:cubicBezTo>
                      <a:cubicBezTo>
                        <a:pt x="187399" y="85574"/>
                        <a:pt x="217134" y="94218"/>
                        <a:pt x="247733" y="101825"/>
                      </a:cubicBezTo>
                      <a:cubicBezTo>
                        <a:pt x="263119" y="105455"/>
                        <a:pt x="278332" y="109258"/>
                        <a:pt x="294064" y="112197"/>
                      </a:cubicBezTo>
                      <a:cubicBezTo>
                        <a:pt x="301843" y="113926"/>
                        <a:pt x="309623" y="115482"/>
                        <a:pt x="317402" y="117038"/>
                      </a:cubicBezTo>
                      <a:cubicBezTo>
                        <a:pt x="321379" y="117729"/>
                        <a:pt x="325355" y="118594"/>
                        <a:pt x="329331" y="119285"/>
                      </a:cubicBezTo>
                      <a:cubicBezTo>
                        <a:pt x="333307" y="120150"/>
                        <a:pt x="337110" y="120841"/>
                        <a:pt x="341087" y="121706"/>
                      </a:cubicBezTo>
                      <a:cubicBezTo>
                        <a:pt x="348866" y="123261"/>
                        <a:pt x="356991" y="124472"/>
                        <a:pt x="364771" y="126200"/>
                      </a:cubicBezTo>
                      <a:cubicBezTo>
                        <a:pt x="372550" y="127929"/>
                        <a:pt x="380330" y="129485"/>
                        <a:pt x="388282" y="131041"/>
                      </a:cubicBezTo>
                      <a:cubicBezTo>
                        <a:pt x="396062" y="132770"/>
                        <a:pt x="403668" y="135017"/>
                        <a:pt x="411275" y="136919"/>
                      </a:cubicBezTo>
                      <a:cubicBezTo>
                        <a:pt x="419054" y="138820"/>
                        <a:pt x="426142" y="141068"/>
                        <a:pt x="433576" y="143142"/>
                      </a:cubicBezTo>
                      <a:cubicBezTo>
                        <a:pt x="448443" y="147118"/>
                        <a:pt x="463657" y="150576"/>
                        <a:pt x="479043" y="153515"/>
                      </a:cubicBezTo>
                      <a:cubicBezTo>
                        <a:pt x="494428" y="156627"/>
                        <a:pt x="510160" y="159047"/>
                        <a:pt x="526065" y="160949"/>
                      </a:cubicBezTo>
                      <a:cubicBezTo>
                        <a:pt x="557875" y="164925"/>
                        <a:pt x="591240" y="166308"/>
                        <a:pt x="625643" y="164579"/>
                      </a:cubicBezTo>
                      <a:cubicBezTo>
                        <a:pt x="642757" y="163715"/>
                        <a:pt x="660564" y="161813"/>
                        <a:pt x="678716" y="158355"/>
                      </a:cubicBezTo>
                      <a:cubicBezTo>
                        <a:pt x="696695" y="155244"/>
                        <a:pt x="715366" y="150403"/>
                        <a:pt x="734901" y="141932"/>
                      </a:cubicBezTo>
                      <a:cubicBezTo>
                        <a:pt x="734728" y="142624"/>
                        <a:pt x="734728" y="143142"/>
                        <a:pt x="734555" y="143834"/>
                      </a:cubicBezTo>
                      <a:cubicBezTo>
                        <a:pt x="714156" y="155244"/>
                        <a:pt x="694448" y="161813"/>
                        <a:pt x="675431" y="167172"/>
                      </a:cubicBezTo>
                      <a:cubicBezTo>
                        <a:pt x="656415" y="172186"/>
                        <a:pt x="637744" y="175470"/>
                        <a:pt x="619592" y="177545"/>
                      </a:cubicBezTo>
                      <a:cubicBezTo>
                        <a:pt x="583288" y="181867"/>
                        <a:pt x="548885" y="181175"/>
                        <a:pt x="516038" y="177891"/>
                      </a:cubicBezTo>
                      <a:cubicBezTo>
                        <a:pt x="499788" y="175989"/>
                        <a:pt x="483710" y="173396"/>
                        <a:pt x="468151" y="170111"/>
                      </a:cubicBezTo>
                      <a:cubicBezTo>
                        <a:pt x="452592" y="166654"/>
                        <a:pt x="437725" y="162677"/>
                        <a:pt x="423031" y="158010"/>
                      </a:cubicBezTo>
                      <a:cubicBezTo>
                        <a:pt x="415769" y="155762"/>
                        <a:pt x="408509" y="152996"/>
                        <a:pt x="401421" y="150749"/>
                      </a:cubicBezTo>
                      <a:cubicBezTo>
                        <a:pt x="394160" y="148674"/>
                        <a:pt x="387072" y="146254"/>
                        <a:pt x="379811" y="144180"/>
                      </a:cubicBezTo>
                      <a:cubicBezTo>
                        <a:pt x="372204" y="142451"/>
                        <a:pt x="364771" y="140549"/>
                        <a:pt x="357164" y="138475"/>
                      </a:cubicBezTo>
                      <a:cubicBezTo>
                        <a:pt x="349730" y="136573"/>
                        <a:pt x="341778" y="135017"/>
                        <a:pt x="334171" y="133115"/>
                      </a:cubicBezTo>
                      <a:cubicBezTo>
                        <a:pt x="330368" y="132251"/>
                        <a:pt x="326565" y="131214"/>
                        <a:pt x="322762" y="130349"/>
                      </a:cubicBezTo>
                      <a:cubicBezTo>
                        <a:pt x="318958" y="129485"/>
                        <a:pt x="314982" y="128621"/>
                        <a:pt x="311179" y="127756"/>
                      </a:cubicBezTo>
                      <a:cubicBezTo>
                        <a:pt x="303399" y="126027"/>
                        <a:pt x="295793" y="124126"/>
                        <a:pt x="288186" y="122224"/>
                      </a:cubicBezTo>
                      <a:cubicBezTo>
                        <a:pt x="272800" y="118767"/>
                        <a:pt x="257760" y="114445"/>
                        <a:pt x="242547" y="110469"/>
                      </a:cubicBezTo>
                      <a:cubicBezTo>
                        <a:pt x="212466" y="101998"/>
                        <a:pt x="183077" y="92489"/>
                        <a:pt x="154898" y="81771"/>
                      </a:cubicBezTo>
                      <a:cubicBezTo>
                        <a:pt x="98367" y="59988"/>
                        <a:pt x="46331" y="32847"/>
                        <a:pt x="0" y="1383"/>
                      </a:cubicBezTo>
                      <a:cubicBezTo>
                        <a:pt x="346" y="692"/>
                        <a:pt x="519" y="346"/>
                        <a:pt x="692" y="0"/>
                      </a:cubicBezTo>
                      <a:close/>
                    </a:path>
                  </a:pathLst>
                </a:custGeom>
                <a:solidFill>
                  <a:srgbClr val="99BD75">
                    <a:alpha val="486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2" name="Google Shape;1402;p40"/>
                <p:cNvSpPr/>
                <p:nvPr/>
              </p:nvSpPr>
              <p:spPr>
                <a:xfrm>
                  <a:off x="8486306" y="1932756"/>
                  <a:ext cx="151130" cy="343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11" h="453111" extrusionOk="0">
                      <a:moveTo>
                        <a:pt x="199511" y="0"/>
                      </a:moveTo>
                      <a:cubicBezTo>
                        <a:pt x="186373" y="16423"/>
                        <a:pt x="173580" y="33365"/>
                        <a:pt x="161305" y="50307"/>
                      </a:cubicBezTo>
                      <a:cubicBezTo>
                        <a:pt x="149031" y="67422"/>
                        <a:pt x="137276" y="84710"/>
                        <a:pt x="125693" y="102343"/>
                      </a:cubicBezTo>
                      <a:cubicBezTo>
                        <a:pt x="114283" y="119977"/>
                        <a:pt x="103219" y="137956"/>
                        <a:pt x="92846" y="156108"/>
                      </a:cubicBezTo>
                      <a:cubicBezTo>
                        <a:pt x="82473" y="174260"/>
                        <a:pt x="72447" y="192758"/>
                        <a:pt x="63284" y="211775"/>
                      </a:cubicBezTo>
                      <a:cubicBezTo>
                        <a:pt x="60864" y="216442"/>
                        <a:pt x="58789" y="221283"/>
                        <a:pt x="56542" y="225950"/>
                      </a:cubicBezTo>
                      <a:cubicBezTo>
                        <a:pt x="54295" y="230791"/>
                        <a:pt x="52047" y="235459"/>
                        <a:pt x="49973" y="240299"/>
                      </a:cubicBezTo>
                      <a:lnTo>
                        <a:pt x="43749" y="254648"/>
                      </a:lnTo>
                      <a:lnTo>
                        <a:pt x="37871" y="269170"/>
                      </a:lnTo>
                      <a:cubicBezTo>
                        <a:pt x="30264" y="288705"/>
                        <a:pt x="23349" y="308586"/>
                        <a:pt x="17817" y="328639"/>
                      </a:cubicBezTo>
                      <a:lnTo>
                        <a:pt x="16780" y="332443"/>
                      </a:lnTo>
                      <a:lnTo>
                        <a:pt x="15916" y="336246"/>
                      </a:lnTo>
                      <a:lnTo>
                        <a:pt x="14014" y="343853"/>
                      </a:lnTo>
                      <a:lnTo>
                        <a:pt x="12112" y="351459"/>
                      </a:lnTo>
                      <a:cubicBezTo>
                        <a:pt x="11594" y="354052"/>
                        <a:pt x="11075" y="356646"/>
                        <a:pt x="10557" y="359066"/>
                      </a:cubicBezTo>
                      <a:lnTo>
                        <a:pt x="9000" y="366845"/>
                      </a:lnTo>
                      <a:cubicBezTo>
                        <a:pt x="8482" y="369439"/>
                        <a:pt x="7963" y="372032"/>
                        <a:pt x="7618" y="374625"/>
                      </a:cubicBezTo>
                      <a:lnTo>
                        <a:pt x="5197" y="390184"/>
                      </a:lnTo>
                      <a:cubicBezTo>
                        <a:pt x="2431" y="410929"/>
                        <a:pt x="1394" y="432020"/>
                        <a:pt x="1913" y="453111"/>
                      </a:cubicBezTo>
                      <a:cubicBezTo>
                        <a:pt x="-508" y="432193"/>
                        <a:pt x="-508" y="410929"/>
                        <a:pt x="1221" y="389665"/>
                      </a:cubicBezTo>
                      <a:cubicBezTo>
                        <a:pt x="2950" y="368574"/>
                        <a:pt x="6753" y="347656"/>
                        <a:pt x="11767" y="326911"/>
                      </a:cubicBezTo>
                      <a:lnTo>
                        <a:pt x="15743" y="311525"/>
                      </a:lnTo>
                      <a:cubicBezTo>
                        <a:pt x="17126" y="306338"/>
                        <a:pt x="18855" y="301325"/>
                        <a:pt x="20411" y="296311"/>
                      </a:cubicBezTo>
                      <a:cubicBezTo>
                        <a:pt x="21966" y="291298"/>
                        <a:pt x="23695" y="286285"/>
                        <a:pt x="25424" y="281271"/>
                      </a:cubicBezTo>
                      <a:cubicBezTo>
                        <a:pt x="27153" y="276258"/>
                        <a:pt x="28881" y="271244"/>
                        <a:pt x="30783" y="266231"/>
                      </a:cubicBezTo>
                      <a:lnTo>
                        <a:pt x="36488" y="251363"/>
                      </a:lnTo>
                      <a:lnTo>
                        <a:pt x="42711" y="236669"/>
                      </a:lnTo>
                      <a:cubicBezTo>
                        <a:pt x="44786" y="231828"/>
                        <a:pt x="47033" y="226988"/>
                        <a:pt x="49281" y="222147"/>
                      </a:cubicBezTo>
                      <a:cubicBezTo>
                        <a:pt x="51528" y="217307"/>
                        <a:pt x="53603" y="212466"/>
                        <a:pt x="56023" y="207798"/>
                      </a:cubicBezTo>
                      <a:cubicBezTo>
                        <a:pt x="74694" y="169765"/>
                        <a:pt x="96476" y="133288"/>
                        <a:pt x="120334" y="98367"/>
                      </a:cubicBezTo>
                      <a:cubicBezTo>
                        <a:pt x="132262" y="80907"/>
                        <a:pt x="144882" y="63965"/>
                        <a:pt x="158021" y="47368"/>
                      </a:cubicBezTo>
                      <a:cubicBezTo>
                        <a:pt x="171332" y="31464"/>
                        <a:pt x="184817" y="15213"/>
                        <a:pt x="199511" y="0"/>
                      </a:cubicBezTo>
                      <a:close/>
                    </a:path>
                  </a:pathLst>
                </a:custGeom>
                <a:solidFill>
                  <a:srgbClr val="99BD75">
                    <a:alpha val="486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3" name="Google Shape;1403;p40"/>
                <p:cNvSpPr/>
                <p:nvPr/>
              </p:nvSpPr>
              <p:spPr>
                <a:xfrm>
                  <a:off x="8370343" y="2070820"/>
                  <a:ext cx="219470" cy="565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729" h="747175" extrusionOk="0">
                      <a:moveTo>
                        <a:pt x="227191" y="0"/>
                      </a:moveTo>
                      <a:cubicBezTo>
                        <a:pt x="228228" y="0"/>
                        <a:pt x="163745" y="41837"/>
                        <a:pt x="107905" y="104937"/>
                      </a:cubicBezTo>
                      <a:cubicBezTo>
                        <a:pt x="50683" y="166827"/>
                        <a:pt x="1931" y="250154"/>
                        <a:pt x="30" y="305301"/>
                      </a:cubicBezTo>
                      <a:cubicBezTo>
                        <a:pt x="-1180" y="414733"/>
                        <a:pt x="34606" y="421821"/>
                        <a:pt x="19738" y="557529"/>
                      </a:cubicBezTo>
                      <a:cubicBezTo>
                        <a:pt x="15935" y="691855"/>
                        <a:pt x="195208" y="743718"/>
                        <a:pt x="191232" y="747175"/>
                      </a:cubicBezTo>
                      <a:cubicBezTo>
                        <a:pt x="188293" y="742335"/>
                        <a:pt x="264532" y="589166"/>
                        <a:pt x="287524" y="424241"/>
                      </a:cubicBezTo>
                      <a:cubicBezTo>
                        <a:pt x="303083" y="256031"/>
                        <a:pt x="231339" y="-345"/>
                        <a:pt x="227191" y="0"/>
                      </a:cubicBezTo>
                      <a:close/>
                    </a:path>
                  </a:pathLst>
                </a:custGeom>
                <a:solidFill>
                  <a:srgbClr val="99BD75">
                    <a:alpha val="486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4" name="Google Shape;1404;p40"/>
                <p:cNvSpPr/>
                <p:nvPr/>
              </p:nvSpPr>
              <p:spPr>
                <a:xfrm>
                  <a:off x="8411036" y="2070811"/>
                  <a:ext cx="132459" cy="566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863" h="747413" extrusionOk="0">
                      <a:moveTo>
                        <a:pt x="173434" y="13"/>
                      </a:moveTo>
                      <a:cubicBezTo>
                        <a:pt x="168075" y="-1716"/>
                        <a:pt x="46369" y="170816"/>
                        <a:pt x="12831" y="254315"/>
                      </a:cubicBezTo>
                      <a:cubicBezTo>
                        <a:pt x="-27622" y="336259"/>
                        <a:pt x="37553" y="220777"/>
                        <a:pt x="70745" y="224062"/>
                      </a:cubicBezTo>
                      <a:cubicBezTo>
                        <a:pt x="86304" y="225272"/>
                        <a:pt x="54149" y="284742"/>
                        <a:pt x="32885" y="344038"/>
                      </a:cubicBezTo>
                      <a:cubicBezTo>
                        <a:pt x="9720" y="403162"/>
                        <a:pt x="-2209" y="462114"/>
                        <a:pt x="7991" y="458483"/>
                      </a:cubicBezTo>
                      <a:cubicBezTo>
                        <a:pt x="28217" y="451914"/>
                        <a:pt x="54149" y="392963"/>
                        <a:pt x="68843" y="400051"/>
                      </a:cubicBezTo>
                      <a:cubicBezTo>
                        <a:pt x="75413" y="403162"/>
                        <a:pt x="46542" y="469893"/>
                        <a:pt x="33058" y="531783"/>
                      </a:cubicBezTo>
                      <a:cubicBezTo>
                        <a:pt x="17326" y="593673"/>
                        <a:pt x="16635" y="650723"/>
                        <a:pt x="26834" y="636892"/>
                      </a:cubicBezTo>
                      <a:cubicBezTo>
                        <a:pt x="47753" y="610615"/>
                        <a:pt x="45851" y="543884"/>
                        <a:pt x="72128" y="568952"/>
                      </a:cubicBezTo>
                      <a:cubicBezTo>
                        <a:pt x="92009" y="597822"/>
                        <a:pt x="132289" y="750646"/>
                        <a:pt x="137303" y="747361"/>
                      </a:cubicBezTo>
                      <a:cubicBezTo>
                        <a:pt x="137476" y="747707"/>
                        <a:pt x="121225" y="701548"/>
                        <a:pt x="116212" y="651241"/>
                      </a:cubicBezTo>
                      <a:cubicBezTo>
                        <a:pt x="109815" y="601625"/>
                        <a:pt x="114829" y="547515"/>
                        <a:pt x="123818" y="548206"/>
                      </a:cubicBezTo>
                      <a:cubicBezTo>
                        <a:pt x="141279" y="549244"/>
                        <a:pt x="168248" y="590216"/>
                        <a:pt x="174644" y="581917"/>
                      </a:cubicBezTo>
                      <a:cubicBezTo>
                        <a:pt x="179658" y="574830"/>
                        <a:pt x="96849" y="451741"/>
                        <a:pt x="112927" y="444307"/>
                      </a:cubicBezTo>
                      <a:cubicBezTo>
                        <a:pt x="127622" y="438084"/>
                        <a:pt x="163926" y="490984"/>
                        <a:pt x="173088" y="478018"/>
                      </a:cubicBezTo>
                      <a:cubicBezTo>
                        <a:pt x="180868" y="466263"/>
                        <a:pt x="105148" y="324849"/>
                        <a:pt x="119842" y="317588"/>
                      </a:cubicBezTo>
                      <a:cubicBezTo>
                        <a:pt x="133327" y="311365"/>
                        <a:pt x="161678" y="359943"/>
                        <a:pt x="173261" y="336259"/>
                      </a:cubicBezTo>
                      <a:cubicBezTo>
                        <a:pt x="186227" y="312229"/>
                        <a:pt x="84057" y="207984"/>
                        <a:pt x="106703" y="211269"/>
                      </a:cubicBezTo>
                      <a:cubicBezTo>
                        <a:pt x="130215" y="214381"/>
                        <a:pt x="141452" y="256908"/>
                        <a:pt x="159085" y="232878"/>
                      </a:cubicBezTo>
                      <a:cubicBezTo>
                        <a:pt x="171705" y="210404"/>
                        <a:pt x="168767" y="1050"/>
                        <a:pt x="173434" y="13"/>
                      </a:cubicBezTo>
                      <a:close/>
                    </a:path>
                  </a:pathLst>
                </a:custGeom>
                <a:solidFill>
                  <a:srgbClr val="99BD75">
                    <a:alpha val="486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5" name="Google Shape;1405;p40"/>
                <p:cNvSpPr/>
                <p:nvPr/>
              </p:nvSpPr>
              <p:spPr>
                <a:xfrm>
                  <a:off x="8474307" y="2070820"/>
                  <a:ext cx="68718" cy="566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17" h="747693" extrusionOk="0">
                      <a:moveTo>
                        <a:pt x="54586" y="747002"/>
                      </a:moveTo>
                      <a:cubicBezTo>
                        <a:pt x="36434" y="693929"/>
                        <a:pt x="24333" y="636188"/>
                        <a:pt x="18628" y="575681"/>
                      </a:cubicBezTo>
                      <a:cubicBezTo>
                        <a:pt x="15689" y="545427"/>
                        <a:pt x="14306" y="514482"/>
                        <a:pt x="14133" y="483019"/>
                      </a:cubicBezTo>
                      <a:cubicBezTo>
                        <a:pt x="14306" y="467287"/>
                        <a:pt x="14133" y="451555"/>
                        <a:pt x="14997" y="435478"/>
                      </a:cubicBezTo>
                      <a:cubicBezTo>
                        <a:pt x="15170" y="427525"/>
                        <a:pt x="15343" y="419573"/>
                        <a:pt x="15861" y="411621"/>
                      </a:cubicBezTo>
                      <a:cubicBezTo>
                        <a:pt x="16034" y="407644"/>
                        <a:pt x="16207" y="403668"/>
                        <a:pt x="16553" y="399519"/>
                      </a:cubicBezTo>
                      <a:cubicBezTo>
                        <a:pt x="16726" y="395543"/>
                        <a:pt x="16726" y="391567"/>
                        <a:pt x="16899" y="387591"/>
                      </a:cubicBezTo>
                      <a:cubicBezTo>
                        <a:pt x="17244" y="379638"/>
                        <a:pt x="17936" y="371513"/>
                        <a:pt x="18109" y="363561"/>
                      </a:cubicBezTo>
                      <a:cubicBezTo>
                        <a:pt x="18282" y="355608"/>
                        <a:pt x="18628" y="347656"/>
                        <a:pt x="18973" y="339531"/>
                      </a:cubicBezTo>
                      <a:cubicBezTo>
                        <a:pt x="19146" y="331578"/>
                        <a:pt x="18800" y="323626"/>
                        <a:pt x="18800" y="315674"/>
                      </a:cubicBezTo>
                      <a:cubicBezTo>
                        <a:pt x="18800" y="307721"/>
                        <a:pt x="18282" y="300288"/>
                        <a:pt x="18109" y="292508"/>
                      </a:cubicBezTo>
                      <a:cubicBezTo>
                        <a:pt x="17590" y="277122"/>
                        <a:pt x="17936" y="261563"/>
                        <a:pt x="18800" y="245831"/>
                      </a:cubicBezTo>
                      <a:cubicBezTo>
                        <a:pt x="19492" y="230100"/>
                        <a:pt x="20702" y="214368"/>
                        <a:pt x="22776" y="198290"/>
                      </a:cubicBezTo>
                      <a:cubicBezTo>
                        <a:pt x="26407" y="166308"/>
                        <a:pt x="32976" y="133807"/>
                        <a:pt x="42830" y="100787"/>
                      </a:cubicBezTo>
                      <a:cubicBezTo>
                        <a:pt x="47671" y="84364"/>
                        <a:pt x="53894" y="67595"/>
                        <a:pt x="61501" y="50826"/>
                      </a:cubicBezTo>
                      <a:cubicBezTo>
                        <a:pt x="68762" y="34057"/>
                        <a:pt x="77925" y="17115"/>
                        <a:pt x="90717" y="173"/>
                      </a:cubicBezTo>
                      <a:cubicBezTo>
                        <a:pt x="90026" y="173"/>
                        <a:pt x="89507" y="173"/>
                        <a:pt x="88815" y="0"/>
                      </a:cubicBezTo>
                      <a:cubicBezTo>
                        <a:pt x="72911" y="17115"/>
                        <a:pt x="61847" y="34748"/>
                        <a:pt x="52166" y="52036"/>
                      </a:cubicBezTo>
                      <a:cubicBezTo>
                        <a:pt x="42830" y="69324"/>
                        <a:pt x="35224" y="86611"/>
                        <a:pt x="28827" y="103726"/>
                      </a:cubicBezTo>
                      <a:cubicBezTo>
                        <a:pt x="16034" y="137956"/>
                        <a:pt x="8428" y="171494"/>
                        <a:pt x="3933" y="204341"/>
                      </a:cubicBezTo>
                      <a:cubicBezTo>
                        <a:pt x="2031" y="220591"/>
                        <a:pt x="648" y="236669"/>
                        <a:pt x="130" y="252746"/>
                      </a:cubicBezTo>
                      <a:cubicBezTo>
                        <a:pt x="-216" y="268651"/>
                        <a:pt x="130" y="284210"/>
                        <a:pt x="1167" y="299423"/>
                      </a:cubicBezTo>
                      <a:cubicBezTo>
                        <a:pt x="1686" y="307030"/>
                        <a:pt x="2723" y="314636"/>
                        <a:pt x="3069" y="322243"/>
                      </a:cubicBezTo>
                      <a:cubicBezTo>
                        <a:pt x="3414" y="329850"/>
                        <a:pt x="4106" y="337283"/>
                        <a:pt x="4279" y="344890"/>
                      </a:cubicBezTo>
                      <a:cubicBezTo>
                        <a:pt x="4279" y="352669"/>
                        <a:pt x="4279" y="360449"/>
                        <a:pt x="4452" y="368228"/>
                      </a:cubicBezTo>
                      <a:cubicBezTo>
                        <a:pt x="4624" y="376008"/>
                        <a:pt x="4106" y="383960"/>
                        <a:pt x="4279" y="391740"/>
                      </a:cubicBezTo>
                      <a:cubicBezTo>
                        <a:pt x="4279" y="395716"/>
                        <a:pt x="4279" y="399519"/>
                        <a:pt x="4279" y="403495"/>
                      </a:cubicBezTo>
                      <a:cubicBezTo>
                        <a:pt x="4106" y="407471"/>
                        <a:pt x="4106" y="411448"/>
                        <a:pt x="4106" y="415424"/>
                      </a:cubicBezTo>
                      <a:cubicBezTo>
                        <a:pt x="3933" y="423376"/>
                        <a:pt x="3933" y="431156"/>
                        <a:pt x="4106" y="439108"/>
                      </a:cubicBezTo>
                      <a:cubicBezTo>
                        <a:pt x="3760" y="455013"/>
                        <a:pt x="4452" y="470572"/>
                        <a:pt x="4797" y="486131"/>
                      </a:cubicBezTo>
                      <a:cubicBezTo>
                        <a:pt x="5834" y="517248"/>
                        <a:pt x="8082" y="548021"/>
                        <a:pt x="11885" y="578101"/>
                      </a:cubicBezTo>
                      <a:cubicBezTo>
                        <a:pt x="19665" y="638090"/>
                        <a:pt x="33668" y="695139"/>
                        <a:pt x="53376" y="747694"/>
                      </a:cubicBezTo>
                      <a:cubicBezTo>
                        <a:pt x="53722" y="747348"/>
                        <a:pt x="54067" y="747175"/>
                        <a:pt x="54586" y="747002"/>
                      </a:cubicBezTo>
                      <a:close/>
                    </a:path>
                  </a:pathLst>
                </a:custGeom>
                <a:solidFill>
                  <a:srgbClr val="99BD75">
                    <a:alpha val="486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06" name="Google Shape;1406;p40"/>
              <p:cNvGrpSpPr/>
              <p:nvPr/>
            </p:nvGrpSpPr>
            <p:grpSpPr>
              <a:xfrm>
                <a:off x="5943787" y="2881310"/>
                <a:ext cx="984053" cy="1621098"/>
                <a:chOff x="5497045" y="1848477"/>
                <a:chExt cx="933636" cy="1538044"/>
              </a:xfrm>
            </p:grpSpPr>
            <p:sp>
              <p:nvSpPr>
                <p:cNvPr id="1407" name="Google Shape;1407;p40"/>
                <p:cNvSpPr/>
                <p:nvPr/>
              </p:nvSpPr>
              <p:spPr>
                <a:xfrm>
                  <a:off x="5497045" y="1848477"/>
                  <a:ext cx="933636" cy="1434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523" h="1893422" extrusionOk="0">
                      <a:moveTo>
                        <a:pt x="783135" y="1892488"/>
                      </a:moveTo>
                      <a:cubicBezTo>
                        <a:pt x="777776" y="1901304"/>
                        <a:pt x="336766" y="1850306"/>
                        <a:pt x="281964" y="1629541"/>
                      </a:cubicBezTo>
                      <a:cubicBezTo>
                        <a:pt x="216271" y="1418113"/>
                        <a:pt x="86959" y="1216019"/>
                        <a:pt x="87823" y="1215674"/>
                      </a:cubicBezTo>
                      <a:cubicBezTo>
                        <a:pt x="83847" y="1219650"/>
                        <a:pt x="378084" y="1343776"/>
                        <a:pt x="345237" y="1290529"/>
                      </a:cubicBezTo>
                      <a:cubicBezTo>
                        <a:pt x="307896" y="1242297"/>
                        <a:pt x="140378" y="1152573"/>
                        <a:pt x="84712" y="1107971"/>
                      </a:cubicBezTo>
                      <a:cubicBezTo>
                        <a:pt x="27143" y="1064579"/>
                        <a:pt x="38726" y="921609"/>
                        <a:pt x="45468" y="746485"/>
                      </a:cubicBezTo>
                      <a:cubicBezTo>
                        <a:pt x="50482" y="571533"/>
                        <a:pt x="4669" y="494776"/>
                        <a:pt x="6398" y="494430"/>
                      </a:cubicBezTo>
                      <a:cubicBezTo>
                        <a:pt x="4324" y="496850"/>
                        <a:pt x="214369" y="578275"/>
                        <a:pt x="188265" y="523992"/>
                      </a:cubicBezTo>
                      <a:cubicBezTo>
                        <a:pt x="159740" y="472820"/>
                        <a:pt x="48062" y="399866"/>
                        <a:pt x="19018" y="359759"/>
                      </a:cubicBezTo>
                      <a:cubicBezTo>
                        <a:pt x="-10198" y="318614"/>
                        <a:pt x="-10544" y="186363"/>
                        <a:pt x="52211" y="53766"/>
                      </a:cubicBezTo>
                      <a:cubicBezTo>
                        <a:pt x="109260" y="-75373"/>
                        <a:pt x="433232" y="62064"/>
                        <a:pt x="513447" y="113755"/>
                      </a:cubicBezTo>
                      <a:cubicBezTo>
                        <a:pt x="598848" y="162852"/>
                        <a:pt x="608356" y="461583"/>
                        <a:pt x="636536" y="412486"/>
                      </a:cubicBezTo>
                      <a:cubicBezTo>
                        <a:pt x="672840" y="360105"/>
                        <a:pt x="635671" y="176509"/>
                        <a:pt x="633424" y="177719"/>
                      </a:cubicBezTo>
                      <a:cubicBezTo>
                        <a:pt x="632559" y="178583"/>
                        <a:pt x="809413" y="260182"/>
                        <a:pt x="876662" y="387765"/>
                      </a:cubicBezTo>
                      <a:cubicBezTo>
                        <a:pt x="939416" y="518287"/>
                        <a:pt x="949616" y="491837"/>
                        <a:pt x="1064407" y="714848"/>
                      </a:cubicBezTo>
                      <a:cubicBezTo>
                        <a:pt x="1177122" y="944256"/>
                        <a:pt x="1010469" y="1154821"/>
                        <a:pt x="1010123" y="1151363"/>
                      </a:cubicBezTo>
                      <a:cubicBezTo>
                        <a:pt x="1064925" y="1085324"/>
                        <a:pt x="1116788" y="1017038"/>
                        <a:pt x="1165367" y="946677"/>
                      </a:cubicBezTo>
                      <a:cubicBezTo>
                        <a:pt x="1165712" y="945812"/>
                        <a:pt x="1254744" y="1132174"/>
                        <a:pt x="1227257" y="1286207"/>
                      </a:cubicBezTo>
                      <a:cubicBezTo>
                        <a:pt x="1215847" y="1362446"/>
                        <a:pt x="1117998" y="1523741"/>
                        <a:pt x="1008394" y="1655473"/>
                      </a:cubicBezTo>
                      <a:cubicBezTo>
                        <a:pt x="901210" y="1788761"/>
                        <a:pt x="782098" y="1892488"/>
                        <a:pt x="783135" y="1892488"/>
                      </a:cubicBezTo>
                      <a:close/>
                    </a:path>
                  </a:pathLst>
                </a:custGeom>
                <a:solidFill>
                  <a:srgbClr val="99BD75">
                    <a:alpha val="486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8" name="Google Shape;1408;p40"/>
                <p:cNvSpPr/>
                <p:nvPr/>
              </p:nvSpPr>
              <p:spPr>
                <a:xfrm>
                  <a:off x="5545074" y="1874226"/>
                  <a:ext cx="749224" cy="1407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075" h="1858691" extrusionOk="0">
                      <a:moveTo>
                        <a:pt x="0" y="42"/>
                      </a:moveTo>
                      <a:cubicBezTo>
                        <a:pt x="4495" y="-3934"/>
                        <a:pt x="226469" y="273707"/>
                        <a:pt x="158528" y="278720"/>
                      </a:cubicBezTo>
                      <a:cubicBezTo>
                        <a:pt x="95947" y="279758"/>
                        <a:pt x="22993" y="260222"/>
                        <a:pt x="22993" y="260050"/>
                      </a:cubicBezTo>
                      <a:cubicBezTo>
                        <a:pt x="22128" y="260741"/>
                        <a:pt x="250499" y="433445"/>
                        <a:pt x="243757" y="492051"/>
                      </a:cubicBezTo>
                      <a:cubicBezTo>
                        <a:pt x="235977" y="551866"/>
                        <a:pt x="107011" y="541494"/>
                        <a:pt x="107875" y="540456"/>
                      </a:cubicBezTo>
                      <a:cubicBezTo>
                        <a:pt x="105282" y="543049"/>
                        <a:pt x="374971" y="683944"/>
                        <a:pt x="347483" y="735807"/>
                      </a:cubicBezTo>
                      <a:cubicBezTo>
                        <a:pt x="316538" y="793203"/>
                        <a:pt x="94564" y="809626"/>
                        <a:pt x="96120" y="806514"/>
                      </a:cubicBezTo>
                      <a:cubicBezTo>
                        <a:pt x="91106" y="811528"/>
                        <a:pt x="432539" y="964351"/>
                        <a:pt x="437725" y="1034021"/>
                      </a:cubicBezTo>
                      <a:cubicBezTo>
                        <a:pt x="436515" y="1109568"/>
                        <a:pt x="293718" y="1051308"/>
                        <a:pt x="294756" y="1050271"/>
                      </a:cubicBezTo>
                      <a:cubicBezTo>
                        <a:pt x="292162" y="1052173"/>
                        <a:pt x="574471" y="1261181"/>
                        <a:pt x="506357" y="1310105"/>
                      </a:cubicBezTo>
                      <a:cubicBezTo>
                        <a:pt x="435823" y="1361277"/>
                        <a:pt x="265539" y="1369229"/>
                        <a:pt x="276085" y="1382541"/>
                      </a:cubicBezTo>
                      <a:cubicBezTo>
                        <a:pt x="281790" y="1401903"/>
                        <a:pt x="612158" y="1489552"/>
                        <a:pt x="602996" y="1544008"/>
                      </a:cubicBezTo>
                      <a:cubicBezTo>
                        <a:pt x="588820" y="1603997"/>
                        <a:pt x="433057" y="1557320"/>
                        <a:pt x="458125" y="1602614"/>
                      </a:cubicBezTo>
                      <a:cubicBezTo>
                        <a:pt x="480599" y="1650155"/>
                        <a:pt x="718132" y="1859855"/>
                        <a:pt x="719861" y="1858645"/>
                      </a:cubicBezTo>
                      <a:cubicBezTo>
                        <a:pt x="740260" y="1864522"/>
                        <a:pt x="1044870" y="1317193"/>
                        <a:pt x="980041" y="1292818"/>
                      </a:cubicBezTo>
                      <a:cubicBezTo>
                        <a:pt x="983671" y="1295929"/>
                        <a:pt x="764463" y="1519114"/>
                        <a:pt x="758931" y="1471746"/>
                      </a:cubicBezTo>
                      <a:cubicBezTo>
                        <a:pt x="771897" y="1428353"/>
                        <a:pt x="916422" y="964870"/>
                        <a:pt x="886514" y="944816"/>
                      </a:cubicBezTo>
                      <a:cubicBezTo>
                        <a:pt x="874067" y="924935"/>
                        <a:pt x="781751" y="1128930"/>
                        <a:pt x="740260" y="1132906"/>
                      </a:cubicBezTo>
                      <a:cubicBezTo>
                        <a:pt x="720898" y="1135672"/>
                        <a:pt x="748385" y="990110"/>
                        <a:pt x="756165" y="847140"/>
                      </a:cubicBezTo>
                      <a:cubicBezTo>
                        <a:pt x="767575" y="703479"/>
                        <a:pt x="759277" y="562412"/>
                        <a:pt x="750633" y="559991"/>
                      </a:cubicBezTo>
                      <a:cubicBezTo>
                        <a:pt x="739396" y="554632"/>
                        <a:pt x="653476" y="846967"/>
                        <a:pt x="610084" y="819653"/>
                      </a:cubicBezTo>
                      <a:cubicBezTo>
                        <a:pt x="581040" y="791474"/>
                        <a:pt x="602304" y="466465"/>
                        <a:pt x="574817" y="460414"/>
                      </a:cubicBezTo>
                      <a:cubicBezTo>
                        <a:pt x="557356" y="453326"/>
                        <a:pt x="480426" y="616868"/>
                        <a:pt x="458297" y="592492"/>
                      </a:cubicBezTo>
                      <a:cubicBezTo>
                        <a:pt x="442047" y="567079"/>
                        <a:pt x="382750" y="326261"/>
                        <a:pt x="379638" y="257111"/>
                      </a:cubicBezTo>
                      <a:cubicBezTo>
                        <a:pt x="381713" y="186058"/>
                        <a:pt x="324490" y="328682"/>
                        <a:pt x="295793" y="312604"/>
                      </a:cubicBezTo>
                      <a:cubicBezTo>
                        <a:pt x="273665" y="292550"/>
                        <a:pt x="53592" y="561"/>
                        <a:pt x="0" y="42"/>
                      </a:cubicBezTo>
                      <a:close/>
                    </a:path>
                  </a:pathLst>
                </a:custGeom>
                <a:solidFill>
                  <a:srgbClr val="99BD75">
                    <a:alpha val="486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9" name="Google Shape;1409;p40"/>
                <p:cNvSpPr/>
                <p:nvPr/>
              </p:nvSpPr>
              <p:spPr>
                <a:xfrm>
                  <a:off x="5544158" y="1873604"/>
                  <a:ext cx="581830" cy="1512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093" h="1997249" extrusionOk="0">
                      <a:moveTo>
                        <a:pt x="2247" y="0"/>
                      </a:moveTo>
                      <a:cubicBezTo>
                        <a:pt x="111506" y="140030"/>
                        <a:pt x="210737" y="288705"/>
                        <a:pt x="298213" y="444294"/>
                      </a:cubicBezTo>
                      <a:cubicBezTo>
                        <a:pt x="385516" y="600230"/>
                        <a:pt x="461063" y="763426"/>
                        <a:pt x="526584" y="930771"/>
                      </a:cubicBezTo>
                      <a:cubicBezTo>
                        <a:pt x="592623" y="1097770"/>
                        <a:pt x="649500" y="1268573"/>
                        <a:pt x="690817" y="1445945"/>
                      </a:cubicBezTo>
                      <a:cubicBezTo>
                        <a:pt x="711044" y="1534803"/>
                        <a:pt x="727813" y="1625045"/>
                        <a:pt x="740952" y="1716324"/>
                      </a:cubicBezTo>
                      <a:cubicBezTo>
                        <a:pt x="746656" y="1762483"/>
                        <a:pt x="753399" y="1807777"/>
                        <a:pt x="758412" y="1853762"/>
                      </a:cubicBezTo>
                      <a:cubicBezTo>
                        <a:pt x="762561" y="1900266"/>
                        <a:pt x="766710" y="1946597"/>
                        <a:pt x="768093" y="1994138"/>
                      </a:cubicBezTo>
                      <a:cubicBezTo>
                        <a:pt x="766192" y="1995175"/>
                        <a:pt x="764117" y="1996213"/>
                        <a:pt x="762215" y="1997250"/>
                      </a:cubicBezTo>
                      <a:cubicBezTo>
                        <a:pt x="722972" y="1825583"/>
                        <a:pt x="685458" y="1650631"/>
                        <a:pt x="642584" y="1475679"/>
                      </a:cubicBezTo>
                      <a:cubicBezTo>
                        <a:pt x="598847" y="1301419"/>
                        <a:pt x="555454" y="1123183"/>
                        <a:pt x="495812" y="952380"/>
                      </a:cubicBezTo>
                      <a:cubicBezTo>
                        <a:pt x="436688" y="781578"/>
                        <a:pt x="366327" y="615097"/>
                        <a:pt x="283519" y="456050"/>
                      </a:cubicBezTo>
                      <a:cubicBezTo>
                        <a:pt x="201229" y="296484"/>
                        <a:pt x="106147" y="144525"/>
                        <a:pt x="0" y="1729"/>
                      </a:cubicBezTo>
                      <a:cubicBezTo>
                        <a:pt x="692" y="1210"/>
                        <a:pt x="1556" y="519"/>
                        <a:pt x="2247" y="0"/>
                      </a:cubicBezTo>
                      <a:close/>
                    </a:path>
                  </a:pathLst>
                </a:custGeom>
                <a:solidFill>
                  <a:srgbClr val="99BD75">
                    <a:alpha val="486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0" name="Google Shape;1410;p40"/>
                <p:cNvSpPr/>
                <p:nvPr/>
              </p:nvSpPr>
              <p:spPr>
                <a:xfrm>
                  <a:off x="5544484" y="2273830"/>
                  <a:ext cx="108165" cy="362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792" h="478508" extrusionOk="0">
                      <a:moveTo>
                        <a:pt x="45210" y="31072"/>
                      </a:moveTo>
                      <a:cubicBezTo>
                        <a:pt x="45210" y="31072"/>
                        <a:pt x="-2331" y="-23557"/>
                        <a:pt x="89" y="12056"/>
                      </a:cubicBezTo>
                      <a:cubicBezTo>
                        <a:pt x="2164" y="47495"/>
                        <a:pt x="77711" y="163842"/>
                        <a:pt x="42963" y="248033"/>
                      </a:cubicBezTo>
                      <a:cubicBezTo>
                        <a:pt x="9079" y="331360"/>
                        <a:pt x="-7344" y="420564"/>
                        <a:pt x="52298" y="464302"/>
                      </a:cubicBezTo>
                      <a:cubicBezTo>
                        <a:pt x="112805" y="507867"/>
                        <a:pt x="163804" y="442520"/>
                        <a:pt x="134069" y="385816"/>
                      </a:cubicBezTo>
                      <a:cubicBezTo>
                        <a:pt x="104507" y="329285"/>
                        <a:pt x="68894" y="278286"/>
                        <a:pt x="92924" y="192021"/>
                      </a:cubicBezTo>
                      <a:cubicBezTo>
                        <a:pt x="115917" y="105064"/>
                        <a:pt x="44692" y="31072"/>
                        <a:pt x="45210" y="31072"/>
                      </a:cubicBezTo>
                      <a:close/>
                    </a:path>
                  </a:pathLst>
                </a:custGeom>
                <a:solidFill>
                  <a:srgbClr val="99BD75">
                    <a:alpha val="486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1" name="Google Shape;1411;p40"/>
                <p:cNvSpPr/>
                <p:nvPr/>
              </p:nvSpPr>
              <p:spPr>
                <a:xfrm>
                  <a:off x="6045726" y="2081386"/>
                  <a:ext cx="206298" cy="428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340" h="565184" extrusionOk="0">
                      <a:moveTo>
                        <a:pt x="15101" y="46"/>
                      </a:moveTo>
                      <a:cubicBezTo>
                        <a:pt x="19250" y="-2720"/>
                        <a:pt x="96699" y="120023"/>
                        <a:pt x="157033" y="223403"/>
                      </a:cubicBezTo>
                      <a:cubicBezTo>
                        <a:pt x="220133" y="324709"/>
                        <a:pt x="300349" y="501735"/>
                        <a:pt x="262661" y="548412"/>
                      </a:cubicBezTo>
                      <a:cubicBezTo>
                        <a:pt x="225666" y="594225"/>
                        <a:pt x="185904" y="542534"/>
                        <a:pt x="174494" y="437771"/>
                      </a:cubicBezTo>
                      <a:cubicBezTo>
                        <a:pt x="162565" y="332489"/>
                        <a:pt x="105689" y="232566"/>
                        <a:pt x="66273" y="224959"/>
                      </a:cubicBezTo>
                      <a:cubicBezTo>
                        <a:pt x="29104" y="215624"/>
                        <a:pt x="-27254" y="27361"/>
                        <a:pt x="15101" y="46"/>
                      </a:cubicBezTo>
                      <a:close/>
                    </a:path>
                  </a:pathLst>
                </a:custGeom>
                <a:solidFill>
                  <a:srgbClr val="99BD75">
                    <a:alpha val="486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12" name="Google Shape;1412;p40"/>
              <p:cNvSpPr/>
              <p:nvPr/>
            </p:nvSpPr>
            <p:spPr>
              <a:xfrm>
                <a:off x="6249738" y="339950"/>
                <a:ext cx="1901209" cy="4967903"/>
              </a:xfrm>
              <a:custGeom>
                <a:avLst/>
                <a:gdLst/>
                <a:ahLst/>
                <a:cxnLst/>
                <a:rect l="l" t="t" r="r" b="b"/>
                <a:pathLst>
                  <a:path w="1256998" h="3284564" extrusionOk="0">
                    <a:moveTo>
                      <a:pt x="155479" y="1364915"/>
                    </a:moveTo>
                    <a:cubicBezTo>
                      <a:pt x="119963" y="1338216"/>
                      <a:pt x="133250" y="1213782"/>
                      <a:pt x="124433" y="1143121"/>
                    </a:cubicBezTo>
                    <a:cubicBezTo>
                      <a:pt x="115492" y="1072336"/>
                      <a:pt x="53275" y="927536"/>
                      <a:pt x="53275" y="927536"/>
                    </a:cubicBezTo>
                    <a:cubicBezTo>
                      <a:pt x="53275" y="927536"/>
                      <a:pt x="142192" y="1005028"/>
                      <a:pt x="159950" y="1154546"/>
                    </a:cubicBezTo>
                    <a:cubicBezTo>
                      <a:pt x="177709" y="1304065"/>
                      <a:pt x="248866" y="1356098"/>
                      <a:pt x="435392" y="1440420"/>
                    </a:cubicBezTo>
                    <a:cubicBezTo>
                      <a:pt x="491151" y="1465629"/>
                      <a:pt x="528655" y="1490342"/>
                      <a:pt x="553864" y="1512447"/>
                    </a:cubicBezTo>
                    <a:cubicBezTo>
                      <a:pt x="553740" y="1386648"/>
                      <a:pt x="552871" y="1288790"/>
                      <a:pt x="550263" y="1273391"/>
                    </a:cubicBezTo>
                    <a:cubicBezTo>
                      <a:pt x="545047" y="1242717"/>
                      <a:pt x="553368" y="1118533"/>
                      <a:pt x="555727" y="1001551"/>
                    </a:cubicBezTo>
                    <a:cubicBezTo>
                      <a:pt x="527661" y="957465"/>
                      <a:pt x="486680" y="914994"/>
                      <a:pt x="426575" y="892889"/>
                    </a:cubicBezTo>
                    <a:cubicBezTo>
                      <a:pt x="284383" y="840483"/>
                      <a:pt x="139832" y="788449"/>
                      <a:pt x="76622" y="687860"/>
                    </a:cubicBezTo>
                    <a:cubicBezTo>
                      <a:pt x="76622" y="687860"/>
                      <a:pt x="241043" y="757403"/>
                      <a:pt x="344861" y="774541"/>
                    </a:cubicBezTo>
                    <a:cubicBezTo>
                      <a:pt x="428189" y="788325"/>
                      <a:pt x="501831" y="837130"/>
                      <a:pt x="555230" y="889039"/>
                    </a:cubicBezTo>
                    <a:cubicBezTo>
                      <a:pt x="554361" y="865568"/>
                      <a:pt x="552747" y="844208"/>
                      <a:pt x="550263" y="826574"/>
                    </a:cubicBezTo>
                    <a:cubicBezTo>
                      <a:pt x="533250" y="707233"/>
                      <a:pt x="558459" y="481837"/>
                      <a:pt x="491151" y="441974"/>
                    </a:cubicBezTo>
                    <a:cubicBezTo>
                      <a:pt x="423843" y="402235"/>
                      <a:pt x="328593" y="366842"/>
                      <a:pt x="217820" y="309717"/>
                    </a:cubicBezTo>
                    <a:cubicBezTo>
                      <a:pt x="107047" y="252592"/>
                      <a:pt x="76622" y="188388"/>
                      <a:pt x="76622" y="188388"/>
                    </a:cubicBezTo>
                    <a:cubicBezTo>
                      <a:pt x="76622" y="188388"/>
                      <a:pt x="147407" y="269605"/>
                      <a:pt x="228873" y="252219"/>
                    </a:cubicBezTo>
                    <a:cubicBezTo>
                      <a:pt x="310338" y="234833"/>
                      <a:pt x="478857" y="402235"/>
                      <a:pt x="488792" y="344737"/>
                    </a:cubicBezTo>
                    <a:cubicBezTo>
                      <a:pt x="498726" y="287239"/>
                      <a:pt x="417013" y="238683"/>
                      <a:pt x="396646" y="163551"/>
                    </a:cubicBezTo>
                    <a:cubicBezTo>
                      <a:pt x="376280" y="88295"/>
                      <a:pt x="384228" y="0"/>
                      <a:pt x="384228" y="0"/>
                    </a:cubicBezTo>
                    <a:cubicBezTo>
                      <a:pt x="384228" y="0"/>
                      <a:pt x="456379" y="216454"/>
                      <a:pt x="531263" y="287239"/>
                    </a:cubicBezTo>
                    <a:cubicBezTo>
                      <a:pt x="606270" y="358025"/>
                      <a:pt x="628375" y="590002"/>
                      <a:pt x="628375" y="590002"/>
                    </a:cubicBezTo>
                    <a:cubicBezTo>
                      <a:pt x="654206" y="486059"/>
                      <a:pt x="832411" y="433157"/>
                      <a:pt x="907543" y="402235"/>
                    </a:cubicBezTo>
                    <a:cubicBezTo>
                      <a:pt x="982675" y="371313"/>
                      <a:pt x="1009250" y="340391"/>
                      <a:pt x="1044519" y="287364"/>
                    </a:cubicBezTo>
                    <a:cubicBezTo>
                      <a:pt x="1079911" y="234337"/>
                      <a:pt x="1150573" y="143061"/>
                      <a:pt x="1150573" y="143061"/>
                    </a:cubicBezTo>
                    <a:cubicBezTo>
                      <a:pt x="1150573" y="143061"/>
                      <a:pt x="1146102" y="234337"/>
                      <a:pt x="1070970" y="366966"/>
                    </a:cubicBezTo>
                    <a:cubicBezTo>
                      <a:pt x="995838" y="499596"/>
                      <a:pt x="832287" y="477491"/>
                      <a:pt x="774417" y="549394"/>
                    </a:cubicBezTo>
                    <a:cubicBezTo>
                      <a:pt x="716547" y="621297"/>
                      <a:pt x="765972" y="1175906"/>
                      <a:pt x="774417" y="1207449"/>
                    </a:cubicBezTo>
                    <a:cubicBezTo>
                      <a:pt x="782861" y="1238992"/>
                      <a:pt x="880843" y="1171435"/>
                      <a:pt x="916236" y="1123003"/>
                    </a:cubicBezTo>
                    <a:cubicBezTo>
                      <a:pt x="951628" y="1074571"/>
                      <a:pt x="964916" y="826698"/>
                      <a:pt x="978080" y="751566"/>
                    </a:cubicBezTo>
                    <a:cubicBezTo>
                      <a:pt x="991368" y="676435"/>
                      <a:pt x="1035577" y="621669"/>
                      <a:pt x="1035577" y="621669"/>
                    </a:cubicBezTo>
                    <a:cubicBezTo>
                      <a:pt x="1035577" y="621669"/>
                      <a:pt x="1035577" y="621669"/>
                      <a:pt x="1015708" y="786959"/>
                    </a:cubicBezTo>
                    <a:cubicBezTo>
                      <a:pt x="995838" y="952249"/>
                      <a:pt x="1015708" y="1060042"/>
                      <a:pt x="1015708" y="1060042"/>
                    </a:cubicBezTo>
                    <a:cubicBezTo>
                      <a:pt x="1015708" y="1060042"/>
                      <a:pt x="1088604" y="1007884"/>
                      <a:pt x="1092827" y="926170"/>
                    </a:cubicBezTo>
                    <a:cubicBezTo>
                      <a:pt x="1097049" y="844333"/>
                      <a:pt x="1101768" y="817881"/>
                      <a:pt x="1128344" y="791430"/>
                    </a:cubicBezTo>
                    <a:cubicBezTo>
                      <a:pt x="1154919" y="764854"/>
                      <a:pt x="1256999" y="698664"/>
                      <a:pt x="1256999" y="698664"/>
                    </a:cubicBezTo>
                    <a:lnTo>
                      <a:pt x="1137533" y="857993"/>
                    </a:lnTo>
                    <a:cubicBezTo>
                      <a:pt x="1137533" y="857993"/>
                      <a:pt x="1155167" y="928157"/>
                      <a:pt x="1093199" y="1095434"/>
                    </a:cubicBezTo>
                    <a:cubicBezTo>
                      <a:pt x="1031107" y="1262711"/>
                      <a:pt x="801613" y="1330392"/>
                      <a:pt x="782985" y="1407014"/>
                    </a:cubicBezTo>
                    <a:cubicBezTo>
                      <a:pt x="764358" y="1483636"/>
                      <a:pt x="782985" y="3284564"/>
                      <a:pt x="782985" y="3284564"/>
                    </a:cubicBezTo>
                    <a:lnTo>
                      <a:pt x="550263" y="3284564"/>
                    </a:lnTo>
                    <a:cubicBezTo>
                      <a:pt x="550263" y="3284564"/>
                      <a:pt x="552623" y="1927472"/>
                      <a:pt x="553492" y="1694253"/>
                    </a:cubicBezTo>
                    <a:cubicBezTo>
                      <a:pt x="497981" y="1616638"/>
                      <a:pt x="403601" y="1508473"/>
                      <a:pt x="302390" y="1495558"/>
                    </a:cubicBezTo>
                    <a:cubicBezTo>
                      <a:pt x="142688" y="1475191"/>
                      <a:pt x="133250" y="1427132"/>
                      <a:pt x="76622" y="1378203"/>
                    </a:cubicBezTo>
                    <a:cubicBezTo>
                      <a:pt x="19870" y="1329274"/>
                      <a:pt x="0" y="1196024"/>
                      <a:pt x="0" y="1196024"/>
                    </a:cubicBezTo>
                    <a:cubicBezTo>
                      <a:pt x="22229" y="1329274"/>
                      <a:pt x="191120" y="1391491"/>
                      <a:pt x="155479" y="1364915"/>
                    </a:cubicBezTo>
                    <a:close/>
                  </a:path>
                </a:pathLst>
              </a:custGeom>
              <a:solidFill>
                <a:srgbClr val="99BD75">
                  <a:alpha val="486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3" name="Google Shape;1413;p40"/>
            <p:cNvGrpSpPr/>
            <p:nvPr/>
          </p:nvGrpSpPr>
          <p:grpSpPr>
            <a:xfrm>
              <a:off x="4633838" y="1"/>
              <a:ext cx="4726593" cy="5205802"/>
              <a:chOff x="4633838" y="1"/>
              <a:chExt cx="4726593" cy="5205802"/>
            </a:xfrm>
          </p:grpSpPr>
          <p:sp>
            <p:nvSpPr>
              <p:cNvPr id="1414" name="Google Shape;1414;p40"/>
              <p:cNvSpPr/>
              <p:nvPr/>
            </p:nvSpPr>
            <p:spPr>
              <a:xfrm>
                <a:off x="4633838" y="237900"/>
                <a:ext cx="1901209" cy="4967903"/>
              </a:xfrm>
              <a:custGeom>
                <a:avLst/>
                <a:gdLst/>
                <a:ahLst/>
                <a:cxnLst/>
                <a:rect l="l" t="t" r="r" b="b"/>
                <a:pathLst>
                  <a:path w="1256998" h="3284564" extrusionOk="0">
                    <a:moveTo>
                      <a:pt x="155479" y="1364915"/>
                    </a:moveTo>
                    <a:cubicBezTo>
                      <a:pt x="119963" y="1338216"/>
                      <a:pt x="133250" y="1213782"/>
                      <a:pt x="124433" y="1143121"/>
                    </a:cubicBezTo>
                    <a:cubicBezTo>
                      <a:pt x="115492" y="1072336"/>
                      <a:pt x="53275" y="927536"/>
                      <a:pt x="53275" y="927536"/>
                    </a:cubicBezTo>
                    <a:cubicBezTo>
                      <a:pt x="53275" y="927536"/>
                      <a:pt x="142192" y="1005028"/>
                      <a:pt x="159950" y="1154546"/>
                    </a:cubicBezTo>
                    <a:cubicBezTo>
                      <a:pt x="177709" y="1304065"/>
                      <a:pt x="248866" y="1356098"/>
                      <a:pt x="435392" y="1440420"/>
                    </a:cubicBezTo>
                    <a:cubicBezTo>
                      <a:pt x="491151" y="1465629"/>
                      <a:pt x="528655" y="1490342"/>
                      <a:pt x="553864" y="1512447"/>
                    </a:cubicBezTo>
                    <a:cubicBezTo>
                      <a:pt x="553740" y="1386648"/>
                      <a:pt x="552871" y="1288790"/>
                      <a:pt x="550263" y="1273391"/>
                    </a:cubicBezTo>
                    <a:cubicBezTo>
                      <a:pt x="545047" y="1242717"/>
                      <a:pt x="553368" y="1118533"/>
                      <a:pt x="555727" y="1001551"/>
                    </a:cubicBezTo>
                    <a:cubicBezTo>
                      <a:pt x="527661" y="957465"/>
                      <a:pt x="486680" y="914994"/>
                      <a:pt x="426575" y="892889"/>
                    </a:cubicBezTo>
                    <a:cubicBezTo>
                      <a:pt x="284383" y="840483"/>
                      <a:pt x="139832" y="788449"/>
                      <a:pt x="76622" y="687860"/>
                    </a:cubicBezTo>
                    <a:cubicBezTo>
                      <a:pt x="76622" y="687860"/>
                      <a:pt x="241043" y="757403"/>
                      <a:pt x="344861" y="774541"/>
                    </a:cubicBezTo>
                    <a:cubicBezTo>
                      <a:pt x="428189" y="788325"/>
                      <a:pt x="501831" y="837130"/>
                      <a:pt x="555230" y="889039"/>
                    </a:cubicBezTo>
                    <a:cubicBezTo>
                      <a:pt x="554361" y="865568"/>
                      <a:pt x="552747" y="844208"/>
                      <a:pt x="550263" y="826574"/>
                    </a:cubicBezTo>
                    <a:cubicBezTo>
                      <a:pt x="533250" y="707233"/>
                      <a:pt x="558459" y="481837"/>
                      <a:pt x="491151" y="441974"/>
                    </a:cubicBezTo>
                    <a:cubicBezTo>
                      <a:pt x="423843" y="402235"/>
                      <a:pt x="328593" y="366842"/>
                      <a:pt x="217820" y="309717"/>
                    </a:cubicBezTo>
                    <a:cubicBezTo>
                      <a:pt x="107047" y="252592"/>
                      <a:pt x="76622" y="188388"/>
                      <a:pt x="76622" y="188388"/>
                    </a:cubicBezTo>
                    <a:cubicBezTo>
                      <a:pt x="76622" y="188388"/>
                      <a:pt x="147407" y="269605"/>
                      <a:pt x="228873" y="252219"/>
                    </a:cubicBezTo>
                    <a:cubicBezTo>
                      <a:pt x="310338" y="234833"/>
                      <a:pt x="478857" y="402235"/>
                      <a:pt x="488792" y="344737"/>
                    </a:cubicBezTo>
                    <a:cubicBezTo>
                      <a:pt x="498726" y="287239"/>
                      <a:pt x="417013" y="238683"/>
                      <a:pt x="396646" y="163551"/>
                    </a:cubicBezTo>
                    <a:cubicBezTo>
                      <a:pt x="376280" y="88295"/>
                      <a:pt x="384228" y="0"/>
                      <a:pt x="384228" y="0"/>
                    </a:cubicBezTo>
                    <a:cubicBezTo>
                      <a:pt x="384228" y="0"/>
                      <a:pt x="456379" y="216454"/>
                      <a:pt x="531263" y="287239"/>
                    </a:cubicBezTo>
                    <a:cubicBezTo>
                      <a:pt x="606270" y="358025"/>
                      <a:pt x="628375" y="590002"/>
                      <a:pt x="628375" y="590002"/>
                    </a:cubicBezTo>
                    <a:cubicBezTo>
                      <a:pt x="654206" y="486059"/>
                      <a:pt x="832411" y="433157"/>
                      <a:pt x="907543" y="402235"/>
                    </a:cubicBezTo>
                    <a:cubicBezTo>
                      <a:pt x="982675" y="371313"/>
                      <a:pt x="1009250" y="340391"/>
                      <a:pt x="1044519" y="287364"/>
                    </a:cubicBezTo>
                    <a:cubicBezTo>
                      <a:pt x="1079911" y="234337"/>
                      <a:pt x="1150573" y="143061"/>
                      <a:pt x="1150573" y="143061"/>
                    </a:cubicBezTo>
                    <a:cubicBezTo>
                      <a:pt x="1150573" y="143061"/>
                      <a:pt x="1146102" y="234337"/>
                      <a:pt x="1070970" y="366966"/>
                    </a:cubicBezTo>
                    <a:cubicBezTo>
                      <a:pt x="995838" y="499596"/>
                      <a:pt x="832287" y="477491"/>
                      <a:pt x="774417" y="549394"/>
                    </a:cubicBezTo>
                    <a:cubicBezTo>
                      <a:pt x="716547" y="621297"/>
                      <a:pt x="765972" y="1175906"/>
                      <a:pt x="774417" y="1207449"/>
                    </a:cubicBezTo>
                    <a:cubicBezTo>
                      <a:pt x="782861" y="1238992"/>
                      <a:pt x="880843" y="1171435"/>
                      <a:pt x="916236" y="1123003"/>
                    </a:cubicBezTo>
                    <a:cubicBezTo>
                      <a:pt x="951628" y="1074571"/>
                      <a:pt x="964916" y="826698"/>
                      <a:pt x="978080" y="751566"/>
                    </a:cubicBezTo>
                    <a:cubicBezTo>
                      <a:pt x="991368" y="676435"/>
                      <a:pt x="1035577" y="621669"/>
                      <a:pt x="1035577" y="621669"/>
                    </a:cubicBezTo>
                    <a:cubicBezTo>
                      <a:pt x="1035577" y="621669"/>
                      <a:pt x="1035577" y="621669"/>
                      <a:pt x="1015708" y="786959"/>
                    </a:cubicBezTo>
                    <a:cubicBezTo>
                      <a:pt x="995838" y="952249"/>
                      <a:pt x="1015708" y="1060042"/>
                      <a:pt x="1015708" y="1060042"/>
                    </a:cubicBezTo>
                    <a:cubicBezTo>
                      <a:pt x="1015708" y="1060042"/>
                      <a:pt x="1088604" y="1007884"/>
                      <a:pt x="1092827" y="926170"/>
                    </a:cubicBezTo>
                    <a:cubicBezTo>
                      <a:pt x="1097049" y="844333"/>
                      <a:pt x="1101768" y="817881"/>
                      <a:pt x="1128344" y="791430"/>
                    </a:cubicBezTo>
                    <a:cubicBezTo>
                      <a:pt x="1154919" y="764854"/>
                      <a:pt x="1256999" y="698664"/>
                      <a:pt x="1256999" y="698664"/>
                    </a:cubicBezTo>
                    <a:lnTo>
                      <a:pt x="1137533" y="857993"/>
                    </a:lnTo>
                    <a:cubicBezTo>
                      <a:pt x="1137533" y="857993"/>
                      <a:pt x="1155167" y="928157"/>
                      <a:pt x="1093199" y="1095434"/>
                    </a:cubicBezTo>
                    <a:cubicBezTo>
                      <a:pt x="1031107" y="1262711"/>
                      <a:pt x="801613" y="1330392"/>
                      <a:pt x="782985" y="1407014"/>
                    </a:cubicBezTo>
                    <a:cubicBezTo>
                      <a:pt x="764358" y="1483636"/>
                      <a:pt x="782985" y="3284564"/>
                      <a:pt x="782985" y="3284564"/>
                    </a:cubicBezTo>
                    <a:lnTo>
                      <a:pt x="550263" y="3284564"/>
                    </a:lnTo>
                    <a:cubicBezTo>
                      <a:pt x="550263" y="3284564"/>
                      <a:pt x="552623" y="1927472"/>
                      <a:pt x="553492" y="1694253"/>
                    </a:cubicBezTo>
                    <a:cubicBezTo>
                      <a:pt x="497981" y="1616638"/>
                      <a:pt x="403601" y="1508473"/>
                      <a:pt x="302390" y="1495558"/>
                    </a:cubicBezTo>
                    <a:cubicBezTo>
                      <a:pt x="142688" y="1475191"/>
                      <a:pt x="133250" y="1427132"/>
                      <a:pt x="76622" y="1378203"/>
                    </a:cubicBezTo>
                    <a:cubicBezTo>
                      <a:pt x="19870" y="1329274"/>
                      <a:pt x="0" y="1196024"/>
                      <a:pt x="0" y="1196024"/>
                    </a:cubicBezTo>
                    <a:cubicBezTo>
                      <a:pt x="22229" y="1329274"/>
                      <a:pt x="191120" y="1391491"/>
                      <a:pt x="155479" y="136491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5" name="Google Shape;1415;p40"/>
              <p:cNvSpPr/>
              <p:nvPr/>
            </p:nvSpPr>
            <p:spPr>
              <a:xfrm>
                <a:off x="5795749" y="158777"/>
                <a:ext cx="1902731" cy="5047022"/>
              </a:xfrm>
              <a:custGeom>
                <a:avLst/>
                <a:gdLst/>
                <a:ahLst/>
                <a:cxnLst/>
                <a:rect l="l" t="t" r="r" b="b"/>
                <a:pathLst>
                  <a:path w="1231541" h="3266681" extrusionOk="0">
                    <a:moveTo>
                      <a:pt x="1066127" y="379509"/>
                    </a:moveTo>
                    <a:cubicBezTo>
                      <a:pt x="977459" y="353306"/>
                      <a:pt x="794038" y="605277"/>
                      <a:pt x="783234" y="518844"/>
                    </a:cubicBezTo>
                    <a:cubicBezTo>
                      <a:pt x="772430" y="432287"/>
                      <a:pt x="861346" y="359142"/>
                      <a:pt x="883451" y="246010"/>
                    </a:cubicBezTo>
                    <a:cubicBezTo>
                      <a:pt x="905556" y="132878"/>
                      <a:pt x="896863" y="0"/>
                      <a:pt x="896863" y="0"/>
                    </a:cubicBezTo>
                    <a:cubicBezTo>
                      <a:pt x="896863" y="0"/>
                      <a:pt x="818378" y="325861"/>
                      <a:pt x="736789" y="432287"/>
                    </a:cubicBezTo>
                    <a:cubicBezTo>
                      <a:pt x="655199" y="538714"/>
                      <a:pt x="631107" y="887921"/>
                      <a:pt x="631107" y="887921"/>
                    </a:cubicBezTo>
                    <a:cubicBezTo>
                      <a:pt x="612852" y="786090"/>
                      <a:pt x="524308" y="716795"/>
                      <a:pt x="442098" y="667990"/>
                    </a:cubicBezTo>
                    <a:cubicBezTo>
                      <a:pt x="422477" y="627754"/>
                      <a:pt x="398385" y="567028"/>
                      <a:pt x="396522" y="509406"/>
                    </a:cubicBezTo>
                    <a:cubicBezTo>
                      <a:pt x="393293" y="411300"/>
                      <a:pt x="467432" y="206147"/>
                      <a:pt x="467432" y="206147"/>
                    </a:cubicBezTo>
                    <a:cubicBezTo>
                      <a:pt x="467432" y="206147"/>
                      <a:pt x="380378" y="304253"/>
                      <a:pt x="367463" y="362247"/>
                    </a:cubicBezTo>
                    <a:cubicBezTo>
                      <a:pt x="356411" y="412045"/>
                      <a:pt x="364358" y="580067"/>
                      <a:pt x="366842" y="626512"/>
                    </a:cubicBezTo>
                    <a:cubicBezTo>
                      <a:pt x="352064" y="618689"/>
                      <a:pt x="338652" y="611734"/>
                      <a:pt x="327351" y="605277"/>
                    </a:cubicBezTo>
                    <a:cubicBezTo>
                      <a:pt x="245638" y="558707"/>
                      <a:pt x="216703" y="512138"/>
                      <a:pt x="178205" y="432287"/>
                    </a:cubicBezTo>
                    <a:cubicBezTo>
                      <a:pt x="139708" y="352437"/>
                      <a:pt x="62838" y="214964"/>
                      <a:pt x="62838" y="214964"/>
                    </a:cubicBezTo>
                    <a:cubicBezTo>
                      <a:pt x="62838" y="214964"/>
                      <a:pt x="67681" y="352437"/>
                      <a:pt x="149394" y="552002"/>
                    </a:cubicBezTo>
                    <a:cubicBezTo>
                      <a:pt x="175473" y="615832"/>
                      <a:pt x="211487" y="655696"/>
                      <a:pt x="250357" y="684258"/>
                    </a:cubicBezTo>
                    <a:cubicBezTo>
                      <a:pt x="211735" y="723252"/>
                      <a:pt x="154238" y="776031"/>
                      <a:pt x="109531" y="794783"/>
                    </a:cubicBezTo>
                    <a:cubicBezTo>
                      <a:pt x="35393" y="825953"/>
                      <a:pt x="0" y="870536"/>
                      <a:pt x="0" y="870536"/>
                    </a:cubicBezTo>
                    <a:cubicBezTo>
                      <a:pt x="0" y="870536"/>
                      <a:pt x="119217" y="857124"/>
                      <a:pt x="228873" y="812541"/>
                    </a:cubicBezTo>
                    <a:cubicBezTo>
                      <a:pt x="289227" y="787953"/>
                      <a:pt x="333809" y="762122"/>
                      <a:pt x="361751" y="743867"/>
                    </a:cubicBezTo>
                    <a:cubicBezTo>
                      <a:pt x="407450" y="764730"/>
                      <a:pt x="448059" y="785345"/>
                      <a:pt x="472027" y="826574"/>
                    </a:cubicBezTo>
                    <a:cubicBezTo>
                      <a:pt x="533250" y="931883"/>
                      <a:pt x="503073" y="1191677"/>
                      <a:pt x="499968" y="1314248"/>
                    </a:cubicBezTo>
                    <a:cubicBezTo>
                      <a:pt x="488046" y="1780065"/>
                      <a:pt x="475007" y="2252464"/>
                      <a:pt x="470785" y="2722628"/>
                    </a:cubicBezTo>
                    <a:cubicBezTo>
                      <a:pt x="469170" y="2904062"/>
                      <a:pt x="466562" y="3085372"/>
                      <a:pt x="463085" y="3266681"/>
                    </a:cubicBezTo>
                    <a:lnTo>
                      <a:pt x="716174" y="3266681"/>
                    </a:lnTo>
                    <a:cubicBezTo>
                      <a:pt x="716174" y="3266681"/>
                      <a:pt x="707357" y="1989192"/>
                      <a:pt x="716174" y="1916668"/>
                    </a:cubicBezTo>
                    <a:cubicBezTo>
                      <a:pt x="724991" y="1844145"/>
                      <a:pt x="697671" y="1423655"/>
                      <a:pt x="716174" y="1243959"/>
                    </a:cubicBezTo>
                    <a:cubicBezTo>
                      <a:pt x="734678" y="1064264"/>
                      <a:pt x="707357" y="724991"/>
                      <a:pt x="780502" y="665134"/>
                    </a:cubicBezTo>
                    <a:cubicBezTo>
                      <a:pt x="853647" y="605277"/>
                      <a:pt x="957341" y="552002"/>
                      <a:pt x="1077924" y="466066"/>
                    </a:cubicBezTo>
                    <a:cubicBezTo>
                      <a:pt x="1198384" y="380130"/>
                      <a:pt x="1231541" y="283390"/>
                      <a:pt x="1231541" y="283390"/>
                    </a:cubicBezTo>
                    <a:cubicBezTo>
                      <a:pt x="1231541" y="283390"/>
                      <a:pt x="1154671" y="405712"/>
                      <a:pt x="1066127" y="37950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40"/>
              <p:cNvSpPr/>
              <p:nvPr/>
            </p:nvSpPr>
            <p:spPr>
              <a:xfrm>
                <a:off x="6529690" y="1"/>
                <a:ext cx="2830741" cy="5204056"/>
              </a:xfrm>
              <a:custGeom>
                <a:avLst/>
                <a:gdLst/>
                <a:ahLst/>
                <a:cxnLst/>
                <a:rect l="l" t="t" r="r" b="b"/>
                <a:pathLst>
                  <a:path w="1713005" h="3149202" extrusionOk="0">
                    <a:moveTo>
                      <a:pt x="1024649" y="3148830"/>
                    </a:moveTo>
                    <a:cubicBezTo>
                      <a:pt x="1024649" y="3148830"/>
                      <a:pt x="997577" y="2152371"/>
                      <a:pt x="1024649" y="2041350"/>
                    </a:cubicBezTo>
                    <a:cubicBezTo>
                      <a:pt x="1051722" y="1930205"/>
                      <a:pt x="1384785" y="1832099"/>
                      <a:pt x="1474819" y="1589317"/>
                    </a:cubicBezTo>
                    <a:cubicBezTo>
                      <a:pt x="1564853" y="1346536"/>
                      <a:pt x="1539147" y="1244704"/>
                      <a:pt x="1539147" y="1244704"/>
                    </a:cubicBezTo>
                    <a:lnTo>
                      <a:pt x="1713006" y="1012976"/>
                    </a:lnTo>
                    <a:cubicBezTo>
                      <a:pt x="1713006" y="1012976"/>
                      <a:pt x="1564853" y="1109219"/>
                      <a:pt x="1526356" y="1147716"/>
                    </a:cubicBezTo>
                    <a:cubicBezTo>
                      <a:pt x="1487859" y="1186213"/>
                      <a:pt x="1481029" y="1224586"/>
                      <a:pt x="1474819" y="1343307"/>
                    </a:cubicBezTo>
                    <a:cubicBezTo>
                      <a:pt x="1468610" y="1462028"/>
                      <a:pt x="1362805" y="1537656"/>
                      <a:pt x="1362805" y="1537656"/>
                    </a:cubicBezTo>
                    <a:cubicBezTo>
                      <a:pt x="1362805" y="1537656"/>
                      <a:pt x="1333994" y="1381184"/>
                      <a:pt x="1362805" y="1141383"/>
                    </a:cubicBezTo>
                    <a:cubicBezTo>
                      <a:pt x="1391616" y="901582"/>
                      <a:pt x="1391616" y="901582"/>
                      <a:pt x="1391616" y="901582"/>
                    </a:cubicBezTo>
                    <a:cubicBezTo>
                      <a:pt x="1391616" y="901582"/>
                      <a:pt x="1327536" y="981060"/>
                      <a:pt x="1308287" y="1090094"/>
                    </a:cubicBezTo>
                    <a:cubicBezTo>
                      <a:pt x="1289039" y="1199129"/>
                      <a:pt x="1269790" y="1558768"/>
                      <a:pt x="1218502" y="1629056"/>
                    </a:cubicBezTo>
                    <a:cubicBezTo>
                      <a:pt x="1167214" y="1699345"/>
                      <a:pt x="1024898" y="1797451"/>
                      <a:pt x="1012727" y="1751627"/>
                    </a:cubicBezTo>
                    <a:cubicBezTo>
                      <a:pt x="1000433" y="1705803"/>
                      <a:pt x="928779" y="900961"/>
                      <a:pt x="1012727" y="796770"/>
                    </a:cubicBezTo>
                    <a:cubicBezTo>
                      <a:pt x="1096677" y="692455"/>
                      <a:pt x="1333994" y="724618"/>
                      <a:pt x="1443028" y="532132"/>
                    </a:cubicBezTo>
                    <a:cubicBezTo>
                      <a:pt x="1552062" y="339770"/>
                      <a:pt x="1558520" y="207264"/>
                      <a:pt x="1558520" y="207264"/>
                    </a:cubicBezTo>
                    <a:cubicBezTo>
                      <a:pt x="1558520" y="207264"/>
                      <a:pt x="1455943" y="339770"/>
                      <a:pt x="1404531" y="416764"/>
                    </a:cubicBezTo>
                    <a:cubicBezTo>
                      <a:pt x="1353242" y="493759"/>
                      <a:pt x="1314745" y="538590"/>
                      <a:pt x="1205711" y="583544"/>
                    </a:cubicBezTo>
                    <a:cubicBezTo>
                      <a:pt x="1096677" y="628499"/>
                      <a:pt x="837999" y="705121"/>
                      <a:pt x="800620" y="856006"/>
                    </a:cubicBezTo>
                    <a:cubicBezTo>
                      <a:pt x="800620" y="856006"/>
                      <a:pt x="768580" y="519465"/>
                      <a:pt x="659794" y="416764"/>
                    </a:cubicBezTo>
                    <a:cubicBezTo>
                      <a:pt x="551008" y="314188"/>
                      <a:pt x="446321" y="0"/>
                      <a:pt x="446321" y="0"/>
                    </a:cubicBezTo>
                    <a:cubicBezTo>
                      <a:pt x="446321" y="0"/>
                      <a:pt x="434771" y="128159"/>
                      <a:pt x="464203" y="237193"/>
                    </a:cubicBezTo>
                    <a:cubicBezTo>
                      <a:pt x="493759" y="346227"/>
                      <a:pt x="612231" y="416764"/>
                      <a:pt x="597950" y="500216"/>
                    </a:cubicBezTo>
                    <a:cubicBezTo>
                      <a:pt x="583545" y="583544"/>
                      <a:pt x="339025" y="340639"/>
                      <a:pt x="220801" y="365973"/>
                    </a:cubicBezTo>
                    <a:cubicBezTo>
                      <a:pt x="102577" y="391182"/>
                      <a:pt x="0" y="273455"/>
                      <a:pt x="0" y="273455"/>
                    </a:cubicBezTo>
                    <a:cubicBezTo>
                      <a:pt x="0" y="273455"/>
                      <a:pt x="44210" y="366594"/>
                      <a:pt x="204905" y="449549"/>
                    </a:cubicBezTo>
                    <a:cubicBezTo>
                      <a:pt x="365600" y="532380"/>
                      <a:pt x="503818" y="583669"/>
                      <a:pt x="601552" y="641415"/>
                    </a:cubicBezTo>
                    <a:cubicBezTo>
                      <a:pt x="699161" y="699161"/>
                      <a:pt x="662650" y="1026263"/>
                      <a:pt x="687363" y="1199377"/>
                    </a:cubicBezTo>
                    <a:cubicBezTo>
                      <a:pt x="712076" y="1372491"/>
                      <a:pt x="675566" y="1777954"/>
                      <a:pt x="687363" y="1847870"/>
                    </a:cubicBezTo>
                    <a:cubicBezTo>
                      <a:pt x="699161" y="1917786"/>
                      <a:pt x="687363" y="3149203"/>
                      <a:pt x="687363" y="3149203"/>
                    </a:cubicBezTo>
                    <a:lnTo>
                      <a:pt x="1024649" y="314920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17" name="Google Shape;1417;p40"/>
            <p:cNvSpPr/>
            <p:nvPr/>
          </p:nvSpPr>
          <p:spPr>
            <a:xfrm rot="2700000" flipH="1">
              <a:off x="950609" y="-1265368"/>
              <a:ext cx="6412715" cy="5194809"/>
            </a:xfrm>
            <a:custGeom>
              <a:avLst/>
              <a:gdLst/>
              <a:ahLst/>
              <a:cxnLst/>
              <a:rect l="l" t="t" r="r" b="b"/>
              <a:pathLst>
                <a:path w="3716782" h="3010889" extrusionOk="0">
                  <a:moveTo>
                    <a:pt x="3716782" y="495"/>
                  </a:moveTo>
                  <a:lnTo>
                    <a:pt x="3716782" y="2698173"/>
                  </a:lnTo>
                  <a:lnTo>
                    <a:pt x="3716782" y="3010890"/>
                  </a:lnTo>
                  <a:lnTo>
                    <a:pt x="81943" y="3010890"/>
                  </a:lnTo>
                  <a:cubicBezTo>
                    <a:pt x="77490" y="3003963"/>
                    <a:pt x="74027" y="2998025"/>
                    <a:pt x="71057" y="2993571"/>
                  </a:cubicBezTo>
                  <a:cubicBezTo>
                    <a:pt x="36421" y="2936669"/>
                    <a:pt x="8217" y="2873829"/>
                    <a:pt x="1785" y="2806535"/>
                  </a:cubicBezTo>
                  <a:cubicBezTo>
                    <a:pt x="-21966" y="2560122"/>
                    <a:pt x="196243" y="2418113"/>
                    <a:pt x="363982" y="2282042"/>
                  </a:cubicBezTo>
                  <a:cubicBezTo>
                    <a:pt x="449583" y="2212769"/>
                    <a:pt x="538648" y="2138053"/>
                    <a:pt x="588624" y="2037608"/>
                  </a:cubicBezTo>
                  <a:cubicBezTo>
                    <a:pt x="659381" y="1895104"/>
                    <a:pt x="599510" y="1769423"/>
                    <a:pt x="591098" y="1621477"/>
                  </a:cubicBezTo>
                  <a:cubicBezTo>
                    <a:pt x="571801" y="1285009"/>
                    <a:pt x="897382" y="1253836"/>
                    <a:pt x="1119550" y="1126671"/>
                  </a:cubicBezTo>
                  <a:cubicBezTo>
                    <a:pt x="1337759" y="1002475"/>
                    <a:pt x="1231871" y="785751"/>
                    <a:pt x="1208615" y="587334"/>
                  </a:cubicBezTo>
                  <a:cubicBezTo>
                    <a:pt x="1193276" y="454726"/>
                    <a:pt x="1213563" y="322118"/>
                    <a:pt x="1276403" y="203860"/>
                  </a:cubicBezTo>
                  <a:cubicBezTo>
                    <a:pt x="1321431" y="118753"/>
                    <a:pt x="1385261" y="51955"/>
                    <a:pt x="1459976" y="0"/>
                  </a:cubicBezTo>
                  <a:lnTo>
                    <a:pt x="3716782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18" name="Google Shape;1418;p40"/>
            <p:cNvGrpSpPr/>
            <p:nvPr/>
          </p:nvGrpSpPr>
          <p:grpSpPr>
            <a:xfrm>
              <a:off x="4279631" y="-1500378"/>
              <a:ext cx="5562800" cy="3130190"/>
              <a:chOff x="4279631" y="-1500378"/>
              <a:chExt cx="5562800" cy="3130190"/>
            </a:xfrm>
          </p:grpSpPr>
          <p:grpSp>
            <p:nvGrpSpPr>
              <p:cNvPr id="1419" name="Google Shape;1419;p40"/>
              <p:cNvGrpSpPr/>
              <p:nvPr/>
            </p:nvGrpSpPr>
            <p:grpSpPr>
              <a:xfrm rot="8100000">
                <a:off x="6789681" y="-1503130"/>
                <a:ext cx="1009308" cy="2455478"/>
                <a:chOff x="6623732" y="2930093"/>
                <a:chExt cx="759082" cy="1846719"/>
              </a:xfrm>
            </p:grpSpPr>
            <p:sp>
              <p:nvSpPr>
                <p:cNvPr id="1420" name="Google Shape;1420;p40"/>
                <p:cNvSpPr/>
                <p:nvPr/>
              </p:nvSpPr>
              <p:spPr>
                <a:xfrm>
                  <a:off x="6623732" y="2930436"/>
                  <a:ext cx="759082" cy="171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2088" h="2263201" extrusionOk="0">
                      <a:moveTo>
                        <a:pt x="162266" y="2263202"/>
                      </a:moveTo>
                      <a:cubicBezTo>
                        <a:pt x="162266" y="2263202"/>
                        <a:pt x="-32048" y="1915027"/>
                        <a:pt x="4602" y="1640844"/>
                      </a:cubicBezTo>
                      <a:cubicBezTo>
                        <a:pt x="41252" y="1366661"/>
                        <a:pt x="45055" y="1062916"/>
                        <a:pt x="45055" y="1062916"/>
                      </a:cubicBezTo>
                      <a:cubicBezTo>
                        <a:pt x="45055" y="1062916"/>
                        <a:pt x="169526" y="1402101"/>
                        <a:pt x="170218" y="1324824"/>
                      </a:cubicBezTo>
                      <a:cubicBezTo>
                        <a:pt x="170909" y="1247548"/>
                        <a:pt x="108674" y="1032662"/>
                        <a:pt x="90003" y="946742"/>
                      </a:cubicBezTo>
                      <a:cubicBezTo>
                        <a:pt x="71332" y="860822"/>
                        <a:pt x="141175" y="715605"/>
                        <a:pt x="249741" y="553447"/>
                      </a:cubicBezTo>
                      <a:cubicBezTo>
                        <a:pt x="358308" y="391288"/>
                        <a:pt x="384931" y="288599"/>
                        <a:pt x="384931" y="288599"/>
                      </a:cubicBezTo>
                      <a:cubicBezTo>
                        <a:pt x="384931" y="288599"/>
                        <a:pt x="477075" y="546704"/>
                        <a:pt x="494881" y="478245"/>
                      </a:cubicBezTo>
                      <a:cubicBezTo>
                        <a:pt x="512688" y="409786"/>
                        <a:pt x="488312" y="246590"/>
                        <a:pt x="497301" y="186601"/>
                      </a:cubicBezTo>
                      <a:cubicBezTo>
                        <a:pt x="506464" y="126613"/>
                        <a:pt x="618834" y="16144"/>
                        <a:pt x="799145" y="413"/>
                      </a:cubicBezTo>
                      <a:cubicBezTo>
                        <a:pt x="979456" y="-15146"/>
                        <a:pt x="1010055" y="413935"/>
                        <a:pt x="1000547" y="525440"/>
                      </a:cubicBezTo>
                      <a:cubicBezTo>
                        <a:pt x="991039" y="636946"/>
                        <a:pt x="774942" y="832297"/>
                        <a:pt x="826287" y="832816"/>
                      </a:cubicBezTo>
                      <a:cubicBezTo>
                        <a:pt x="877804" y="833335"/>
                        <a:pt x="1000374" y="688464"/>
                        <a:pt x="1000374" y="688464"/>
                      </a:cubicBezTo>
                      <a:cubicBezTo>
                        <a:pt x="1000374" y="688464"/>
                        <a:pt x="1005733" y="920119"/>
                        <a:pt x="944535" y="1065509"/>
                      </a:cubicBezTo>
                      <a:cubicBezTo>
                        <a:pt x="883163" y="1210898"/>
                        <a:pt x="900451" y="1202428"/>
                        <a:pt x="812457" y="1467621"/>
                      </a:cubicBezTo>
                      <a:cubicBezTo>
                        <a:pt x="724462" y="1732814"/>
                        <a:pt x="561266" y="1748546"/>
                        <a:pt x="561266" y="1748546"/>
                      </a:cubicBezTo>
                      <a:lnTo>
                        <a:pt x="724462" y="1732814"/>
                      </a:lnTo>
                      <a:cubicBezTo>
                        <a:pt x="724462" y="1732814"/>
                        <a:pt x="662572" y="1955308"/>
                        <a:pt x="584432" y="2057651"/>
                      </a:cubicBezTo>
                      <a:cubicBezTo>
                        <a:pt x="506291" y="2159821"/>
                        <a:pt x="162266" y="2263202"/>
                        <a:pt x="162266" y="226320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1" name="Google Shape;1421;p40"/>
                <p:cNvSpPr/>
                <p:nvPr/>
              </p:nvSpPr>
              <p:spPr>
                <a:xfrm>
                  <a:off x="6710708" y="2930616"/>
                  <a:ext cx="546026" cy="1714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826" h="2262789" extrusionOk="0">
                      <a:moveTo>
                        <a:pt x="712081" y="0"/>
                      </a:moveTo>
                      <a:cubicBezTo>
                        <a:pt x="712081" y="0"/>
                        <a:pt x="602823" y="408336"/>
                        <a:pt x="562715" y="346964"/>
                      </a:cubicBezTo>
                      <a:cubicBezTo>
                        <a:pt x="522608" y="285593"/>
                        <a:pt x="486649" y="199846"/>
                        <a:pt x="486649" y="199846"/>
                      </a:cubicBezTo>
                      <a:cubicBezTo>
                        <a:pt x="486649" y="199846"/>
                        <a:pt x="499961" y="550959"/>
                        <a:pt x="454840" y="590548"/>
                      </a:cubicBezTo>
                      <a:cubicBezTo>
                        <a:pt x="409719" y="630310"/>
                        <a:pt x="333480" y="504801"/>
                        <a:pt x="333480" y="504801"/>
                      </a:cubicBezTo>
                      <a:cubicBezTo>
                        <a:pt x="333480" y="504801"/>
                        <a:pt x="407644" y="867497"/>
                        <a:pt x="358720" y="886687"/>
                      </a:cubicBezTo>
                      <a:cubicBezTo>
                        <a:pt x="309796" y="905876"/>
                        <a:pt x="160776" y="735419"/>
                        <a:pt x="160776" y="735419"/>
                      </a:cubicBezTo>
                      <a:cubicBezTo>
                        <a:pt x="160776" y="735419"/>
                        <a:pt x="283173" y="1161907"/>
                        <a:pt x="246004" y="1230713"/>
                      </a:cubicBezTo>
                      <a:cubicBezTo>
                        <a:pt x="208836" y="1299518"/>
                        <a:pt x="157318" y="1129406"/>
                        <a:pt x="157318" y="1129406"/>
                      </a:cubicBezTo>
                      <a:cubicBezTo>
                        <a:pt x="157318" y="1129406"/>
                        <a:pt x="210564" y="1555549"/>
                        <a:pt x="153688" y="1549152"/>
                      </a:cubicBezTo>
                      <a:cubicBezTo>
                        <a:pt x="96811" y="1542583"/>
                        <a:pt x="173" y="1428311"/>
                        <a:pt x="0" y="1450439"/>
                      </a:cubicBezTo>
                      <a:cubicBezTo>
                        <a:pt x="-173" y="1472568"/>
                        <a:pt x="135190" y="1806220"/>
                        <a:pt x="106320" y="1855318"/>
                      </a:cubicBezTo>
                      <a:cubicBezTo>
                        <a:pt x="77449" y="1904415"/>
                        <a:pt x="17806" y="1744158"/>
                        <a:pt x="13139" y="1809678"/>
                      </a:cubicBezTo>
                      <a:cubicBezTo>
                        <a:pt x="8471" y="1875371"/>
                        <a:pt x="47196" y="2262789"/>
                        <a:pt x="47196" y="2262789"/>
                      </a:cubicBezTo>
                      <a:cubicBezTo>
                        <a:pt x="47196" y="2262789"/>
                        <a:pt x="387764" y="1984284"/>
                        <a:pt x="379120" y="1927234"/>
                      </a:cubicBezTo>
                      <a:cubicBezTo>
                        <a:pt x="379120" y="1927234"/>
                        <a:pt x="190857" y="1950054"/>
                        <a:pt x="207626" y="1905452"/>
                      </a:cubicBezTo>
                      <a:cubicBezTo>
                        <a:pt x="224222" y="1860850"/>
                        <a:pt x="503246" y="1582518"/>
                        <a:pt x="507567" y="1552091"/>
                      </a:cubicBezTo>
                      <a:cubicBezTo>
                        <a:pt x="511889" y="1521665"/>
                        <a:pt x="368747" y="1606893"/>
                        <a:pt x="348693" y="1577677"/>
                      </a:cubicBezTo>
                      <a:cubicBezTo>
                        <a:pt x="328640" y="1548633"/>
                        <a:pt x="673702" y="1155165"/>
                        <a:pt x="669726" y="1133728"/>
                      </a:cubicBezTo>
                      <a:cubicBezTo>
                        <a:pt x="665923" y="1112292"/>
                        <a:pt x="453111" y="1250766"/>
                        <a:pt x="449654" y="1194754"/>
                      </a:cubicBezTo>
                      <a:cubicBezTo>
                        <a:pt x="446023" y="1138742"/>
                        <a:pt x="659527" y="914174"/>
                        <a:pt x="655550" y="889107"/>
                      </a:cubicBezTo>
                      <a:cubicBezTo>
                        <a:pt x="651747" y="864040"/>
                        <a:pt x="504974" y="909334"/>
                        <a:pt x="509296" y="871819"/>
                      </a:cubicBezTo>
                      <a:cubicBezTo>
                        <a:pt x="513618" y="834305"/>
                        <a:pt x="649845" y="599365"/>
                        <a:pt x="707241" y="555281"/>
                      </a:cubicBezTo>
                      <a:cubicBezTo>
                        <a:pt x="764636" y="511198"/>
                        <a:pt x="621839" y="545082"/>
                        <a:pt x="618209" y="507222"/>
                      </a:cubicBezTo>
                      <a:cubicBezTo>
                        <a:pt x="614579" y="469361"/>
                        <a:pt x="740087" y="54629"/>
                        <a:pt x="71208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2" name="Google Shape;1422;p40"/>
                <p:cNvSpPr/>
                <p:nvPr/>
              </p:nvSpPr>
              <p:spPr>
                <a:xfrm>
                  <a:off x="6726151" y="2930093"/>
                  <a:ext cx="525258" cy="1846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410" h="2437913" extrusionOk="0">
                      <a:moveTo>
                        <a:pt x="693410" y="1210"/>
                      </a:moveTo>
                      <a:cubicBezTo>
                        <a:pt x="624605" y="200710"/>
                        <a:pt x="561505" y="402285"/>
                        <a:pt x="500825" y="604551"/>
                      </a:cubicBezTo>
                      <a:cubicBezTo>
                        <a:pt x="439799" y="806645"/>
                        <a:pt x="381194" y="1009430"/>
                        <a:pt x="326046" y="1213079"/>
                      </a:cubicBezTo>
                      <a:cubicBezTo>
                        <a:pt x="271244" y="1416901"/>
                        <a:pt x="219727" y="1621588"/>
                        <a:pt x="166308" y="1825756"/>
                      </a:cubicBezTo>
                      <a:lnTo>
                        <a:pt x="85401" y="2131921"/>
                      </a:lnTo>
                      <a:cubicBezTo>
                        <a:pt x="71398" y="2182747"/>
                        <a:pt x="58605" y="2234092"/>
                        <a:pt x="45121" y="2285090"/>
                      </a:cubicBezTo>
                      <a:cubicBezTo>
                        <a:pt x="31118" y="2336089"/>
                        <a:pt x="17979" y="2387088"/>
                        <a:pt x="3458" y="2437914"/>
                      </a:cubicBezTo>
                      <a:lnTo>
                        <a:pt x="0" y="2437049"/>
                      </a:lnTo>
                      <a:cubicBezTo>
                        <a:pt x="37341" y="2228905"/>
                        <a:pt x="81598" y="2022317"/>
                        <a:pt x="131559" y="1816939"/>
                      </a:cubicBezTo>
                      <a:cubicBezTo>
                        <a:pt x="180484" y="1611388"/>
                        <a:pt x="239781" y="1408257"/>
                        <a:pt x="298386" y="1205300"/>
                      </a:cubicBezTo>
                      <a:cubicBezTo>
                        <a:pt x="357164" y="1002342"/>
                        <a:pt x="419227" y="800248"/>
                        <a:pt x="483710" y="599192"/>
                      </a:cubicBezTo>
                      <a:cubicBezTo>
                        <a:pt x="549058" y="398309"/>
                        <a:pt x="616653" y="198117"/>
                        <a:pt x="690126" y="0"/>
                      </a:cubicBezTo>
                      <a:lnTo>
                        <a:pt x="693410" y="12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3" name="Google Shape;1423;p40"/>
                <p:cNvSpPr/>
                <p:nvPr/>
              </p:nvSpPr>
              <p:spPr>
                <a:xfrm>
                  <a:off x="6733266" y="3233877"/>
                  <a:ext cx="187296" cy="408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256" h="539509" extrusionOk="0">
                      <a:moveTo>
                        <a:pt x="247150" y="63910"/>
                      </a:moveTo>
                      <a:cubicBezTo>
                        <a:pt x="247150" y="63910"/>
                        <a:pt x="249916" y="-26159"/>
                        <a:pt x="227269" y="7552"/>
                      </a:cubicBezTo>
                      <a:cubicBezTo>
                        <a:pt x="204622" y="41263"/>
                        <a:pt x="182840" y="209819"/>
                        <a:pt x="111269" y="262028"/>
                      </a:cubicBezTo>
                      <a:cubicBezTo>
                        <a:pt x="39697" y="314237"/>
                        <a:pt x="-15450" y="394452"/>
                        <a:pt x="3912" y="483483"/>
                      </a:cubicBezTo>
                      <a:cubicBezTo>
                        <a:pt x="23274" y="572515"/>
                        <a:pt x="86547" y="546410"/>
                        <a:pt x="97266" y="468270"/>
                      </a:cubicBezTo>
                      <a:cubicBezTo>
                        <a:pt x="108157" y="390130"/>
                        <a:pt x="110750" y="310779"/>
                        <a:pt x="178518" y="250445"/>
                      </a:cubicBezTo>
                      <a:cubicBezTo>
                        <a:pt x="246113" y="189938"/>
                        <a:pt x="247150" y="63910"/>
                        <a:pt x="247150" y="63910"/>
                      </a:cubicBezTo>
                      <a:close/>
                    </a:path>
                  </a:pathLst>
                </a:custGeom>
                <a:solidFill>
                  <a:srgbClr val="99BD75">
                    <a:alpha val="3354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4" name="Google Shape;1424;p40"/>
                <p:cNvSpPr/>
                <p:nvPr/>
              </p:nvSpPr>
              <p:spPr>
                <a:xfrm>
                  <a:off x="7138086" y="3590271"/>
                  <a:ext cx="202462" cy="471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277" h="621900" extrusionOk="0">
                      <a:moveTo>
                        <a:pt x="267140" y="3518"/>
                      </a:moveTo>
                      <a:cubicBezTo>
                        <a:pt x="270425" y="6111"/>
                        <a:pt x="213894" y="159453"/>
                        <a:pt x="173268" y="288938"/>
                      </a:cubicBezTo>
                      <a:cubicBezTo>
                        <a:pt x="132469" y="418424"/>
                        <a:pt x="63664" y="622419"/>
                        <a:pt x="24075" y="621900"/>
                      </a:cubicBezTo>
                      <a:cubicBezTo>
                        <a:pt x="-15514" y="621381"/>
                        <a:pt x="-5833" y="542895"/>
                        <a:pt x="49834" y="454555"/>
                      </a:cubicBezTo>
                      <a:cubicBezTo>
                        <a:pt x="105500" y="366215"/>
                        <a:pt x="146299" y="242780"/>
                        <a:pt x="134370" y="197832"/>
                      </a:cubicBezTo>
                      <a:cubicBezTo>
                        <a:pt x="122442" y="152711"/>
                        <a:pt x="227724" y="-27254"/>
                        <a:pt x="267140" y="3518"/>
                      </a:cubicBezTo>
                      <a:close/>
                    </a:path>
                  </a:pathLst>
                </a:custGeom>
                <a:solidFill>
                  <a:srgbClr val="99BD75">
                    <a:alpha val="3354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5" name="Google Shape;1425;p40"/>
                <p:cNvSpPr/>
                <p:nvPr/>
              </p:nvSpPr>
              <p:spPr>
                <a:xfrm>
                  <a:off x="7299599" y="3050622"/>
                  <a:ext cx="61877" cy="317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686" h="419455" extrusionOk="0">
                      <a:moveTo>
                        <a:pt x="2607" y="0"/>
                      </a:moveTo>
                      <a:cubicBezTo>
                        <a:pt x="2607" y="0"/>
                        <a:pt x="118781" y="321033"/>
                        <a:pt x="69511" y="386380"/>
                      </a:cubicBezTo>
                      <a:cubicBezTo>
                        <a:pt x="20068" y="451555"/>
                        <a:pt x="-3962" y="427007"/>
                        <a:pt x="533" y="253265"/>
                      </a:cubicBezTo>
                      <a:cubicBezTo>
                        <a:pt x="4855" y="79351"/>
                        <a:pt x="2607" y="0"/>
                        <a:pt x="2607" y="0"/>
                      </a:cubicBezTo>
                      <a:close/>
                    </a:path>
                  </a:pathLst>
                </a:custGeom>
                <a:solidFill>
                  <a:srgbClr val="99BD75">
                    <a:alpha val="3354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26" name="Google Shape;1426;p40"/>
              <p:cNvGrpSpPr/>
              <p:nvPr/>
            </p:nvGrpSpPr>
            <p:grpSpPr>
              <a:xfrm rot="-9900045">
                <a:off x="5678417" y="-653632"/>
                <a:ext cx="1754874" cy="1668736"/>
                <a:chOff x="6633366" y="1823482"/>
                <a:chExt cx="1030572" cy="979986"/>
              </a:xfrm>
            </p:grpSpPr>
            <p:sp>
              <p:nvSpPr>
                <p:cNvPr id="1427" name="Google Shape;1427;p40"/>
                <p:cNvSpPr/>
                <p:nvPr/>
              </p:nvSpPr>
              <p:spPr>
                <a:xfrm>
                  <a:off x="6889802" y="1880278"/>
                  <a:ext cx="410354" cy="773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721" h="1021751" extrusionOk="0">
                      <a:moveTo>
                        <a:pt x="493302" y="1021704"/>
                      </a:moveTo>
                      <a:cubicBezTo>
                        <a:pt x="486906" y="1022741"/>
                        <a:pt x="599622" y="733345"/>
                        <a:pt x="501255" y="491490"/>
                      </a:cubicBezTo>
                      <a:cubicBezTo>
                        <a:pt x="454232" y="371859"/>
                        <a:pt x="343591" y="234076"/>
                        <a:pt x="228109" y="142624"/>
                      </a:cubicBezTo>
                      <a:cubicBezTo>
                        <a:pt x="115393" y="48578"/>
                        <a:pt x="-2336" y="692"/>
                        <a:pt x="257" y="0"/>
                      </a:cubicBezTo>
                      <a:cubicBezTo>
                        <a:pt x="-7523" y="4149"/>
                        <a:pt x="162761" y="346619"/>
                        <a:pt x="331144" y="569803"/>
                      </a:cubicBezTo>
                      <a:cubicBezTo>
                        <a:pt x="502811" y="800248"/>
                        <a:pt x="492438" y="1025507"/>
                        <a:pt x="493302" y="102170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8" name="Google Shape;1428;p40"/>
                <p:cNvSpPr/>
                <p:nvPr/>
              </p:nvSpPr>
              <p:spPr>
                <a:xfrm>
                  <a:off x="6889996" y="1880147"/>
                  <a:ext cx="384281" cy="774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302" h="1021876" extrusionOk="0">
                      <a:moveTo>
                        <a:pt x="493046" y="1021877"/>
                      </a:moveTo>
                      <a:cubicBezTo>
                        <a:pt x="493046" y="1021877"/>
                        <a:pt x="493564" y="1016518"/>
                        <a:pt x="494429" y="1007009"/>
                      </a:cubicBezTo>
                      <a:cubicBezTo>
                        <a:pt x="499269" y="952035"/>
                        <a:pt x="514828" y="757893"/>
                        <a:pt x="502900" y="652266"/>
                      </a:cubicBezTo>
                      <a:cubicBezTo>
                        <a:pt x="488897" y="528313"/>
                        <a:pt x="454840" y="429945"/>
                        <a:pt x="453803" y="468670"/>
                      </a:cubicBezTo>
                      <a:cubicBezTo>
                        <a:pt x="452765" y="507394"/>
                        <a:pt x="429427" y="426488"/>
                        <a:pt x="393987" y="378082"/>
                      </a:cubicBezTo>
                      <a:cubicBezTo>
                        <a:pt x="358547" y="329677"/>
                        <a:pt x="390184" y="417844"/>
                        <a:pt x="365116" y="403150"/>
                      </a:cubicBezTo>
                      <a:cubicBezTo>
                        <a:pt x="340049" y="388455"/>
                        <a:pt x="216615" y="142278"/>
                        <a:pt x="207280" y="173050"/>
                      </a:cubicBezTo>
                      <a:cubicBezTo>
                        <a:pt x="197944" y="203822"/>
                        <a:pt x="0" y="0"/>
                        <a:pt x="0" y="0"/>
                      </a:cubicBezTo>
                      <a:cubicBezTo>
                        <a:pt x="0" y="0"/>
                        <a:pt x="232865" y="272454"/>
                        <a:pt x="221456" y="273665"/>
                      </a:cubicBezTo>
                      <a:cubicBezTo>
                        <a:pt x="210046" y="274875"/>
                        <a:pt x="169938" y="299942"/>
                        <a:pt x="228198" y="340741"/>
                      </a:cubicBezTo>
                      <a:cubicBezTo>
                        <a:pt x="286457" y="381540"/>
                        <a:pt x="432711" y="510852"/>
                        <a:pt x="396062" y="506530"/>
                      </a:cubicBezTo>
                      <a:cubicBezTo>
                        <a:pt x="359412" y="502208"/>
                        <a:pt x="345063" y="514310"/>
                        <a:pt x="366845" y="545427"/>
                      </a:cubicBezTo>
                      <a:cubicBezTo>
                        <a:pt x="388628" y="576372"/>
                        <a:pt x="490107" y="613887"/>
                        <a:pt x="493046" y="102187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9" name="Google Shape;1429;p40"/>
                <p:cNvSpPr/>
                <p:nvPr/>
              </p:nvSpPr>
              <p:spPr>
                <a:xfrm>
                  <a:off x="6889996" y="1880278"/>
                  <a:ext cx="389305" cy="7739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934" h="1021703" extrusionOk="0">
                      <a:moveTo>
                        <a:pt x="493046" y="1021704"/>
                      </a:moveTo>
                      <a:cubicBezTo>
                        <a:pt x="496676" y="1009776"/>
                        <a:pt x="499442" y="997501"/>
                        <a:pt x="501862" y="985227"/>
                      </a:cubicBezTo>
                      <a:cubicBezTo>
                        <a:pt x="504110" y="972953"/>
                        <a:pt x="506011" y="960678"/>
                        <a:pt x="507567" y="948231"/>
                      </a:cubicBezTo>
                      <a:cubicBezTo>
                        <a:pt x="510506" y="923510"/>
                        <a:pt x="511889" y="898443"/>
                        <a:pt x="511889" y="873548"/>
                      </a:cubicBezTo>
                      <a:cubicBezTo>
                        <a:pt x="512062" y="861101"/>
                        <a:pt x="511716" y="848654"/>
                        <a:pt x="511198" y="836207"/>
                      </a:cubicBezTo>
                      <a:cubicBezTo>
                        <a:pt x="510506" y="823760"/>
                        <a:pt x="509815" y="811312"/>
                        <a:pt x="508605" y="798865"/>
                      </a:cubicBezTo>
                      <a:cubicBezTo>
                        <a:pt x="506184" y="773971"/>
                        <a:pt x="502727" y="749422"/>
                        <a:pt x="498059" y="724874"/>
                      </a:cubicBezTo>
                      <a:cubicBezTo>
                        <a:pt x="488724" y="675950"/>
                        <a:pt x="475066" y="627717"/>
                        <a:pt x="457606" y="581040"/>
                      </a:cubicBezTo>
                      <a:cubicBezTo>
                        <a:pt x="448789" y="557702"/>
                        <a:pt x="439281" y="534709"/>
                        <a:pt x="428735" y="512062"/>
                      </a:cubicBezTo>
                      <a:cubicBezTo>
                        <a:pt x="418190" y="489415"/>
                        <a:pt x="406780" y="467287"/>
                        <a:pt x="394851" y="445332"/>
                      </a:cubicBezTo>
                      <a:cubicBezTo>
                        <a:pt x="382750" y="423549"/>
                        <a:pt x="369957" y="402112"/>
                        <a:pt x="356645" y="381021"/>
                      </a:cubicBezTo>
                      <a:lnTo>
                        <a:pt x="346446" y="365462"/>
                      </a:lnTo>
                      <a:lnTo>
                        <a:pt x="341260" y="357683"/>
                      </a:lnTo>
                      <a:lnTo>
                        <a:pt x="335900" y="349903"/>
                      </a:lnTo>
                      <a:lnTo>
                        <a:pt x="325182" y="334517"/>
                      </a:lnTo>
                      <a:lnTo>
                        <a:pt x="314291" y="319304"/>
                      </a:lnTo>
                      <a:cubicBezTo>
                        <a:pt x="285074" y="278851"/>
                        <a:pt x="252919" y="240645"/>
                        <a:pt x="219554" y="203476"/>
                      </a:cubicBezTo>
                      <a:cubicBezTo>
                        <a:pt x="186016" y="166481"/>
                        <a:pt x="150749" y="131041"/>
                        <a:pt x="114099" y="97157"/>
                      </a:cubicBezTo>
                      <a:cubicBezTo>
                        <a:pt x="77103" y="63446"/>
                        <a:pt x="39070" y="31118"/>
                        <a:pt x="0" y="0"/>
                      </a:cubicBezTo>
                      <a:cubicBezTo>
                        <a:pt x="39589" y="30599"/>
                        <a:pt x="77968" y="62409"/>
                        <a:pt x="115136" y="95947"/>
                      </a:cubicBezTo>
                      <a:cubicBezTo>
                        <a:pt x="152132" y="129485"/>
                        <a:pt x="187745" y="164752"/>
                        <a:pt x="221628" y="201575"/>
                      </a:cubicBezTo>
                      <a:lnTo>
                        <a:pt x="234249" y="215405"/>
                      </a:lnTo>
                      <a:lnTo>
                        <a:pt x="246696" y="229581"/>
                      </a:lnTo>
                      <a:cubicBezTo>
                        <a:pt x="254994" y="238916"/>
                        <a:pt x="262946" y="248597"/>
                        <a:pt x="270898" y="258106"/>
                      </a:cubicBezTo>
                      <a:cubicBezTo>
                        <a:pt x="274875" y="262946"/>
                        <a:pt x="278851" y="267787"/>
                        <a:pt x="282654" y="272627"/>
                      </a:cubicBezTo>
                      <a:lnTo>
                        <a:pt x="294410" y="287322"/>
                      </a:lnTo>
                      <a:lnTo>
                        <a:pt x="305820" y="302189"/>
                      </a:lnTo>
                      <a:lnTo>
                        <a:pt x="311525" y="309623"/>
                      </a:lnTo>
                      <a:lnTo>
                        <a:pt x="317057" y="317230"/>
                      </a:lnTo>
                      <a:lnTo>
                        <a:pt x="328121" y="332443"/>
                      </a:lnTo>
                      <a:lnTo>
                        <a:pt x="338839" y="347829"/>
                      </a:lnTo>
                      <a:lnTo>
                        <a:pt x="344198" y="355608"/>
                      </a:lnTo>
                      <a:lnTo>
                        <a:pt x="349385" y="363388"/>
                      </a:lnTo>
                      <a:lnTo>
                        <a:pt x="359757" y="379120"/>
                      </a:lnTo>
                      <a:cubicBezTo>
                        <a:pt x="373242" y="400211"/>
                        <a:pt x="386208" y="421647"/>
                        <a:pt x="398309" y="443603"/>
                      </a:cubicBezTo>
                      <a:cubicBezTo>
                        <a:pt x="410237" y="465558"/>
                        <a:pt x="421647" y="487859"/>
                        <a:pt x="432193" y="510679"/>
                      </a:cubicBezTo>
                      <a:cubicBezTo>
                        <a:pt x="442566" y="533499"/>
                        <a:pt x="452247" y="556492"/>
                        <a:pt x="460890" y="580003"/>
                      </a:cubicBezTo>
                      <a:cubicBezTo>
                        <a:pt x="478351" y="626853"/>
                        <a:pt x="492008" y="675258"/>
                        <a:pt x="500998" y="724528"/>
                      </a:cubicBezTo>
                      <a:cubicBezTo>
                        <a:pt x="505493" y="749077"/>
                        <a:pt x="508950" y="773971"/>
                        <a:pt x="511025" y="798865"/>
                      </a:cubicBezTo>
                      <a:cubicBezTo>
                        <a:pt x="512235" y="811312"/>
                        <a:pt x="512926" y="823760"/>
                        <a:pt x="513445" y="836380"/>
                      </a:cubicBezTo>
                      <a:cubicBezTo>
                        <a:pt x="513791" y="848827"/>
                        <a:pt x="514137" y="861447"/>
                        <a:pt x="513791" y="873894"/>
                      </a:cubicBezTo>
                      <a:cubicBezTo>
                        <a:pt x="513445" y="898961"/>
                        <a:pt x="511544" y="923856"/>
                        <a:pt x="508432" y="948750"/>
                      </a:cubicBezTo>
                      <a:cubicBezTo>
                        <a:pt x="506876" y="961197"/>
                        <a:pt x="504801" y="973471"/>
                        <a:pt x="502208" y="985746"/>
                      </a:cubicBezTo>
                      <a:cubicBezTo>
                        <a:pt x="499788" y="997501"/>
                        <a:pt x="496849" y="1009776"/>
                        <a:pt x="493046" y="102170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0" name="Google Shape;1430;p40"/>
                <p:cNvSpPr/>
                <p:nvPr/>
              </p:nvSpPr>
              <p:spPr>
                <a:xfrm>
                  <a:off x="7206461" y="1823612"/>
                  <a:ext cx="229490" cy="855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957" h="1128927" extrusionOk="0">
                      <a:moveTo>
                        <a:pt x="189955" y="1128889"/>
                      </a:moveTo>
                      <a:cubicBezTo>
                        <a:pt x="196352" y="1127679"/>
                        <a:pt x="-9026" y="894640"/>
                        <a:pt x="309" y="633596"/>
                      </a:cubicBezTo>
                      <a:cubicBezTo>
                        <a:pt x="3421" y="505148"/>
                        <a:pt x="59779" y="337630"/>
                        <a:pt x="136882" y="212121"/>
                      </a:cubicBezTo>
                      <a:cubicBezTo>
                        <a:pt x="210355" y="85057"/>
                        <a:pt x="304573" y="-345"/>
                        <a:pt x="301807" y="1"/>
                      </a:cubicBezTo>
                      <a:cubicBezTo>
                        <a:pt x="310623" y="1211"/>
                        <a:pt x="268441" y="381195"/>
                        <a:pt x="187016" y="648809"/>
                      </a:cubicBezTo>
                      <a:cubicBezTo>
                        <a:pt x="104900" y="924202"/>
                        <a:pt x="192030" y="1132174"/>
                        <a:pt x="189955" y="11288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1" name="Google Shape;1431;p40"/>
                <p:cNvSpPr/>
                <p:nvPr/>
              </p:nvSpPr>
              <p:spPr>
                <a:xfrm>
                  <a:off x="7227643" y="1823613"/>
                  <a:ext cx="207291" cy="855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651" h="1128887" extrusionOk="0">
                      <a:moveTo>
                        <a:pt x="161973" y="1128888"/>
                      </a:moveTo>
                      <a:cubicBezTo>
                        <a:pt x="161973" y="1128888"/>
                        <a:pt x="159726" y="1124047"/>
                        <a:pt x="155577" y="1115403"/>
                      </a:cubicBezTo>
                      <a:cubicBezTo>
                        <a:pt x="132066" y="1065442"/>
                        <a:pt x="50813" y="888589"/>
                        <a:pt x="25573" y="785208"/>
                      </a:cubicBezTo>
                      <a:cubicBezTo>
                        <a:pt x="-3816" y="664021"/>
                        <a:pt x="-5545" y="559949"/>
                        <a:pt x="8631" y="595908"/>
                      </a:cubicBezTo>
                      <a:cubicBezTo>
                        <a:pt x="22980" y="632039"/>
                        <a:pt x="16929" y="547848"/>
                        <a:pt x="33526" y="490280"/>
                      </a:cubicBezTo>
                      <a:cubicBezTo>
                        <a:pt x="50122" y="432712"/>
                        <a:pt x="50813" y="526238"/>
                        <a:pt x="69311" y="503937"/>
                      </a:cubicBezTo>
                      <a:cubicBezTo>
                        <a:pt x="87809" y="481636"/>
                        <a:pt x="119100" y="207798"/>
                        <a:pt x="138289" y="233557"/>
                      </a:cubicBezTo>
                      <a:cubicBezTo>
                        <a:pt x="157824" y="259489"/>
                        <a:pt x="273652" y="0"/>
                        <a:pt x="273652" y="0"/>
                      </a:cubicBezTo>
                      <a:cubicBezTo>
                        <a:pt x="273652" y="0"/>
                        <a:pt x="148662" y="335900"/>
                        <a:pt x="159726" y="333134"/>
                      </a:cubicBezTo>
                      <a:cubicBezTo>
                        <a:pt x="170790" y="330368"/>
                        <a:pt x="217121" y="340049"/>
                        <a:pt x="176495" y="398309"/>
                      </a:cubicBezTo>
                      <a:cubicBezTo>
                        <a:pt x="135869" y="456569"/>
                        <a:pt x="42861" y="628408"/>
                        <a:pt x="75708" y="611639"/>
                      </a:cubicBezTo>
                      <a:cubicBezTo>
                        <a:pt x="108554" y="594870"/>
                        <a:pt x="126361" y="601440"/>
                        <a:pt x="116507" y="638090"/>
                      </a:cubicBezTo>
                      <a:cubicBezTo>
                        <a:pt x="106825" y="674740"/>
                        <a:pt x="24363" y="744755"/>
                        <a:pt x="161973" y="112888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2" name="Google Shape;1432;p40"/>
                <p:cNvSpPr/>
                <p:nvPr/>
              </p:nvSpPr>
              <p:spPr>
                <a:xfrm>
                  <a:off x="7258121" y="1823482"/>
                  <a:ext cx="176792" cy="855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389" h="1129060" extrusionOk="0">
                      <a:moveTo>
                        <a:pt x="121711" y="1129061"/>
                      </a:moveTo>
                      <a:cubicBezTo>
                        <a:pt x="113932" y="1119207"/>
                        <a:pt x="107189" y="1108834"/>
                        <a:pt x="100620" y="1098116"/>
                      </a:cubicBezTo>
                      <a:cubicBezTo>
                        <a:pt x="94051" y="1087397"/>
                        <a:pt x="88000" y="1076506"/>
                        <a:pt x="82122" y="1065442"/>
                      </a:cubicBezTo>
                      <a:cubicBezTo>
                        <a:pt x="70540" y="1043314"/>
                        <a:pt x="60340" y="1020494"/>
                        <a:pt x="51350" y="997155"/>
                      </a:cubicBezTo>
                      <a:cubicBezTo>
                        <a:pt x="46856" y="985573"/>
                        <a:pt x="42706" y="973644"/>
                        <a:pt x="38903" y="961716"/>
                      </a:cubicBezTo>
                      <a:cubicBezTo>
                        <a:pt x="35100" y="949787"/>
                        <a:pt x="31469" y="937859"/>
                        <a:pt x="28185" y="925757"/>
                      </a:cubicBezTo>
                      <a:cubicBezTo>
                        <a:pt x="21615" y="901554"/>
                        <a:pt x="16256" y="877179"/>
                        <a:pt x="12107" y="852457"/>
                      </a:cubicBezTo>
                      <a:cubicBezTo>
                        <a:pt x="3636" y="803187"/>
                        <a:pt x="-167" y="753053"/>
                        <a:pt x="6" y="702919"/>
                      </a:cubicBezTo>
                      <a:cubicBezTo>
                        <a:pt x="179" y="677851"/>
                        <a:pt x="1216" y="652784"/>
                        <a:pt x="3118" y="627890"/>
                      </a:cubicBezTo>
                      <a:cubicBezTo>
                        <a:pt x="5192" y="602996"/>
                        <a:pt x="8131" y="578101"/>
                        <a:pt x="11934" y="553380"/>
                      </a:cubicBezTo>
                      <a:cubicBezTo>
                        <a:pt x="15910" y="528658"/>
                        <a:pt x="20578" y="504110"/>
                        <a:pt x="25937" y="479734"/>
                      </a:cubicBezTo>
                      <a:lnTo>
                        <a:pt x="30259" y="461409"/>
                      </a:lnTo>
                      <a:lnTo>
                        <a:pt x="32507" y="452247"/>
                      </a:lnTo>
                      <a:lnTo>
                        <a:pt x="34927" y="443084"/>
                      </a:lnTo>
                      <a:lnTo>
                        <a:pt x="39767" y="424932"/>
                      </a:lnTo>
                      <a:lnTo>
                        <a:pt x="44954" y="406953"/>
                      </a:lnTo>
                      <a:lnTo>
                        <a:pt x="47547" y="397963"/>
                      </a:lnTo>
                      <a:lnTo>
                        <a:pt x="50313" y="388974"/>
                      </a:lnTo>
                      <a:lnTo>
                        <a:pt x="55845" y="370994"/>
                      </a:lnTo>
                      <a:lnTo>
                        <a:pt x="61723" y="353188"/>
                      </a:lnTo>
                      <a:cubicBezTo>
                        <a:pt x="63797" y="347310"/>
                        <a:pt x="65699" y="341260"/>
                        <a:pt x="67774" y="335382"/>
                      </a:cubicBezTo>
                      <a:cubicBezTo>
                        <a:pt x="72096" y="323626"/>
                        <a:pt x="76072" y="311870"/>
                        <a:pt x="80739" y="300115"/>
                      </a:cubicBezTo>
                      <a:lnTo>
                        <a:pt x="87482" y="282654"/>
                      </a:lnTo>
                      <a:lnTo>
                        <a:pt x="94570" y="265366"/>
                      </a:lnTo>
                      <a:cubicBezTo>
                        <a:pt x="113759" y="219208"/>
                        <a:pt x="135023" y="173914"/>
                        <a:pt x="158188" y="129658"/>
                      </a:cubicBezTo>
                      <a:cubicBezTo>
                        <a:pt x="181527" y="85401"/>
                        <a:pt x="206767" y="42182"/>
                        <a:pt x="233390" y="0"/>
                      </a:cubicBezTo>
                      <a:cubicBezTo>
                        <a:pt x="207285" y="42701"/>
                        <a:pt x="182737" y="86093"/>
                        <a:pt x="160090" y="130695"/>
                      </a:cubicBezTo>
                      <a:cubicBezTo>
                        <a:pt x="137270" y="175125"/>
                        <a:pt x="116352" y="220418"/>
                        <a:pt x="97508" y="266749"/>
                      </a:cubicBezTo>
                      <a:cubicBezTo>
                        <a:pt x="78838" y="313081"/>
                        <a:pt x="62069" y="360103"/>
                        <a:pt x="48411" y="407990"/>
                      </a:cubicBezTo>
                      <a:lnTo>
                        <a:pt x="43225" y="425969"/>
                      </a:lnTo>
                      <a:lnTo>
                        <a:pt x="38557" y="444121"/>
                      </a:lnTo>
                      <a:lnTo>
                        <a:pt x="36137" y="453111"/>
                      </a:lnTo>
                      <a:lnTo>
                        <a:pt x="34063" y="462274"/>
                      </a:lnTo>
                      <a:lnTo>
                        <a:pt x="29741" y="480426"/>
                      </a:lnTo>
                      <a:cubicBezTo>
                        <a:pt x="24381" y="504801"/>
                        <a:pt x="19714" y="529350"/>
                        <a:pt x="15910" y="553898"/>
                      </a:cubicBezTo>
                      <a:cubicBezTo>
                        <a:pt x="12107" y="578620"/>
                        <a:pt x="9168" y="603341"/>
                        <a:pt x="6921" y="628063"/>
                      </a:cubicBezTo>
                      <a:cubicBezTo>
                        <a:pt x="4846" y="652957"/>
                        <a:pt x="3809" y="677851"/>
                        <a:pt x="3636" y="702746"/>
                      </a:cubicBezTo>
                      <a:cubicBezTo>
                        <a:pt x="3290" y="752534"/>
                        <a:pt x="6921" y="802496"/>
                        <a:pt x="15046" y="851766"/>
                      </a:cubicBezTo>
                      <a:cubicBezTo>
                        <a:pt x="19022" y="876314"/>
                        <a:pt x="24208" y="900863"/>
                        <a:pt x="30605" y="924893"/>
                      </a:cubicBezTo>
                      <a:cubicBezTo>
                        <a:pt x="33717" y="936994"/>
                        <a:pt x="37174" y="948923"/>
                        <a:pt x="40978" y="960851"/>
                      </a:cubicBezTo>
                      <a:cubicBezTo>
                        <a:pt x="44781" y="972780"/>
                        <a:pt x="48757" y="984535"/>
                        <a:pt x="53079" y="996291"/>
                      </a:cubicBezTo>
                      <a:cubicBezTo>
                        <a:pt x="61723" y="1019630"/>
                        <a:pt x="71577" y="1042622"/>
                        <a:pt x="82814" y="1064923"/>
                      </a:cubicBezTo>
                      <a:cubicBezTo>
                        <a:pt x="88519" y="1075987"/>
                        <a:pt x="94397" y="1087052"/>
                        <a:pt x="100793" y="1097770"/>
                      </a:cubicBezTo>
                      <a:cubicBezTo>
                        <a:pt x="107363" y="1108661"/>
                        <a:pt x="114105" y="1119207"/>
                        <a:pt x="121711" y="112906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3" name="Google Shape;1433;p40"/>
                <p:cNvSpPr/>
                <p:nvPr/>
              </p:nvSpPr>
              <p:spPr>
                <a:xfrm>
                  <a:off x="7312954" y="1992824"/>
                  <a:ext cx="350984" cy="810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345" h="1070157" extrusionOk="0">
                      <a:moveTo>
                        <a:pt x="86445" y="1070110"/>
                      </a:moveTo>
                      <a:cubicBezTo>
                        <a:pt x="93015" y="1070455"/>
                        <a:pt x="-51338" y="795235"/>
                        <a:pt x="19715" y="544044"/>
                      </a:cubicBezTo>
                      <a:cubicBezTo>
                        <a:pt x="53253" y="419919"/>
                        <a:pt x="147817" y="270726"/>
                        <a:pt x="252407" y="166999"/>
                      </a:cubicBezTo>
                      <a:cubicBezTo>
                        <a:pt x="354059" y="61026"/>
                        <a:pt x="465738" y="346"/>
                        <a:pt x="462972" y="0"/>
                      </a:cubicBezTo>
                      <a:cubicBezTo>
                        <a:pt x="471270" y="3285"/>
                        <a:pt x="340056" y="362523"/>
                        <a:pt x="197432" y="602996"/>
                      </a:cubicBezTo>
                      <a:cubicBezTo>
                        <a:pt x="52388" y="851247"/>
                        <a:pt x="87828" y="1073913"/>
                        <a:pt x="86445" y="107011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4" name="Google Shape;1434;p40"/>
                <p:cNvSpPr/>
                <p:nvPr/>
              </p:nvSpPr>
              <p:spPr>
                <a:xfrm>
                  <a:off x="7339917" y="1992693"/>
                  <a:ext cx="323589" cy="810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80" h="1070282" extrusionOk="0">
                      <a:moveTo>
                        <a:pt x="50827" y="1070283"/>
                      </a:moveTo>
                      <a:cubicBezTo>
                        <a:pt x="50827" y="1070283"/>
                        <a:pt x="49789" y="1065096"/>
                        <a:pt x="47888" y="1055588"/>
                      </a:cubicBezTo>
                      <a:cubicBezTo>
                        <a:pt x="36996" y="1001477"/>
                        <a:pt x="-172" y="810275"/>
                        <a:pt x="1" y="703956"/>
                      </a:cubicBezTo>
                      <a:cubicBezTo>
                        <a:pt x="174" y="579139"/>
                        <a:pt x="23166" y="477660"/>
                        <a:pt x="28525" y="516038"/>
                      </a:cubicBezTo>
                      <a:cubicBezTo>
                        <a:pt x="33885" y="554417"/>
                        <a:pt x="48061" y="471436"/>
                        <a:pt x="77795" y="419400"/>
                      </a:cubicBezTo>
                      <a:cubicBezTo>
                        <a:pt x="107703" y="367364"/>
                        <a:pt x="86094" y="458470"/>
                        <a:pt x="109259" y="441183"/>
                      </a:cubicBezTo>
                      <a:cubicBezTo>
                        <a:pt x="132598" y="423895"/>
                        <a:pt x="227853" y="165443"/>
                        <a:pt x="240473" y="195005"/>
                      </a:cubicBezTo>
                      <a:cubicBezTo>
                        <a:pt x="253093" y="224567"/>
                        <a:pt x="427180" y="0"/>
                        <a:pt x="427180" y="0"/>
                      </a:cubicBezTo>
                      <a:cubicBezTo>
                        <a:pt x="427180" y="0"/>
                        <a:pt x="226124" y="296830"/>
                        <a:pt x="237534" y="296657"/>
                      </a:cubicBezTo>
                      <a:cubicBezTo>
                        <a:pt x="248944" y="296484"/>
                        <a:pt x="291645" y="317057"/>
                        <a:pt x="238398" y="364079"/>
                      </a:cubicBezTo>
                      <a:cubicBezTo>
                        <a:pt x="184979" y="411102"/>
                        <a:pt x="53938" y="555800"/>
                        <a:pt x="89897" y="547502"/>
                      </a:cubicBezTo>
                      <a:cubicBezTo>
                        <a:pt x="125855" y="539031"/>
                        <a:pt x="141587" y="549577"/>
                        <a:pt x="123262" y="582769"/>
                      </a:cubicBezTo>
                      <a:cubicBezTo>
                        <a:pt x="105110" y="616134"/>
                        <a:pt x="8472" y="664540"/>
                        <a:pt x="50827" y="107028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5" name="Google Shape;1435;p40"/>
                <p:cNvSpPr/>
                <p:nvPr/>
              </p:nvSpPr>
              <p:spPr>
                <a:xfrm>
                  <a:off x="7346054" y="1992824"/>
                  <a:ext cx="317840" cy="810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591" h="1070109" extrusionOk="0">
                      <a:moveTo>
                        <a:pt x="42720" y="1070110"/>
                      </a:moveTo>
                      <a:cubicBezTo>
                        <a:pt x="37533" y="1058700"/>
                        <a:pt x="33384" y="1046944"/>
                        <a:pt x="29581" y="1035016"/>
                      </a:cubicBezTo>
                      <a:cubicBezTo>
                        <a:pt x="25778" y="1023087"/>
                        <a:pt x="22320" y="1011159"/>
                        <a:pt x="19381" y="998884"/>
                      </a:cubicBezTo>
                      <a:cubicBezTo>
                        <a:pt x="13331" y="974681"/>
                        <a:pt x="8836" y="949960"/>
                        <a:pt x="5724" y="925239"/>
                      </a:cubicBezTo>
                      <a:cubicBezTo>
                        <a:pt x="4168" y="912791"/>
                        <a:pt x="2958" y="900344"/>
                        <a:pt x="1921" y="887897"/>
                      </a:cubicBezTo>
                      <a:cubicBezTo>
                        <a:pt x="1056" y="875450"/>
                        <a:pt x="365" y="863003"/>
                        <a:pt x="192" y="850383"/>
                      </a:cubicBezTo>
                      <a:cubicBezTo>
                        <a:pt x="-327" y="825316"/>
                        <a:pt x="192" y="800248"/>
                        <a:pt x="1921" y="775354"/>
                      </a:cubicBezTo>
                      <a:cubicBezTo>
                        <a:pt x="5378" y="725393"/>
                        <a:pt x="13676" y="675777"/>
                        <a:pt x="25778" y="627198"/>
                      </a:cubicBezTo>
                      <a:cubicBezTo>
                        <a:pt x="31829" y="602996"/>
                        <a:pt x="38744" y="578793"/>
                        <a:pt x="46696" y="555109"/>
                      </a:cubicBezTo>
                      <a:cubicBezTo>
                        <a:pt x="54648" y="531424"/>
                        <a:pt x="63465" y="507913"/>
                        <a:pt x="72973" y="484748"/>
                      </a:cubicBezTo>
                      <a:cubicBezTo>
                        <a:pt x="82654" y="461582"/>
                        <a:pt x="93027" y="438935"/>
                        <a:pt x="104091" y="416461"/>
                      </a:cubicBezTo>
                      <a:lnTo>
                        <a:pt x="112562" y="399692"/>
                      </a:lnTo>
                      <a:lnTo>
                        <a:pt x="116884" y="391394"/>
                      </a:lnTo>
                      <a:lnTo>
                        <a:pt x="121379" y="383096"/>
                      </a:lnTo>
                      <a:lnTo>
                        <a:pt x="130368" y="366672"/>
                      </a:lnTo>
                      <a:lnTo>
                        <a:pt x="139704" y="350422"/>
                      </a:lnTo>
                      <a:lnTo>
                        <a:pt x="144372" y="342297"/>
                      </a:lnTo>
                      <a:lnTo>
                        <a:pt x="149212" y="334172"/>
                      </a:lnTo>
                      <a:lnTo>
                        <a:pt x="158893" y="318094"/>
                      </a:lnTo>
                      <a:lnTo>
                        <a:pt x="168920" y="302189"/>
                      </a:lnTo>
                      <a:cubicBezTo>
                        <a:pt x="172205" y="296830"/>
                        <a:pt x="175489" y="291644"/>
                        <a:pt x="179120" y="286457"/>
                      </a:cubicBezTo>
                      <a:cubicBezTo>
                        <a:pt x="186035" y="276085"/>
                        <a:pt x="192777" y="265539"/>
                        <a:pt x="200038" y="255340"/>
                      </a:cubicBezTo>
                      <a:lnTo>
                        <a:pt x="210756" y="239954"/>
                      </a:lnTo>
                      <a:lnTo>
                        <a:pt x="221820" y="224740"/>
                      </a:lnTo>
                      <a:cubicBezTo>
                        <a:pt x="251383" y="184460"/>
                        <a:pt x="282846" y="145390"/>
                        <a:pt x="315866" y="108048"/>
                      </a:cubicBezTo>
                      <a:cubicBezTo>
                        <a:pt x="349058" y="70707"/>
                        <a:pt x="383806" y="34748"/>
                        <a:pt x="419592" y="0"/>
                      </a:cubicBezTo>
                      <a:cubicBezTo>
                        <a:pt x="384152" y="35267"/>
                        <a:pt x="349923" y="71744"/>
                        <a:pt x="317422" y="109431"/>
                      </a:cubicBezTo>
                      <a:cubicBezTo>
                        <a:pt x="284748" y="147118"/>
                        <a:pt x="253630" y="186189"/>
                        <a:pt x="224414" y="226642"/>
                      </a:cubicBezTo>
                      <a:cubicBezTo>
                        <a:pt x="195370" y="267268"/>
                        <a:pt x="167710" y="308931"/>
                        <a:pt x="143161" y="352324"/>
                      </a:cubicBezTo>
                      <a:lnTo>
                        <a:pt x="133999" y="368574"/>
                      </a:lnTo>
                      <a:lnTo>
                        <a:pt x="125182" y="384997"/>
                      </a:lnTo>
                      <a:lnTo>
                        <a:pt x="120687" y="393296"/>
                      </a:lnTo>
                      <a:lnTo>
                        <a:pt x="116365" y="401594"/>
                      </a:lnTo>
                      <a:lnTo>
                        <a:pt x="107894" y="418190"/>
                      </a:lnTo>
                      <a:cubicBezTo>
                        <a:pt x="97003" y="440664"/>
                        <a:pt x="86630" y="463311"/>
                        <a:pt x="76949" y="486303"/>
                      </a:cubicBezTo>
                      <a:cubicBezTo>
                        <a:pt x="67441" y="509296"/>
                        <a:pt x="58624" y="532635"/>
                        <a:pt x="50672" y="556319"/>
                      </a:cubicBezTo>
                      <a:cubicBezTo>
                        <a:pt x="42720" y="580003"/>
                        <a:pt x="35805" y="603860"/>
                        <a:pt x="29754" y="628063"/>
                      </a:cubicBezTo>
                      <a:cubicBezTo>
                        <a:pt x="17652" y="676468"/>
                        <a:pt x="9354" y="725738"/>
                        <a:pt x="5551" y="775527"/>
                      </a:cubicBezTo>
                      <a:cubicBezTo>
                        <a:pt x="3649" y="800421"/>
                        <a:pt x="2785" y="825316"/>
                        <a:pt x="3304" y="850210"/>
                      </a:cubicBezTo>
                      <a:cubicBezTo>
                        <a:pt x="3477" y="862657"/>
                        <a:pt x="3995" y="875104"/>
                        <a:pt x="4860" y="887551"/>
                      </a:cubicBezTo>
                      <a:cubicBezTo>
                        <a:pt x="5724" y="899999"/>
                        <a:pt x="6761" y="912446"/>
                        <a:pt x="8317" y="924720"/>
                      </a:cubicBezTo>
                      <a:cubicBezTo>
                        <a:pt x="11083" y="949441"/>
                        <a:pt x="15405" y="974163"/>
                        <a:pt x="20937" y="998366"/>
                      </a:cubicBezTo>
                      <a:cubicBezTo>
                        <a:pt x="23703" y="1010467"/>
                        <a:pt x="26988" y="1022568"/>
                        <a:pt x="30618" y="1034497"/>
                      </a:cubicBezTo>
                      <a:cubicBezTo>
                        <a:pt x="33730" y="1046944"/>
                        <a:pt x="37706" y="1058700"/>
                        <a:pt x="42720" y="107011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6" name="Google Shape;1436;p40"/>
                <p:cNvSpPr/>
                <p:nvPr/>
              </p:nvSpPr>
              <p:spPr>
                <a:xfrm>
                  <a:off x="6739167" y="2116362"/>
                  <a:ext cx="613724" cy="601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197" h="794078" extrusionOk="0">
                      <a:moveTo>
                        <a:pt x="810195" y="794025"/>
                      </a:moveTo>
                      <a:cubicBezTo>
                        <a:pt x="804490" y="797137"/>
                        <a:pt x="812442" y="486649"/>
                        <a:pt x="638009" y="292508"/>
                      </a:cubicBezTo>
                      <a:cubicBezTo>
                        <a:pt x="553126" y="195870"/>
                        <a:pt x="402550" y="103726"/>
                        <a:pt x="262693" y="56877"/>
                      </a:cubicBezTo>
                      <a:cubicBezTo>
                        <a:pt x="124737" y="6569"/>
                        <a:pt x="-2328" y="1556"/>
                        <a:pt x="92" y="0"/>
                      </a:cubicBezTo>
                      <a:cubicBezTo>
                        <a:pt x="-5786" y="6569"/>
                        <a:pt x="270472" y="270899"/>
                        <a:pt x="504548" y="423895"/>
                      </a:cubicBezTo>
                      <a:cubicBezTo>
                        <a:pt x="744155" y="582423"/>
                        <a:pt x="810713" y="798001"/>
                        <a:pt x="810195" y="79402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7" name="Google Shape;1437;p40"/>
                <p:cNvSpPr/>
                <p:nvPr/>
              </p:nvSpPr>
              <p:spPr>
                <a:xfrm>
                  <a:off x="6739238" y="2116362"/>
                  <a:ext cx="613652" cy="601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102" h="794024" extrusionOk="0">
                      <a:moveTo>
                        <a:pt x="810102" y="794025"/>
                      </a:moveTo>
                      <a:cubicBezTo>
                        <a:pt x="810102" y="794025"/>
                        <a:pt x="808719" y="788838"/>
                        <a:pt x="806299" y="779503"/>
                      </a:cubicBezTo>
                      <a:cubicBezTo>
                        <a:pt x="792296" y="726084"/>
                        <a:pt x="741124" y="538167"/>
                        <a:pt x="694102" y="442911"/>
                      </a:cubicBezTo>
                      <a:cubicBezTo>
                        <a:pt x="638954" y="331060"/>
                        <a:pt x="573434" y="250153"/>
                        <a:pt x="585708" y="286976"/>
                      </a:cubicBezTo>
                      <a:cubicBezTo>
                        <a:pt x="597809" y="323799"/>
                        <a:pt x="548539" y="255512"/>
                        <a:pt x="498751" y="221974"/>
                      </a:cubicBezTo>
                      <a:cubicBezTo>
                        <a:pt x="448962" y="188436"/>
                        <a:pt x="508605" y="260699"/>
                        <a:pt x="480080" y="255512"/>
                      </a:cubicBezTo>
                      <a:cubicBezTo>
                        <a:pt x="451555" y="250153"/>
                        <a:pt x="251882" y="60334"/>
                        <a:pt x="253611" y="92489"/>
                      </a:cubicBezTo>
                      <a:cubicBezTo>
                        <a:pt x="255340" y="124644"/>
                        <a:pt x="0" y="0"/>
                        <a:pt x="0" y="0"/>
                      </a:cubicBezTo>
                      <a:cubicBezTo>
                        <a:pt x="0" y="0"/>
                        <a:pt x="311352" y="177372"/>
                        <a:pt x="301152" y="182385"/>
                      </a:cubicBezTo>
                      <a:cubicBezTo>
                        <a:pt x="290952" y="187399"/>
                        <a:pt x="261563" y="224567"/>
                        <a:pt x="330195" y="243238"/>
                      </a:cubicBezTo>
                      <a:cubicBezTo>
                        <a:pt x="398828" y="261736"/>
                        <a:pt x="580349" y="333999"/>
                        <a:pt x="544390" y="342297"/>
                      </a:cubicBezTo>
                      <a:cubicBezTo>
                        <a:pt x="508432" y="350595"/>
                        <a:pt x="498924" y="366845"/>
                        <a:pt x="530041" y="388801"/>
                      </a:cubicBezTo>
                      <a:cubicBezTo>
                        <a:pt x="560986" y="410410"/>
                        <a:pt x="669035" y="411275"/>
                        <a:pt x="810102" y="79402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8" name="Google Shape;1438;p40"/>
                <p:cNvSpPr/>
                <p:nvPr/>
              </p:nvSpPr>
              <p:spPr>
                <a:xfrm>
                  <a:off x="6739499" y="2116493"/>
                  <a:ext cx="613390" cy="601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756" h="793851" extrusionOk="0">
                      <a:moveTo>
                        <a:pt x="809757" y="793852"/>
                      </a:moveTo>
                      <a:cubicBezTo>
                        <a:pt x="809238" y="781405"/>
                        <a:pt x="807509" y="768958"/>
                        <a:pt x="805608" y="756683"/>
                      </a:cubicBezTo>
                      <a:cubicBezTo>
                        <a:pt x="803706" y="744409"/>
                        <a:pt x="801113" y="732135"/>
                        <a:pt x="798347" y="720033"/>
                      </a:cubicBezTo>
                      <a:cubicBezTo>
                        <a:pt x="792642" y="695658"/>
                        <a:pt x="785554" y="671801"/>
                        <a:pt x="777083" y="648289"/>
                      </a:cubicBezTo>
                      <a:cubicBezTo>
                        <a:pt x="772934" y="636534"/>
                        <a:pt x="768439" y="624951"/>
                        <a:pt x="763771" y="613368"/>
                      </a:cubicBezTo>
                      <a:cubicBezTo>
                        <a:pt x="758931" y="601785"/>
                        <a:pt x="753917" y="590375"/>
                        <a:pt x="748558" y="579138"/>
                      </a:cubicBezTo>
                      <a:cubicBezTo>
                        <a:pt x="737840" y="556664"/>
                        <a:pt x="726257" y="534536"/>
                        <a:pt x="713464" y="513099"/>
                      </a:cubicBezTo>
                      <a:cubicBezTo>
                        <a:pt x="688051" y="470226"/>
                        <a:pt x="658835" y="429600"/>
                        <a:pt x="626680" y="391567"/>
                      </a:cubicBezTo>
                      <a:cubicBezTo>
                        <a:pt x="610602" y="372550"/>
                        <a:pt x="593660" y="354225"/>
                        <a:pt x="576199" y="336419"/>
                      </a:cubicBezTo>
                      <a:cubicBezTo>
                        <a:pt x="558566" y="318786"/>
                        <a:pt x="540414" y="301671"/>
                        <a:pt x="521743" y="285247"/>
                      </a:cubicBezTo>
                      <a:cubicBezTo>
                        <a:pt x="502900" y="268824"/>
                        <a:pt x="483710" y="253092"/>
                        <a:pt x="464002" y="237706"/>
                      </a:cubicBezTo>
                      <a:lnTo>
                        <a:pt x="449135" y="226469"/>
                      </a:lnTo>
                      <a:lnTo>
                        <a:pt x="441701" y="220937"/>
                      </a:lnTo>
                      <a:lnTo>
                        <a:pt x="434095" y="215578"/>
                      </a:lnTo>
                      <a:lnTo>
                        <a:pt x="418881" y="204687"/>
                      </a:lnTo>
                      <a:lnTo>
                        <a:pt x="403495" y="194141"/>
                      </a:lnTo>
                      <a:cubicBezTo>
                        <a:pt x="362178" y="166135"/>
                        <a:pt x="319131" y="140895"/>
                        <a:pt x="275220" y="117211"/>
                      </a:cubicBezTo>
                      <a:cubicBezTo>
                        <a:pt x="231137" y="93699"/>
                        <a:pt x="186016" y="72436"/>
                        <a:pt x="140031" y="53073"/>
                      </a:cubicBezTo>
                      <a:cubicBezTo>
                        <a:pt x="94045" y="33538"/>
                        <a:pt x="47368" y="15905"/>
                        <a:pt x="0" y="0"/>
                      </a:cubicBezTo>
                      <a:cubicBezTo>
                        <a:pt x="47541" y="15386"/>
                        <a:pt x="94564" y="32328"/>
                        <a:pt x="140895" y="51172"/>
                      </a:cubicBezTo>
                      <a:cubicBezTo>
                        <a:pt x="187053" y="70188"/>
                        <a:pt x="232520" y="91279"/>
                        <a:pt x="276776" y="114445"/>
                      </a:cubicBezTo>
                      <a:lnTo>
                        <a:pt x="293372" y="123089"/>
                      </a:lnTo>
                      <a:lnTo>
                        <a:pt x="309796" y="132078"/>
                      </a:lnTo>
                      <a:cubicBezTo>
                        <a:pt x="320860" y="137956"/>
                        <a:pt x="331578" y="144525"/>
                        <a:pt x="342297" y="150749"/>
                      </a:cubicBezTo>
                      <a:cubicBezTo>
                        <a:pt x="347656" y="153861"/>
                        <a:pt x="353015" y="157145"/>
                        <a:pt x="358374" y="160430"/>
                      </a:cubicBezTo>
                      <a:lnTo>
                        <a:pt x="374279" y="170284"/>
                      </a:lnTo>
                      <a:lnTo>
                        <a:pt x="390011" y="180484"/>
                      </a:lnTo>
                      <a:lnTo>
                        <a:pt x="397963" y="185497"/>
                      </a:lnTo>
                      <a:lnTo>
                        <a:pt x="405743" y="190684"/>
                      </a:lnTo>
                      <a:lnTo>
                        <a:pt x="421302" y="201229"/>
                      </a:lnTo>
                      <a:lnTo>
                        <a:pt x="436515" y="212120"/>
                      </a:lnTo>
                      <a:lnTo>
                        <a:pt x="444121" y="217479"/>
                      </a:lnTo>
                      <a:lnTo>
                        <a:pt x="451728" y="223012"/>
                      </a:lnTo>
                      <a:lnTo>
                        <a:pt x="466768" y="234249"/>
                      </a:lnTo>
                      <a:cubicBezTo>
                        <a:pt x="486649" y="249462"/>
                        <a:pt x="506011" y="265366"/>
                        <a:pt x="524855" y="281790"/>
                      </a:cubicBezTo>
                      <a:cubicBezTo>
                        <a:pt x="543526" y="298386"/>
                        <a:pt x="561851" y="315501"/>
                        <a:pt x="579484" y="333307"/>
                      </a:cubicBezTo>
                      <a:cubicBezTo>
                        <a:pt x="596945" y="351114"/>
                        <a:pt x="613887" y="369611"/>
                        <a:pt x="629964" y="388801"/>
                      </a:cubicBezTo>
                      <a:cubicBezTo>
                        <a:pt x="662292" y="427007"/>
                        <a:pt x="691509" y="467806"/>
                        <a:pt x="716749" y="511198"/>
                      </a:cubicBezTo>
                      <a:cubicBezTo>
                        <a:pt x="729369" y="532807"/>
                        <a:pt x="740952" y="555109"/>
                        <a:pt x="751497" y="577755"/>
                      </a:cubicBezTo>
                      <a:cubicBezTo>
                        <a:pt x="756856" y="589165"/>
                        <a:pt x="761697" y="600575"/>
                        <a:pt x="766364" y="612158"/>
                      </a:cubicBezTo>
                      <a:cubicBezTo>
                        <a:pt x="771032" y="623741"/>
                        <a:pt x="775527" y="635496"/>
                        <a:pt x="779503" y="647252"/>
                      </a:cubicBezTo>
                      <a:cubicBezTo>
                        <a:pt x="787628" y="670936"/>
                        <a:pt x="794371" y="694966"/>
                        <a:pt x="799730" y="719515"/>
                      </a:cubicBezTo>
                      <a:cubicBezTo>
                        <a:pt x="802323" y="731789"/>
                        <a:pt x="804743" y="744063"/>
                        <a:pt x="806472" y="756338"/>
                      </a:cubicBezTo>
                      <a:cubicBezTo>
                        <a:pt x="807855" y="768958"/>
                        <a:pt x="809411" y="781405"/>
                        <a:pt x="809757" y="79385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9" name="Google Shape;1439;p40"/>
                <p:cNvSpPr/>
                <p:nvPr/>
              </p:nvSpPr>
              <p:spPr>
                <a:xfrm>
                  <a:off x="6633467" y="2336591"/>
                  <a:ext cx="738883" cy="448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423" h="591662" extrusionOk="0">
                      <a:moveTo>
                        <a:pt x="975412" y="591613"/>
                      </a:moveTo>
                      <a:cubicBezTo>
                        <a:pt x="970571" y="596107"/>
                        <a:pt x="904705" y="292362"/>
                        <a:pt x="689127" y="145244"/>
                      </a:cubicBezTo>
                      <a:cubicBezTo>
                        <a:pt x="583845" y="71598"/>
                        <a:pt x="415462" y="17833"/>
                        <a:pt x="268690" y="5386"/>
                      </a:cubicBezTo>
                      <a:cubicBezTo>
                        <a:pt x="122781" y="-10691"/>
                        <a:pt x="-1863" y="14549"/>
                        <a:pt x="39" y="12474"/>
                      </a:cubicBezTo>
                      <a:cubicBezTo>
                        <a:pt x="-4110" y="20254"/>
                        <a:pt x="326949" y="211629"/>
                        <a:pt x="590587" y="304637"/>
                      </a:cubicBezTo>
                      <a:cubicBezTo>
                        <a:pt x="860967" y="401794"/>
                        <a:pt x="976795" y="595243"/>
                        <a:pt x="975412" y="59161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0" name="Google Shape;1440;p40"/>
                <p:cNvSpPr/>
                <p:nvPr/>
              </p:nvSpPr>
              <p:spPr>
                <a:xfrm>
                  <a:off x="6633366" y="2345903"/>
                  <a:ext cx="738975" cy="438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545" h="579311" extrusionOk="0">
                      <a:moveTo>
                        <a:pt x="975546" y="579311"/>
                      </a:moveTo>
                      <a:cubicBezTo>
                        <a:pt x="975546" y="579311"/>
                        <a:pt x="972953" y="574644"/>
                        <a:pt x="968458" y="566173"/>
                      </a:cubicBezTo>
                      <a:cubicBezTo>
                        <a:pt x="942181" y="517594"/>
                        <a:pt x="847963" y="347310"/>
                        <a:pt x="779503" y="265712"/>
                      </a:cubicBezTo>
                      <a:cubicBezTo>
                        <a:pt x="699288" y="170111"/>
                        <a:pt x="616480" y="107011"/>
                        <a:pt x="637052" y="139858"/>
                      </a:cubicBezTo>
                      <a:cubicBezTo>
                        <a:pt x="657625" y="172704"/>
                        <a:pt x="593487" y="118075"/>
                        <a:pt x="537129" y="97330"/>
                      </a:cubicBezTo>
                      <a:cubicBezTo>
                        <a:pt x="480944" y="76585"/>
                        <a:pt x="555800" y="132597"/>
                        <a:pt x="526930" y="134326"/>
                      </a:cubicBezTo>
                      <a:cubicBezTo>
                        <a:pt x="497886" y="135881"/>
                        <a:pt x="258970" y="-1210"/>
                        <a:pt x="268305" y="29735"/>
                      </a:cubicBezTo>
                      <a:cubicBezTo>
                        <a:pt x="277641" y="60507"/>
                        <a:pt x="0" y="0"/>
                        <a:pt x="0" y="0"/>
                      </a:cubicBezTo>
                      <a:cubicBezTo>
                        <a:pt x="0" y="0"/>
                        <a:pt x="344544" y="98367"/>
                        <a:pt x="335900" y="105628"/>
                      </a:cubicBezTo>
                      <a:cubicBezTo>
                        <a:pt x="327084" y="112889"/>
                        <a:pt x="307376" y="156108"/>
                        <a:pt x="378428" y="157837"/>
                      </a:cubicBezTo>
                      <a:cubicBezTo>
                        <a:pt x="449481" y="159566"/>
                        <a:pt x="642930" y="186534"/>
                        <a:pt x="609911" y="203131"/>
                      </a:cubicBezTo>
                      <a:cubicBezTo>
                        <a:pt x="576891" y="219727"/>
                        <a:pt x="571705" y="237879"/>
                        <a:pt x="606972" y="251709"/>
                      </a:cubicBezTo>
                      <a:cubicBezTo>
                        <a:pt x="642412" y="265539"/>
                        <a:pt x="747694" y="240818"/>
                        <a:pt x="975546" y="5793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1" name="Google Shape;1441;p40"/>
                <p:cNvSpPr/>
                <p:nvPr/>
              </p:nvSpPr>
              <p:spPr>
                <a:xfrm>
                  <a:off x="6633758" y="2346034"/>
                  <a:ext cx="738583" cy="438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027" h="579138" extrusionOk="0">
                      <a:moveTo>
                        <a:pt x="975027" y="579139"/>
                      </a:moveTo>
                      <a:cubicBezTo>
                        <a:pt x="971570" y="567210"/>
                        <a:pt x="967075" y="555454"/>
                        <a:pt x="962234" y="544044"/>
                      </a:cubicBezTo>
                      <a:cubicBezTo>
                        <a:pt x="957394" y="532462"/>
                        <a:pt x="952035" y="521225"/>
                        <a:pt x="946502" y="510160"/>
                      </a:cubicBezTo>
                      <a:cubicBezTo>
                        <a:pt x="935265" y="487859"/>
                        <a:pt x="922646" y="466250"/>
                        <a:pt x="908988" y="445504"/>
                      </a:cubicBezTo>
                      <a:cubicBezTo>
                        <a:pt x="902246" y="435132"/>
                        <a:pt x="894985" y="424932"/>
                        <a:pt x="887724" y="414732"/>
                      </a:cubicBezTo>
                      <a:cubicBezTo>
                        <a:pt x="880291" y="404705"/>
                        <a:pt x="872857" y="394679"/>
                        <a:pt x="864905" y="385170"/>
                      </a:cubicBezTo>
                      <a:cubicBezTo>
                        <a:pt x="849173" y="365808"/>
                        <a:pt x="832576" y="347137"/>
                        <a:pt x="815116" y="329331"/>
                      </a:cubicBezTo>
                      <a:cubicBezTo>
                        <a:pt x="780195" y="293718"/>
                        <a:pt x="742335" y="261045"/>
                        <a:pt x="701881" y="231828"/>
                      </a:cubicBezTo>
                      <a:cubicBezTo>
                        <a:pt x="681655" y="217134"/>
                        <a:pt x="660910" y="203303"/>
                        <a:pt x="639818" y="190165"/>
                      </a:cubicBezTo>
                      <a:cubicBezTo>
                        <a:pt x="618555" y="177199"/>
                        <a:pt x="596772" y="164925"/>
                        <a:pt x="574817" y="153342"/>
                      </a:cubicBezTo>
                      <a:cubicBezTo>
                        <a:pt x="552688" y="141759"/>
                        <a:pt x="530214" y="131041"/>
                        <a:pt x="507394" y="120841"/>
                      </a:cubicBezTo>
                      <a:lnTo>
                        <a:pt x="490280" y="113407"/>
                      </a:lnTo>
                      <a:lnTo>
                        <a:pt x="481636" y="109777"/>
                      </a:lnTo>
                      <a:lnTo>
                        <a:pt x="472992" y="106319"/>
                      </a:lnTo>
                      <a:lnTo>
                        <a:pt x="455704" y="99404"/>
                      </a:lnTo>
                      <a:lnTo>
                        <a:pt x="438244" y="92835"/>
                      </a:lnTo>
                      <a:cubicBezTo>
                        <a:pt x="391567" y="75374"/>
                        <a:pt x="343680" y="61026"/>
                        <a:pt x="295274" y="48578"/>
                      </a:cubicBezTo>
                      <a:cubicBezTo>
                        <a:pt x="246869" y="36304"/>
                        <a:pt x="197944" y="26277"/>
                        <a:pt x="148674" y="18325"/>
                      </a:cubicBezTo>
                      <a:cubicBezTo>
                        <a:pt x="99404" y="10373"/>
                        <a:pt x="49789" y="4322"/>
                        <a:pt x="0" y="0"/>
                      </a:cubicBezTo>
                      <a:cubicBezTo>
                        <a:pt x="49789" y="3630"/>
                        <a:pt x="99577" y="8990"/>
                        <a:pt x="149020" y="16250"/>
                      </a:cubicBezTo>
                      <a:cubicBezTo>
                        <a:pt x="198463" y="23684"/>
                        <a:pt x="247560" y="33365"/>
                        <a:pt x="296139" y="45467"/>
                      </a:cubicBezTo>
                      <a:lnTo>
                        <a:pt x="314291" y="49961"/>
                      </a:lnTo>
                      <a:lnTo>
                        <a:pt x="332443" y="54802"/>
                      </a:lnTo>
                      <a:cubicBezTo>
                        <a:pt x="344544" y="57914"/>
                        <a:pt x="356473" y="61717"/>
                        <a:pt x="368401" y="65175"/>
                      </a:cubicBezTo>
                      <a:cubicBezTo>
                        <a:pt x="374452" y="66903"/>
                        <a:pt x="380330" y="68805"/>
                        <a:pt x="386380" y="70707"/>
                      </a:cubicBezTo>
                      <a:lnTo>
                        <a:pt x="404187" y="76412"/>
                      </a:lnTo>
                      <a:lnTo>
                        <a:pt x="421993" y="82635"/>
                      </a:lnTo>
                      <a:lnTo>
                        <a:pt x="430810" y="85747"/>
                      </a:lnTo>
                      <a:lnTo>
                        <a:pt x="439627" y="89032"/>
                      </a:lnTo>
                      <a:lnTo>
                        <a:pt x="457260" y="95601"/>
                      </a:lnTo>
                      <a:lnTo>
                        <a:pt x="474721" y="102516"/>
                      </a:lnTo>
                      <a:lnTo>
                        <a:pt x="483365" y="105974"/>
                      </a:lnTo>
                      <a:lnTo>
                        <a:pt x="492008" y="109604"/>
                      </a:lnTo>
                      <a:lnTo>
                        <a:pt x="509296" y="117038"/>
                      </a:lnTo>
                      <a:cubicBezTo>
                        <a:pt x="532116" y="127238"/>
                        <a:pt x="554763" y="137956"/>
                        <a:pt x="577064" y="149366"/>
                      </a:cubicBezTo>
                      <a:cubicBezTo>
                        <a:pt x="599192" y="161121"/>
                        <a:pt x="620975" y="173396"/>
                        <a:pt x="642239" y="186534"/>
                      </a:cubicBezTo>
                      <a:cubicBezTo>
                        <a:pt x="663503" y="199673"/>
                        <a:pt x="684248" y="213676"/>
                        <a:pt x="704474" y="228371"/>
                      </a:cubicBezTo>
                      <a:cubicBezTo>
                        <a:pt x="744928" y="257933"/>
                        <a:pt x="783134" y="290606"/>
                        <a:pt x="817709" y="326738"/>
                      </a:cubicBezTo>
                      <a:cubicBezTo>
                        <a:pt x="834997" y="344717"/>
                        <a:pt x="851593" y="363561"/>
                        <a:pt x="867152" y="383096"/>
                      </a:cubicBezTo>
                      <a:cubicBezTo>
                        <a:pt x="874931" y="392777"/>
                        <a:pt x="882538" y="402804"/>
                        <a:pt x="889799" y="413003"/>
                      </a:cubicBezTo>
                      <a:cubicBezTo>
                        <a:pt x="897060" y="423203"/>
                        <a:pt x="904148" y="433403"/>
                        <a:pt x="910890" y="444121"/>
                      </a:cubicBezTo>
                      <a:cubicBezTo>
                        <a:pt x="924374" y="465212"/>
                        <a:pt x="936649" y="486995"/>
                        <a:pt x="947713" y="509469"/>
                      </a:cubicBezTo>
                      <a:cubicBezTo>
                        <a:pt x="953245" y="520706"/>
                        <a:pt x="958258" y="532116"/>
                        <a:pt x="963099" y="543699"/>
                      </a:cubicBezTo>
                      <a:cubicBezTo>
                        <a:pt x="967248" y="555281"/>
                        <a:pt x="971743" y="567037"/>
                        <a:pt x="975027" y="57913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42" name="Google Shape;1442;p40"/>
              <p:cNvGrpSpPr/>
              <p:nvPr/>
            </p:nvGrpSpPr>
            <p:grpSpPr>
              <a:xfrm rot="-7200052" flipH="1">
                <a:off x="5090629" y="-1329268"/>
                <a:ext cx="1009400" cy="2455702"/>
                <a:chOff x="6623732" y="2930093"/>
                <a:chExt cx="759082" cy="1846719"/>
              </a:xfrm>
            </p:grpSpPr>
            <p:sp>
              <p:nvSpPr>
                <p:cNvPr id="1443" name="Google Shape;1443;p40"/>
                <p:cNvSpPr/>
                <p:nvPr/>
              </p:nvSpPr>
              <p:spPr>
                <a:xfrm>
                  <a:off x="6623732" y="2930436"/>
                  <a:ext cx="759082" cy="171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2088" h="2263201" extrusionOk="0">
                      <a:moveTo>
                        <a:pt x="162266" y="2263202"/>
                      </a:moveTo>
                      <a:cubicBezTo>
                        <a:pt x="162266" y="2263202"/>
                        <a:pt x="-32048" y="1915027"/>
                        <a:pt x="4602" y="1640844"/>
                      </a:cubicBezTo>
                      <a:cubicBezTo>
                        <a:pt x="41252" y="1366661"/>
                        <a:pt x="45055" y="1062916"/>
                        <a:pt x="45055" y="1062916"/>
                      </a:cubicBezTo>
                      <a:cubicBezTo>
                        <a:pt x="45055" y="1062916"/>
                        <a:pt x="169526" y="1402101"/>
                        <a:pt x="170218" y="1324824"/>
                      </a:cubicBezTo>
                      <a:cubicBezTo>
                        <a:pt x="170909" y="1247548"/>
                        <a:pt x="108674" y="1032662"/>
                        <a:pt x="90003" y="946742"/>
                      </a:cubicBezTo>
                      <a:cubicBezTo>
                        <a:pt x="71332" y="860822"/>
                        <a:pt x="141175" y="715605"/>
                        <a:pt x="249741" y="553447"/>
                      </a:cubicBezTo>
                      <a:cubicBezTo>
                        <a:pt x="358308" y="391288"/>
                        <a:pt x="384931" y="288599"/>
                        <a:pt x="384931" y="288599"/>
                      </a:cubicBezTo>
                      <a:cubicBezTo>
                        <a:pt x="384931" y="288599"/>
                        <a:pt x="477075" y="546704"/>
                        <a:pt x="494881" y="478245"/>
                      </a:cubicBezTo>
                      <a:cubicBezTo>
                        <a:pt x="512688" y="409786"/>
                        <a:pt x="488312" y="246590"/>
                        <a:pt x="497301" y="186601"/>
                      </a:cubicBezTo>
                      <a:cubicBezTo>
                        <a:pt x="506464" y="126613"/>
                        <a:pt x="618834" y="16144"/>
                        <a:pt x="799145" y="413"/>
                      </a:cubicBezTo>
                      <a:cubicBezTo>
                        <a:pt x="979456" y="-15146"/>
                        <a:pt x="1010055" y="413935"/>
                        <a:pt x="1000547" y="525440"/>
                      </a:cubicBezTo>
                      <a:cubicBezTo>
                        <a:pt x="991039" y="636946"/>
                        <a:pt x="774942" y="832297"/>
                        <a:pt x="826287" y="832816"/>
                      </a:cubicBezTo>
                      <a:cubicBezTo>
                        <a:pt x="877804" y="833335"/>
                        <a:pt x="1000374" y="688464"/>
                        <a:pt x="1000374" y="688464"/>
                      </a:cubicBezTo>
                      <a:cubicBezTo>
                        <a:pt x="1000374" y="688464"/>
                        <a:pt x="1005733" y="920119"/>
                        <a:pt x="944535" y="1065509"/>
                      </a:cubicBezTo>
                      <a:cubicBezTo>
                        <a:pt x="883163" y="1210898"/>
                        <a:pt x="900451" y="1202428"/>
                        <a:pt x="812457" y="1467621"/>
                      </a:cubicBezTo>
                      <a:cubicBezTo>
                        <a:pt x="724462" y="1732814"/>
                        <a:pt x="561266" y="1748546"/>
                        <a:pt x="561266" y="1748546"/>
                      </a:cubicBezTo>
                      <a:lnTo>
                        <a:pt x="724462" y="1732814"/>
                      </a:lnTo>
                      <a:cubicBezTo>
                        <a:pt x="724462" y="1732814"/>
                        <a:pt x="662572" y="1955308"/>
                        <a:pt x="584432" y="2057651"/>
                      </a:cubicBezTo>
                      <a:cubicBezTo>
                        <a:pt x="506291" y="2159821"/>
                        <a:pt x="162266" y="2263202"/>
                        <a:pt x="162266" y="226320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4" name="Google Shape;1444;p40"/>
                <p:cNvSpPr/>
                <p:nvPr/>
              </p:nvSpPr>
              <p:spPr>
                <a:xfrm>
                  <a:off x="6710708" y="2930616"/>
                  <a:ext cx="546026" cy="1714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826" h="2262789" extrusionOk="0">
                      <a:moveTo>
                        <a:pt x="712081" y="0"/>
                      </a:moveTo>
                      <a:cubicBezTo>
                        <a:pt x="712081" y="0"/>
                        <a:pt x="602823" y="408336"/>
                        <a:pt x="562715" y="346964"/>
                      </a:cubicBezTo>
                      <a:cubicBezTo>
                        <a:pt x="522608" y="285593"/>
                        <a:pt x="486649" y="199846"/>
                        <a:pt x="486649" y="199846"/>
                      </a:cubicBezTo>
                      <a:cubicBezTo>
                        <a:pt x="486649" y="199846"/>
                        <a:pt x="499961" y="550959"/>
                        <a:pt x="454840" y="590548"/>
                      </a:cubicBezTo>
                      <a:cubicBezTo>
                        <a:pt x="409719" y="630310"/>
                        <a:pt x="333480" y="504801"/>
                        <a:pt x="333480" y="504801"/>
                      </a:cubicBezTo>
                      <a:cubicBezTo>
                        <a:pt x="333480" y="504801"/>
                        <a:pt x="407644" y="867497"/>
                        <a:pt x="358720" y="886687"/>
                      </a:cubicBezTo>
                      <a:cubicBezTo>
                        <a:pt x="309796" y="905876"/>
                        <a:pt x="160776" y="735419"/>
                        <a:pt x="160776" y="735419"/>
                      </a:cubicBezTo>
                      <a:cubicBezTo>
                        <a:pt x="160776" y="735419"/>
                        <a:pt x="283173" y="1161907"/>
                        <a:pt x="246004" y="1230713"/>
                      </a:cubicBezTo>
                      <a:cubicBezTo>
                        <a:pt x="208836" y="1299518"/>
                        <a:pt x="157318" y="1129406"/>
                        <a:pt x="157318" y="1129406"/>
                      </a:cubicBezTo>
                      <a:cubicBezTo>
                        <a:pt x="157318" y="1129406"/>
                        <a:pt x="210564" y="1555549"/>
                        <a:pt x="153688" y="1549152"/>
                      </a:cubicBezTo>
                      <a:cubicBezTo>
                        <a:pt x="96811" y="1542583"/>
                        <a:pt x="173" y="1428311"/>
                        <a:pt x="0" y="1450439"/>
                      </a:cubicBezTo>
                      <a:cubicBezTo>
                        <a:pt x="-173" y="1472568"/>
                        <a:pt x="135190" y="1806220"/>
                        <a:pt x="106320" y="1855318"/>
                      </a:cubicBezTo>
                      <a:cubicBezTo>
                        <a:pt x="77449" y="1904415"/>
                        <a:pt x="17806" y="1744158"/>
                        <a:pt x="13139" y="1809678"/>
                      </a:cubicBezTo>
                      <a:cubicBezTo>
                        <a:pt x="8471" y="1875371"/>
                        <a:pt x="47196" y="2262789"/>
                        <a:pt x="47196" y="2262789"/>
                      </a:cubicBezTo>
                      <a:cubicBezTo>
                        <a:pt x="47196" y="2262789"/>
                        <a:pt x="387764" y="1984284"/>
                        <a:pt x="379120" y="1927234"/>
                      </a:cubicBezTo>
                      <a:cubicBezTo>
                        <a:pt x="379120" y="1927234"/>
                        <a:pt x="190857" y="1950054"/>
                        <a:pt x="207626" y="1905452"/>
                      </a:cubicBezTo>
                      <a:cubicBezTo>
                        <a:pt x="224222" y="1860850"/>
                        <a:pt x="503246" y="1582518"/>
                        <a:pt x="507567" y="1552091"/>
                      </a:cubicBezTo>
                      <a:cubicBezTo>
                        <a:pt x="511889" y="1521665"/>
                        <a:pt x="368747" y="1606893"/>
                        <a:pt x="348693" y="1577677"/>
                      </a:cubicBezTo>
                      <a:cubicBezTo>
                        <a:pt x="328640" y="1548633"/>
                        <a:pt x="673702" y="1155165"/>
                        <a:pt x="669726" y="1133728"/>
                      </a:cubicBezTo>
                      <a:cubicBezTo>
                        <a:pt x="665923" y="1112292"/>
                        <a:pt x="453111" y="1250766"/>
                        <a:pt x="449654" y="1194754"/>
                      </a:cubicBezTo>
                      <a:cubicBezTo>
                        <a:pt x="446023" y="1138742"/>
                        <a:pt x="659527" y="914174"/>
                        <a:pt x="655550" y="889107"/>
                      </a:cubicBezTo>
                      <a:cubicBezTo>
                        <a:pt x="651747" y="864040"/>
                        <a:pt x="504974" y="909334"/>
                        <a:pt x="509296" y="871819"/>
                      </a:cubicBezTo>
                      <a:cubicBezTo>
                        <a:pt x="513618" y="834305"/>
                        <a:pt x="649845" y="599365"/>
                        <a:pt x="707241" y="555281"/>
                      </a:cubicBezTo>
                      <a:cubicBezTo>
                        <a:pt x="764636" y="511198"/>
                        <a:pt x="621839" y="545082"/>
                        <a:pt x="618209" y="507222"/>
                      </a:cubicBezTo>
                      <a:cubicBezTo>
                        <a:pt x="614579" y="469361"/>
                        <a:pt x="740087" y="54629"/>
                        <a:pt x="71208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5" name="Google Shape;1445;p40"/>
                <p:cNvSpPr/>
                <p:nvPr/>
              </p:nvSpPr>
              <p:spPr>
                <a:xfrm>
                  <a:off x="6726151" y="2930093"/>
                  <a:ext cx="525258" cy="1846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410" h="2437913" extrusionOk="0">
                      <a:moveTo>
                        <a:pt x="693410" y="1210"/>
                      </a:moveTo>
                      <a:cubicBezTo>
                        <a:pt x="624605" y="200710"/>
                        <a:pt x="561505" y="402285"/>
                        <a:pt x="500825" y="604551"/>
                      </a:cubicBezTo>
                      <a:cubicBezTo>
                        <a:pt x="439799" y="806645"/>
                        <a:pt x="381194" y="1009430"/>
                        <a:pt x="326046" y="1213079"/>
                      </a:cubicBezTo>
                      <a:cubicBezTo>
                        <a:pt x="271244" y="1416901"/>
                        <a:pt x="219727" y="1621588"/>
                        <a:pt x="166308" y="1825756"/>
                      </a:cubicBezTo>
                      <a:lnTo>
                        <a:pt x="85401" y="2131921"/>
                      </a:lnTo>
                      <a:cubicBezTo>
                        <a:pt x="71398" y="2182747"/>
                        <a:pt x="58605" y="2234092"/>
                        <a:pt x="45121" y="2285090"/>
                      </a:cubicBezTo>
                      <a:cubicBezTo>
                        <a:pt x="31118" y="2336089"/>
                        <a:pt x="17979" y="2387088"/>
                        <a:pt x="3458" y="2437914"/>
                      </a:cubicBezTo>
                      <a:lnTo>
                        <a:pt x="0" y="2437049"/>
                      </a:lnTo>
                      <a:cubicBezTo>
                        <a:pt x="37341" y="2228905"/>
                        <a:pt x="81598" y="2022317"/>
                        <a:pt x="131559" y="1816939"/>
                      </a:cubicBezTo>
                      <a:cubicBezTo>
                        <a:pt x="180484" y="1611388"/>
                        <a:pt x="239781" y="1408257"/>
                        <a:pt x="298386" y="1205300"/>
                      </a:cubicBezTo>
                      <a:cubicBezTo>
                        <a:pt x="357164" y="1002342"/>
                        <a:pt x="419227" y="800248"/>
                        <a:pt x="483710" y="599192"/>
                      </a:cubicBezTo>
                      <a:cubicBezTo>
                        <a:pt x="549058" y="398309"/>
                        <a:pt x="616653" y="198117"/>
                        <a:pt x="690126" y="0"/>
                      </a:cubicBezTo>
                      <a:lnTo>
                        <a:pt x="693410" y="12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6" name="Google Shape;1446;p40"/>
                <p:cNvSpPr/>
                <p:nvPr/>
              </p:nvSpPr>
              <p:spPr>
                <a:xfrm>
                  <a:off x="6733266" y="3233877"/>
                  <a:ext cx="187296" cy="408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256" h="539509" extrusionOk="0">
                      <a:moveTo>
                        <a:pt x="247150" y="63910"/>
                      </a:moveTo>
                      <a:cubicBezTo>
                        <a:pt x="247150" y="63910"/>
                        <a:pt x="249916" y="-26159"/>
                        <a:pt x="227269" y="7552"/>
                      </a:cubicBezTo>
                      <a:cubicBezTo>
                        <a:pt x="204622" y="41263"/>
                        <a:pt x="182840" y="209819"/>
                        <a:pt x="111269" y="262028"/>
                      </a:cubicBezTo>
                      <a:cubicBezTo>
                        <a:pt x="39697" y="314237"/>
                        <a:pt x="-15450" y="394452"/>
                        <a:pt x="3912" y="483483"/>
                      </a:cubicBezTo>
                      <a:cubicBezTo>
                        <a:pt x="23274" y="572515"/>
                        <a:pt x="86547" y="546410"/>
                        <a:pt x="97266" y="468270"/>
                      </a:cubicBezTo>
                      <a:cubicBezTo>
                        <a:pt x="108157" y="390130"/>
                        <a:pt x="110750" y="310779"/>
                        <a:pt x="178518" y="250445"/>
                      </a:cubicBezTo>
                      <a:cubicBezTo>
                        <a:pt x="246113" y="189938"/>
                        <a:pt x="247150" y="63910"/>
                        <a:pt x="247150" y="6391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7" name="Google Shape;1447;p40"/>
                <p:cNvSpPr/>
                <p:nvPr/>
              </p:nvSpPr>
              <p:spPr>
                <a:xfrm>
                  <a:off x="7138086" y="3590271"/>
                  <a:ext cx="202462" cy="471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277" h="621900" extrusionOk="0">
                      <a:moveTo>
                        <a:pt x="267140" y="3518"/>
                      </a:moveTo>
                      <a:cubicBezTo>
                        <a:pt x="270425" y="6111"/>
                        <a:pt x="213894" y="159453"/>
                        <a:pt x="173268" y="288938"/>
                      </a:cubicBezTo>
                      <a:cubicBezTo>
                        <a:pt x="132469" y="418424"/>
                        <a:pt x="63664" y="622419"/>
                        <a:pt x="24075" y="621900"/>
                      </a:cubicBezTo>
                      <a:cubicBezTo>
                        <a:pt x="-15514" y="621381"/>
                        <a:pt x="-5833" y="542895"/>
                        <a:pt x="49834" y="454555"/>
                      </a:cubicBezTo>
                      <a:cubicBezTo>
                        <a:pt x="105500" y="366215"/>
                        <a:pt x="146299" y="242780"/>
                        <a:pt x="134370" y="197832"/>
                      </a:cubicBezTo>
                      <a:cubicBezTo>
                        <a:pt x="122442" y="152711"/>
                        <a:pt x="227724" y="-27254"/>
                        <a:pt x="267140" y="351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8" name="Google Shape;1448;p40"/>
                <p:cNvSpPr/>
                <p:nvPr/>
              </p:nvSpPr>
              <p:spPr>
                <a:xfrm>
                  <a:off x="7299599" y="3050622"/>
                  <a:ext cx="61877" cy="317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686" h="419455" extrusionOk="0">
                      <a:moveTo>
                        <a:pt x="2607" y="0"/>
                      </a:moveTo>
                      <a:cubicBezTo>
                        <a:pt x="2607" y="0"/>
                        <a:pt x="118781" y="321033"/>
                        <a:pt x="69511" y="386380"/>
                      </a:cubicBezTo>
                      <a:cubicBezTo>
                        <a:pt x="20068" y="451555"/>
                        <a:pt x="-3962" y="427007"/>
                        <a:pt x="533" y="253265"/>
                      </a:cubicBezTo>
                      <a:cubicBezTo>
                        <a:pt x="4855" y="79351"/>
                        <a:pt x="2607" y="0"/>
                        <a:pt x="260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49" name="Google Shape;1449;p40"/>
              <p:cNvGrpSpPr/>
              <p:nvPr/>
            </p:nvGrpSpPr>
            <p:grpSpPr>
              <a:xfrm rot="2890908" flipH="1">
                <a:off x="7345256" y="-653993"/>
                <a:ext cx="1710027" cy="1406118"/>
                <a:chOff x="7754112" y="1826157"/>
                <a:chExt cx="1072114" cy="881576"/>
              </a:xfrm>
            </p:grpSpPr>
            <p:sp>
              <p:nvSpPr>
                <p:cNvPr id="1450" name="Google Shape;1450;p40"/>
                <p:cNvSpPr/>
                <p:nvPr/>
              </p:nvSpPr>
              <p:spPr>
                <a:xfrm>
                  <a:off x="8161502" y="1876483"/>
                  <a:ext cx="664724" cy="521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524" h="689088" extrusionOk="0">
                      <a:moveTo>
                        <a:pt x="0" y="688915"/>
                      </a:moveTo>
                      <a:cubicBezTo>
                        <a:pt x="11756" y="667997"/>
                        <a:pt x="24376" y="647598"/>
                        <a:pt x="37342" y="627371"/>
                      </a:cubicBezTo>
                      <a:cubicBezTo>
                        <a:pt x="50307" y="607145"/>
                        <a:pt x="63792" y="587264"/>
                        <a:pt x="77449" y="567556"/>
                      </a:cubicBezTo>
                      <a:cubicBezTo>
                        <a:pt x="104936" y="528313"/>
                        <a:pt x="133980" y="489934"/>
                        <a:pt x="164233" y="452592"/>
                      </a:cubicBezTo>
                      <a:cubicBezTo>
                        <a:pt x="194660" y="415424"/>
                        <a:pt x="226469" y="379292"/>
                        <a:pt x="259661" y="344717"/>
                      </a:cubicBezTo>
                      <a:cubicBezTo>
                        <a:pt x="292854" y="309969"/>
                        <a:pt x="327775" y="276776"/>
                        <a:pt x="363906" y="245140"/>
                      </a:cubicBezTo>
                      <a:cubicBezTo>
                        <a:pt x="382059" y="229408"/>
                        <a:pt x="400556" y="214022"/>
                        <a:pt x="419573" y="199154"/>
                      </a:cubicBezTo>
                      <a:cubicBezTo>
                        <a:pt x="438589" y="184287"/>
                        <a:pt x="457951" y="170111"/>
                        <a:pt x="477660" y="156281"/>
                      </a:cubicBezTo>
                      <a:cubicBezTo>
                        <a:pt x="497368" y="142624"/>
                        <a:pt x="517767" y="129658"/>
                        <a:pt x="538339" y="117211"/>
                      </a:cubicBezTo>
                      <a:cubicBezTo>
                        <a:pt x="559085" y="104936"/>
                        <a:pt x="580176" y="93354"/>
                        <a:pt x="601786" y="82462"/>
                      </a:cubicBezTo>
                      <a:cubicBezTo>
                        <a:pt x="645005" y="61199"/>
                        <a:pt x="689780" y="42701"/>
                        <a:pt x="735765" y="28698"/>
                      </a:cubicBezTo>
                      <a:lnTo>
                        <a:pt x="753053" y="23684"/>
                      </a:lnTo>
                      <a:cubicBezTo>
                        <a:pt x="758758" y="21955"/>
                        <a:pt x="764636" y="20572"/>
                        <a:pt x="770513" y="19016"/>
                      </a:cubicBezTo>
                      <a:lnTo>
                        <a:pt x="779330" y="16769"/>
                      </a:lnTo>
                      <a:lnTo>
                        <a:pt x="788147" y="14695"/>
                      </a:lnTo>
                      <a:cubicBezTo>
                        <a:pt x="794025" y="13484"/>
                        <a:pt x="799903" y="11929"/>
                        <a:pt x="805781" y="10718"/>
                      </a:cubicBezTo>
                      <a:lnTo>
                        <a:pt x="823587" y="7434"/>
                      </a:lnTo>
                      <a:lnTo>
                        <a:pt x="828082" y="6569"/>
                      </a:lnTo>
                      <a:lnTo>
                        <a:pt x="832577" y="5878"/>
                      </a:lnTo>
                      <a:lnTo>
                        <a:pt x="841566" y="4495"/>
                      </a:lnTo>
                      <a:cubicBezTo>
                        <a:pt x="853494" y="2420"/>
                        <a:pt x="865423" y="1383"/>
                        <a:pt x="877352" y="0"/>
                      </a:cubicBezTo>
                      <a:lnTo>
                        <a:pt x="877525" y="864"/>
                      </a:lnTo>
                      <a:cubicBezTo>
                        <a:pt x="782615" y="14867"/>
                        <a:pt x="690817" y="45985"/>
                        <a:pt x="605934" y="89723"/>
                      </a:cubicBezTo>
                      <a:cubicBezTo>
                        <a:pt x="520879" y="133288"/>
                        <a:pt x="441528" y="187917"/>
                        <a:pt x="368747" y="249980"/>
                      </a:cubicBezTo>
                      <a:cubicBezTo>
                        <a:pt x="332443" y="281098"/>
                        <a:pt x="297349" y="313945"/>
                        <a:pt x="263983" y="348175"/>
                      </a:cubicBezTo>
                      <a:cubicBezTo>
                        <a:pt x="230445" y="382404"/>
                        <a:pt x="198463" y="418190"/>
                        <a:pt x="167864" y="455013"/>
                      </a:cubicBezTo>
                      <a:cubicBezTo>
                        <a:pt x="137092" y="491836"/>
                        <a:pt x="107875" y="529696"/>
                        <a:pt x="79869" y="568766"/>
                      </a:cubicBezTo>
                      <a:cubicBezTo>
                        <a:pt x="65866" y="588301"/>
                        <a:pt x="52209" y="608009"/>
                        <a:pt x="39070" y="628063"/>
                      </a:cubicBezTo>
                      <a:cubicBezTo>
                        <a:pt x="25932" y="648116"/>
                        <a:pt x="12966" y="668343"/>
                        <a:pt x="1037" y="689088"/>
                      </a:cubicBezTo>
                      <a:lnTo>
                        <a:pt x="0" y="68891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1" name="Google Shape;1451;p40"/>
                <p:cNvSpPr/>
                <p:nvPr/>
              </p:nvSpPr>
              <p:spPr>
                <a:xfrm>
                  <a:off x="7923011" y="2146592"/>
                  <a:ext cx="436783" cy="561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611" h="740605" extrusionOk="0">
                      <a:moveTo>
                        <a:pt x="576611" y="0"/>
                      </a:moveTo>
                      <a:cubicBezTo>
                        <a:pt x="576611" y="0"/>
                        <a:pt x="574537" y="216442"/>
                        <a:pt x="497088" y="314118"/>
                      </a:cubicBezTo>
                      <a:cubicBezTo>
                        <a:pt x="419639" y="411793"/>
                        <a:pt x="367257" y="410238"/>
                        <a:pt x="311763" y="548712"/>
                      </a:cubicBezTo>
                      <a:cubicBezTo>
                        <a:pt x="256270" y="687014"/>
                        <a:pt x="12340" y="740606"/>
                        <a:pt x="12340" y="740606"/>
                      </a:cubicBezTo>
                      <a:cubicBezTo>
                        <a:pt x="12340" y="740606"/>
                        <a:pt x="-46092" y="491317"/>
                        <a:pt x="91345" y="318958"/>
                      </a:cubicBezTo>
                      <a:cubicBezTo>
                        <a:pt x="228782" y="146427"/>
                        <a:pt x="576611" y="0"/>
                        <a:pt x="57661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2" name="Google Shape;1452;p40"/>
                <p:cNvSpPr/>
                <p:nvPr/>
              </p:nvSpPr>
              <p:spPr>
                <a:xfrm>
                  <a:off x="7932222" y="2146592"/>
                  <a:ext cx="427566" cy="561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443" h="740605" extrusionOk="0">
                      <a:moveTo>
                        <a:pt x="564444" y="0"/>
                      </a:moveTo>
                      <a:cubicBezTo>
                        <a:pt x="564444" y="0"/>
                        <a:pt x="482673" y="173396"/>
                        <a:pt x="455704" y="254475"/>
                      </a:cubicBezTo>
                      <a:cubicBezTo>
                        <a:pt x="428735" y="335555"/>
                        <a:pt x="457087" y="219727"/>
                        <a:pt x="424413" y="211429"/>
                      </a:cubicBezTo>
                      <a:cubicBezTo>
                        <a:pt x="391739" y="203131"/>
                        <a:pt x="325700" y="453284"/>
                        <a:pt x="304955" y="442220"/>
                      </a:cubicBezTo>
                      <a:cubicBezTo>
                        <a:pt x="284210" y="431156"/>
                        <a:pt x="297522" y="366845"/>
                        <a:pt x="276430" y="368920"/>
                      </a:cubicBezTo>
                      <a:cubicBezTo>
                        <a:pt x="255339" y="370994"/>
                        <a:pt x="203131" y="658662"/>
                        <a:pt x="185151" y="625297"/>
                      </a:cubicBezTo>
                      <a:cubicBezTo>
                        <a:pt x="167172" y="591931"/>
                        <a:pt x="206070" y="519669"/>
                        <a:pt x="159738" y="540241"/>
                      </a:cubicBezTo>
                      <a:cubicBezTo>
                        <a:pt x="113580" y="560814"/>
                        <a:pt x="0" y="740606"/>
                        <a:pt x="0" y="740606"/>
                      </a:cubicBezTo>
                      <a:cubicBezTo>
                        <a:pt x="0" y="740606"/>
                        <a:pt x="130349" y="506357"/>
                        <a:pt x="108221" y="500825"/>
                      </a:cubicBezTo>
                      <a:cubicBezTo>
                        <a:pt x="86266" y="495293"/>
                        <a:pt x="27487" y="530214"/>
                        <a:pt x="24721" y="517767"/>
                      </a:cubicBezTo>
                      <a:cubicBezTo>
                        <a:pt x="21955" y="505320"/>
                        <a:pt x="205032" y="407990"/>
                        <a:pt x="193277" y="396234"/>
                      </a:cubicBezTo>
                      <a:cubicBezTo>
                        <a:pt x="181521" y="384479"/>
                        <a:pt x="100096" y="422512"/>
                        <a:pt x="99577" y="404705"/>
                      </a:cubicBezTo>
                      <a:cubicBezTo>
                        <a:pt x="98886" y="386899"/>
                        <a:pt x="298386" y="285074"/>
                        <a:pt x="290606" y="274183"/>
                      </a:cubicBezTo>
                      <a:cubicBezTo>
                        <a:pt x="282654" y="263465"/>
                        <a:pt x="210219" y="294928"/>
                        <a:pt x="219900" y="267960"/>
                      </a:cubicBezTo>
                      <a:cubicBezTo>
                        <a:pt x="229581" y="241164"/>
                        <a:pt x="426142" y="194141"/>
                        <a:pt x="401421" y="187745"/>
                      </a:cubicBezTo>
                      <a:cubicBezTo>
                        <a:pt x="376699" y="181521"/>
                        <a:pt x="324836" y="212293"/>
                        <a:pt x="331751" y="184806"/>
                      </a:cubicBezTo>
                      <a:cubicBezTo>
                        <a:pt x="339012" y="157491"/>
                        <a:pt x="564444" y="0"/>
                        <a:pt x="56444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3" name="Google Shape;1453;p40"/>
                <p:cNvSpPr/>
                <p:nvPr/>
              </p:nvSpPr>
              <p:spPr>
                <a:xfrm>
                  <a:off x="7931830" y="2146331"/>
                  <a:ext cx="428482" cy="561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653" h="741124" extrusionOk="0">
                      <a:moveTo>
                        <a:pt x="0" y="740433"/>
                      </a:moveTo>
                      <a:cubicBezTo>
                        <a:pt x="38379" y="672492"/>
                        <a:pt x="78140" y="605416"/>
                        <a:pt x="119458" y="539204"/>
                      </a:cubicBezTo>
                      <a:cubicBezTo>
                        <a:pt x="140376" y="506184"/>
                        <a:pt x="161467" y="473511"/>
                        <a:pt x="183595" y="441182"/>
                      </a:cubicBezTo>
                      <a:cubicBezTo>
                        <a:pt x="194487" y="424932"/>
                        <a:pt x="205897" y="409200"/>
                        <a:pt x="217134" y="393123"/>
                      </a:cubicBezTo>
                      <a:lnTo>
                        <a:pt x="234594" y="369611"/>
                      </a:lnTo>
                      <a:lnTo>
                        <a:pt x="243411" y="357856"/>
                      </a:lnTo>
                      <a:lnTo>
                        <a:pt x="252573" y="346273"/>
                      </a:lnTo>
                      <a:cubicBezTo>
                        <a:pt x="258624" y="338666"/>
                        <a:pt x="264502" y="330714"/>
                        <a:pt x="270898" y="323280"/>
                      </a:cubicBezTo>
                      <a:lnTo>
                        <a:pt x="290261" y="300979"/>
                      </a:lnTo>
                      <a:cubicBezTo>
                        <a:pt x="297003" y="293718"/>
                        <a:pt x="304091" y="286803"/>
                        <a:pt x="311006" y="279542"/>
                      </a:cubicBezTo>
                      <a:cubicBezTo>
                        <a:pt x="317921" y="272454"/>
                        <a:pt x="325182" y="266058"/>
                        <a:pt x="332097" y="259316"/>
                      </a:cubicBezTo>
                      <a:cubicBezTo>
                        <a:pt x="346273" y="246004"/>
                        <a:pt x="360103" y="232520"/>
                        <a:pt x="373933" y="218862"/>
                      </a:cubicBezTo>
                      <a:cubicBezTo>
                        <a:pt x="387936" y="205378"/>
                        <a:pt x="401594" y="191721"/>
                        <a:pt x="415251" y="177891"/>
                      </a:cubicBezTo>
                      <a:cubicBezTo>
                        <a:pt x="442566" y="150403"/>
                        <a:pt x="469188" y="122051"/>
                        <a:pt x="494774" y="93008"/>
                      </a:cubicBezTo>
                      <a:cubicBezTo>
                        <a:pt x="507740" y="78486"/>
                        <a:pt x="520015" y="63619"/>
                        <a:pt x="531770" y="48233"/>
                      </a:cubicBezTo>
                      <a:cubicBezTo>
                        <a:pt x="543699" y="33020"/>
                        <a:pt x="554936" y="17115"/>
                        <a:pt x="564098" y="0"/>
                      </a:cubicBezTo>
                      <a:lnTo>
                        <a:pt x="565654" y="691"/>
                      </a:lnTo>
                      <a:cubicBezTo>
                        <a:pt x="558739" y="19189"/>
                        <a:pt x="548539" y="36131"/>
                        <a:pt x="538167" y="52728"/>
                      </a:cubicBezTo>
                      <a:cubicBezTo>
                        <a:pt x="527448" y="69151"/>
                        <a:pt x="515865" y="85056"/>
                        <a:pt x="503937" y="100614"/>
                      </a:cubicBezTo>
                      <a:cubicBezTo>
                        <a:pt x="480080" y="131732"/>
                        <a:pt x="454148" y="161121"/>
                        <a:pt x="427352" y="189646"/>
                      </a:cubicBezTo>
                      <a:cubicBezTo>
                        <a:pt x="413868" y="203822"/>
                        <a:pt x="400038" y="217825"/>
                        <a:pt x="386207" y="231483"/>
                      </a:cubicBezTo>
                      <a:cubicBezTo>
                        <a:pt x="372205" y="245140"/>
                        <a:pt x="357856" y="258451"/>
                        <a:pt x="343334" y="271590"/>
                      </a:cubicBezTo>
                      <a:cubicBezTo>
                        <a:pt x="336073" y="278159"/>
                        <a:pt x="328467" y="284556"/>
                        <a:pt x="321724" y="291125"/>
                      </a:cubicBezTo>
                      <a:cubicBezTo>
                        <a:pt x="314982" y="297867"/>
                        <a:pt x="307894" y="304264"/>
                        <a:pt x="301152" y="311179"/>
                      </a:cubicBezTo>
                      <a:lnTo>
                        <a:pt x="281617" y="332616"/>
                      </a:lnTo>
                      <a:cubicBezTo>
                        <a:pt x="275220" y="339704"/>
                        <a:pt x="269170" y="347483"/>
                        <a:pt x="262946" y="354744"/>
                      </a:cubicBezTo>
                      <a:lnTo>
                        <a:pt x="253611" y="365981"/>
                      </a:lnTo>
                      <a:lnTo>
                        <a:pt x="244621" y="377391"/>
                      </a:lnTo>
                      <a:lnTo>
                        <a:pt x="226815" y="400384"/>
                      </a:lnTo>
                      <a:cubicBezTo>
                        <a:pt x="215405" y="416115"/>
                        <a:pt x="203649" y="431501"/>
                        <a:pt x="192412" y="447406"/>
                      </a:cubicBezTo>
                      <a:cubicBezTo>
                        <a:pt x="169765" y="479043"/>
                        <a:pt x="147983" y="511198"/>
                        <a:pt x="126373" y="543699"/>
                      </a:cubicBezTo>
                      <a:cubicBezTo>
                        <a:pt x="83154" y="608528"/>
                        <a:pt x="41491" y="674394"/>
                        <a:pt x="1383" y="741124"/>
                      </a:cubicBezTo>
                      <a:lnTo>
                        <a:pt x="0" y="74043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4" name="Google Shape;1454;p40"/>
                <p:cNvSpPr/>
                <p:nvPr/>
              </p:nvSpPr>
              <p:spPr>
                <a:xfrm>
                  <a:off x="8113343" y="2020437"/>
                  <a:ext cx="379898" cy="97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516" h="129231" extrusionOk="0">
                      <a:moveTo>
                        <a:pt x="501517" y="0"/>
                      </a:moveTo>
                      <a:cubicBezTo>
                        <a:pt x="483365" y="13830"/>
                        <a:pt x="464348" y="26277"/>
                        <a:pt x="444813" y="38033"/>
                      </a:cubicBezTo>
                      <a:cubicBezTo>
                        <a:pt x="425278" y="49789"/>
                        <a:pt x="405224" y="60853"/>
                        <a:pt x="384825" y="70880"/>
                      </a:cubicBezTo>
                      <a:cubicBezTo>
                        <a:pt x="343853" y="90933"/>
                        <a:pt x="300979" y="107530"/>
                        <a:pt x="256204" y="118248"/>
                      </a:cubicBezTo>
                      <a:cubicBezTo>
                        <a:pt x="244967" y="120841"/>
                        <a:pt x="233730" y="123089"/>
                        <a:pt x="222493" y="124817"/>
                      </a:cubicBezTo>
                      <a:cubicBezTo>
                        <a:pt x="211083" y="126546"/>
                        <a:pt x="199673" y="127929"/>
                        <a:pt x="188263" y="128621"/>
                      </a:cubicBezTo>
                      <a:cubicBezTo>
                        <a:pt x="165271" y="130004"/>
                        <a:pt x="142105" y="129139"/>
                        <a:pt x="119458" y="124990"/>
                      </a:cubicBezTo>
                      <a:cubicBezTo>
                        <a:pt x="96811" y="121014"/>
                        <a:pt x="74683" y="113753"/>
                        <a:pt x="54283" y="103035"/>
                      </a:cubicBezTo>
                      <a:cubicBezTo>
                        <a:pt x="44257" y="97676"/>
                        <a:pt x="34403" y="91452"/>
                        <a:pt x="25413" y="84537"/>
                      </a:cubicBezTo>
                      <a:cubicBezTo>
                        <a:pt x="16423" y="77449"/>
                        <a:pt x="7953" y="69842"/>
                        <a:pt x="0" y="61544"/>
                      </a:cubicBezTo>
                      <a:cubicBezTo>
                        <a:pt x="8471" y="69151"/>
                        <a:pt x="17288" y="76239"/>
                        <a:pt x="26623" y="82635"/>
                      </a:cubicBezTo>
                      <a:cubicBezTo>
                        <a:pt x="35959" y="88859"/>
                        <a:pt x="45812" y="94564"/>
                        <a:pt x="56012" y="99404"/>
                      </a:cubicBezTo>
                      <a:cubicBezTo>
                        <a:pt x="66212" y="104245"/>
                        <a:pt x="76758" y="108221"/>
                        <a:pt x="87476" y="111333"/>
                      </a:cubicBezTo>
                      <a:cubicBezTo>
                        <a:pt x="98194" y="114445"/>
                        <a:pt x="109258" y="117038"/>
                        <a:pt x="120323" y="118594"/>
                      </a:cubicBezTo>
                      <a:cubicBezTo>
                        <a:pt x="131387" y="120150"/>
                        <a:pt x="142624" y="121187"/>
                        <a:pt x="153861" y="121533"/>
                      </a:cubicBezTo>
                      <a:cubicBezTo>
                        <a:pt x="165098" y="121878"/>
                        <a:pt x="176335" y="121533"/>
                        <a:pt x="187572" y="120668"/>
                      </a:cubicBezTo>
                      <a:cubicBezTo>
                        <a:pt x="193104" y="120323"/>
                        <a:pt x="198809" y="119631"/>
                        <a:pt x="204341" y="119112"/>
                      </a:cubicBezTo>
                      <a:cubicBezTo>
                        <a:pt x="209873" y="118421"/>
                        <a:pt x="215578" y="117729"/>
                        <a:pt x="221110" y="116692"/>
                      </a:cubicBezTo>
                      <a:cubicBezTo>
                        <a:pt x="232174" y="114963"/>
                        <a:pt x="243238" y="112716"/>
                        <a:pt x="254302" y="110123"/>
                      </a:cubicBezTo>
                      <a:cubicBezTo>
                        <a:pt x="265366" y="107530"/>
                        <a:pt x="276258" y="104591"/>
                        <a:pt x="286976" y="101479"/>
                      </a:cubicBezTo>
                      <a:cubicBezTo>
                        <a:pt x="297867" y="98194"/>
                        <a:pt x="308413" y="94564"/>
                        <a:pt x="319131" y="90761"/>
                      </a:cubicBezTo>
                      <a:cubicBezTo>
                        <a:pt x="340395" y="83154"/>
                        <a:pt x="361313" y="74337"/>
                        <a:pt x="381886" y="65002"/>
                      </a:cubicBezTo>
                      <a:cubicBezTo>
                        <a:pt x="402458" y="55494"/>
                        <a:pt x="422685" y="45467"/>
                        <a:pt x="442739" y="34575"/>
                      </a:cubicBezTo>
                      <a:cubicBezTo>
                        <a:pt x="462792" y="23857"/>
                        <a:pt x="482327" y="12447"/>
                        <a:pt x="50151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5" name="Google Shape;1455;p40"/>
                <p:cNvSpPr/>
                <p:nvPr/>
              </p:nvSpPr>
              <p:spPr>
                <a:xfrm>
                  <a:off x="7754243" y="1976523"/>
                  <a:ext cx="556300" cy="238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390" h="314322" extrusionOk="0">
                      <a:moveTo>
                        <a:pt x="734382" y="163638"/>
                      </a:moveTo>
                      <a:cubicBezTo>
                        <a:pt x="734728" y="162774"/>
                        <a:pt x="678716" y="215329"/>
                        <a:pt x="604206" y="254572"/>
                      </a:cubicBezTo>
                      <a:cubicBezTo>
                        <a:pt x="530387" y="295544"/>
                        <a:pt x="438071" y="323031"/>
                        <a:pt x="383960" y="311794"/>
                      </a:cubicBezTo>
                      <a:cubicBezTo>
                        <a:pt x="277295" y="287073"/>
                        <a:pt x="279024" y="250596"/>
                        <a:pt x="143661" y="232962"/>
                      </a:cubicBezTo>
                      <a:cubicBezTo>
                        <a:pt x="12274" y="204783"/>
                        <a:pt x="4322" y="18422"/>
                        <a:pt x="0" y="21361"/>
                      </a:cubicBezTo>
                      <a:cubicBezTo>
                        <a:pt x="3976" y="25337"/>
                        <a:pt x="170975" y="-12351"/>
                        <a:pt x="336592" y="4246"/>
                      </a:cubicBezTo>
                      <a:cubicBezTo>
                        <a:pt x="503764" y="29140"/>
                        <a:pt x="735938" y="159662"/>
                        <a:pt x="734382" y="16363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6" name="Google Shape;1456;p40"/>
                <p:cNvSpPr/>
                <p:nvPr/>
              </p:nvSpPr>
              <p:spPr>
                <a:xfrm>
                  <a:off x="7754299" y="1992821"/>
                  <a:ext cx="556238" cy="184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308" h="243580" extrusionOk="0">
                      <a:moveTo>
                        <a:pt x="734308" y="142108"/>
                      </a:moveTo>
                      <a:cubicBezTo>
                        <a:pt x="734654" y="147813"/>
                        <a:pt x="538265" y="225089"/>
                        <a:pt x="449234" y="237882"/>
                      </a:cubicBezTo>
                      <a:cubicBezTo>
                        <a:pt x="360029" y="257763"/>
                        <a:pt x="487785" y="221805"/>
                        <a:pt x="492453" y="188785"/>
                      </a:cubicBezTo>
                      <a:cubicBezTo>
                        <a:pt x="494873" y="173399"/>
                        <a:pt x="429526" y="190514"/>
                        <a:pt x="366944" y="197083"/>
                      </a:cubicBezTo>
                      <a:cubicBezTo>
                        <a:pt x="304017" y="205554"/>
                        <a:pt x="243856" y="203307"/>
                        <a:pt x="249906" y="194144"/>
                      </a:cubicBezTo>
                      <a:cubicBezTo>
                        <a:pt x="261143" y="176165"/>
                        <a:pt x="324589" y="164928"/>
                        <a:pt x="321132" y="148851"/>
                      </a:cubicBezTo>
                      <a:cubicBezTo>
                        <a:pt x="319576" y="141763"/>
                        <a:pt x="248005" y="153864"/>
                        <a:pt x="184731" y="152481"/>
                      </a:cubicBezTo>
                      <a:cubicBezTo>
                        <a:pt x="120767" y="153172"/>
                        <a:pt x="65273" y="140207"/>
                        <a:pt x="81178" y="133637"/>
                      </a:cubicBezTo>
                      <a:cubicBezTo>
                        <a:pt x="111605" y="119461"/>
                        <a:pt x="175915" y="137095"/>
                        <a:pt x="157936" y="105631"/>
                      </a:cubicBezTo>
                      <a:cubicBezTo>
                        <a:pt x="134597" y="79527"/>
                        <a:pt x="-4223" y="4152"/>
                        <a:pt x="99" y="3"/>
                      </a:cubicBezTo>
                      <a:cubicBezTo>
                        <a:pt x="-74" y="-342"/>
                        <a:pt x="40725" y="26454"/>
                        <a:pt x="88439" y="43223"/>
                      </a:cubicBezTo>
                      <a:cubicBezTo>
                        <a:pt x="135116" y="61202"/>
                        <a:pt x="188881" y="69154"/>
                        <a:pt x="190264" y="60165"/>
                      </a:cubicBezTo>
                      <a:cubicBezTo>
                        <a:pt x="193375" y="42877"/>
                        <a:pt x="160010" y="6918"/>
                        <a:pt x="169518" y="2769"/>
                      </a:cubicBezTo>
                      <a:cubicBezTo>
                        <a:pt x="177471" y="-342"/>
                        <a:pt x="277567" y="109089"/>
                        <a:pt x="288458" y="95432"/>
                      </a:cubicBezTo>
                      <a:cubicBezTo>
                        <a:pt x="297966" y="82639"/>
                        <a:pt x="255265" y="34924"/>
                        <a:pt x="269960" y="28874"/>
                      </a:cubicBezTo>
                      <a:cubicBezTo>
                        <a:pt x="283271" y="24033"/>
                        <a:pt x="402730" y="131217"/>
                        <a:pt x="413275" y="118597"/>
                      </a:cubicBezTo>
                      <a:cubicBezTo>
                        <a:pt x="422438" y="107014"/>
                        <a:pt x="382157" y="67944"/>
                        <a:pt x="407743" y="62239"/>
                      </a:cubicBezTo>
                      <a:cubicBezTo>
                        <a:pt x="434193" y="55324"/>
                        <a:pt x="511296" y="179277"/>
                        <a:pt x="513371" y="156457"/>
                      </a:cubicBezTo>
                      <a:cubicBezTo>
                        <a:pt x="515964" y="132946"/>
                        <a:pt x="477240" y="112028"/>
                        <a:pt x="504900" y="100445"/>
                      </a:cubicBezTo>
                      <a:cubicBezTo>
                        <a:pt x="529621" y="93876"/>
                        <a:pt x="732233" y="146257"/>
                        <a:pt x="734308" y="14210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7" name="Google Shape;1457;p40"/>
                <p:cNvSpPr/>
                <p:nvPr/>
              </p:nvSpPr>
              <p:spPr>
                <a:xfrm>
                  <a:off x="7754112" y="1992300"/>
                  <a:ext cx="556687" cy="136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900" h="180571" extrusionOk="0">
                      <a:moveTo>
                        <a:pt x="519" y="0"/>
                      </a:moveTo>
                      <a:cubicBezTo>
                        <a:pt x="47714" y="30254"/>
                        <a:pt x="100960" y="55666"/>
                        <a:pt x="158528" y="75547"/>
                      </a:cubicBezTo>
                      <a:cubicBezTo>
                        <a:pt x="187226" y="85574"/>
                        <a:pt x="216961" y="94218"/>
                        <a:pt x="247560" y="101825"/>
                      </a:cubicBezTo>
                      <a:cubicBezTo>
                        <a:pt x="262946" y="105455"/>
                        <a:pt x="278159" y="109258"/>
                        <a:pt x="293891" y="112197"/>
                      </a:cubicBezTo>
                      <a:cubicBezTo>
                        <a:pt x="301671" y="113926"/>
                        <a:pt x="309450" y="115482"/>
                        <a:pt x="317230" y="117038"/>
                      </a:cubicBezTo>
                      <a:cubicBezTo>
                        <a:pt x="321206" y="117729"/>
                        <a:pt x="325182" y="118594"/>
                        <a:pt x="329158" y="119285"/>
                      </a:cubicBezTo>
                      <a:cubicBezTo>
                        <a:pt x="333134" y="120150"/>
                        <a:pt x="336938" y="120841"/>
                        <a:pt x="340914" y="121706"/>
                      </a:cubicBezTo>
                      <a:cubicBezTo>
                        <a:pt x="348693" y="123261"/>
                        <a:pt x="356819" y="124472"/>
                        <a:pt x="364598" y="126200"/>
                      </a:cubicBezTo>
                      <a:cubicBezTo>
                        <a:pt x="372377" y="127929"/>
                        <a:pt x="380330" y="129485"/>
                        <a:pt x="388109" y="131041"/>
                      </a:cubicBezTo>
                      <a:cubicBezTo>
                        <a:pt x="395889" y="132770"/>
                        <a:pt x="403495" y="135017"/>
                        <a:pt x="411275" y="136919"/>
                      </a:cubicBezTo>
                      <a:cubicBezTo>
                        <a:pt x="419054" y="138820"/>
                        <a:pt x="426142" y="141068"/>
                        <a:pt x="433576" y="143142"/>
                      </a:cubicBezTo>
                      <a:cubicBezTo>
                        <a:pt x="448443" y="147118"/>
                        <a:pt x="463657" y="150576"/>
                        <a:pt x="479043" y="153515"/>
                      </a:cubicBezTo>
                      <a:cubicBezTo>
                        <a:pt x="494429" y="156627"/>
                        <a:pt x="510161" y="159047"/>
                        <a:pt x="526065" y="160949"/>
                      </a:cubicBezTo>
                      <a:cubicBezTo>
                        <a:pt x="557875" y="164925"/>
                        <a:pt x="591240" y="166308"/>
                        <a:pt x="625643" y="164579"/>
                      </a:cubicBezTo>
                      <a:cubicBezTo>
                        <a:pt x="642757" y="163715"/>
                        <a:pt x="660564" y="161813"/>
                        <a:pt x="678716" y="158355"/>
                      </a:cubicBezTo>
                      <a:cubicBezTo>
                        <a:pt x="696695" y="155244"/>
                        <a:pt x="715366" y="150403"/>
                        <a:pt x="734901" y="141932"/>
                      </a:cubicBezTo>
                      <a:cubicBezTo>
                        <a:pt x="734728" y="142624"/>
                        <a:pt x="734728" y="143142"/>
                        <a:pt x="734555" y="143834"/>
                      </a:cubicBezTo>
                      <a:cubicBezTo>
                        <a:pt x="714156" y="155244"/>
                        <a:pt x="694448" y="161813"/>
                        <a:pt x="675431" y="167172"/>
                      </a:cubicBezTo>
                      <a:cubicBezTo>
                        <a:pt x="656415" y="172186"/>
                        <a:pt x="637744" y="175470"/>
                        <a:pt x="619592" y="177545"/>
                      </a:cubicBezTo>
                      <a:cubicBezTo>
                        <a:pt x="583288" y="181867"/>
                        <a:pt x="548885" y="181175"/>
                        <a:pt x="516038" y="177891"/>
                      </a:cubicBezTo>
                      <a:cubicBezTo>
                        <a:pt x="499788" y="175989"/>
                        <a:pt x="483710" y="173396"/>
                        <a:pt x="468151" y="170111"/>
                      </a:cubicBezTo>
                      <a:cubicBezTo>
                        <a:pt x="452593" y="166654"/>
                        <a:pt x="437725" y="162677"/>
                        <a:pt x="423031" y="158010"/>
                      </a:cubicBezTo>
                      <a:cubicBezTo>
                        <a:pt x="415770" y="155762"/>
                        <a:pt x="408509" y="152996"/>
                        <a:pt x="401421" y="150749"/>
                      </a:cubicBezTo>
                      <a:cubicBezTo>
                        <a:pt x="394160" y="148674"/>
                        <a:pt x="387072" y="146254"/>
                        <a:pt x="379811" y="144180"/>
                      </a:cubicBezTo>
                      <a:cubicBezTo>
                        <a:pt x="372205" y="142451"/>
                        <a:pt x="364771" y="140549"/>
                        <a:pt x="357164" y="138475"/>
                      </a:cubicBezTo>
                      <a:cubicBezTo>
                        <a:pt x="349731" y="136573"/>
                        <a:pt x="341778" y="135017"/>
                        <a:pt x="334172" y="133115"/>
                      </a:cubicBezTo>
                      <a:cubicBezTo>
                        <a:pt x="330368" y="132251"/>
                        <a:pt x="326565" y="131214"/>
                        <a:pt x="322762" y="130349"/>
                      </a:cubicBezTo>
                      <a:cubicBezTo>
                        <a:pt x="318958" y="129485"/>
                        <a:pt x="314982" y="128621"/>
                        <a:pt x="311179" y="127756"/>
                      </a:cubicBezTo>
                      <a:cubicBezTo>
                        <a:pt x="303399" y="126027"/>
                        <a:pt x="295793" y="124126"/>
                        <a:pt x="288186" y="122224"/>
                      </a:cubicBezTo>
                      <a:cubicBezTo>
                        <a:pt x="272800" y="118767"/>
                        <a:pt x="257760" y="114445"/>
                        <a:pt x="242547" y="110469"/>
                      </a:cubicBezTo>
                      <a:cubicBezTo>
                        <a:pt x="212466" y="101998"/>
                        <a:pt x="183077" y="92489"/>
                        <a:pt x="154898" y="81771"/>
                      </a:cubicBezTo>
                      <a:cubicBezTo>
                        <a:pt x="98367" y="59988"/>
                        <a:pt x="46331" y="32847"/>
                        <a:pt x="0" y="1383"/>
                      </a:cubicBezTo>
                      <a:cubicBezTo>
                        <a:pt x="0" y="692"/>
                        <a:pt x="346" y="346"/>
                        <a:pt x="51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8" name="Google Shape;1458;p40"/>
                <p:cNvSpPr/>
                <p:nvPr/>
              </p:nvSpPr>
              <p:spPr>
                <a:xfrm>
                  <a:off x="8042473" y="1826157"/>
                  <a:ext cx="556299" cy="238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388" h="314322" extrusionOk="0">
                      <a:moveTo>
                        <a:pt x="734382" y="163638"/>
                      </a:moveTo>
                      <a:cubicBezTo>
                        <a:pt x="734728" y="162774"/>
                        <a:pt x="678716" y="215329"/>
                        <a:pt x="604206" y="254572"/>
                      </a:cubicBezTo>
                      <a:cubicBezTo>
                        <a:pt x="530387" y="295544"/>
                        <a:pt x="438071" y="323031"/>
                        <a:pt x="383960" y="311794"/>
                      </a:cubicBezTo>
                      <a:cubicBezTo>
                        <a:pt x="277295" y="287073"/>
                        <a:pt x="279024" y="250596"/>
                        <a:pt x="143661" y="232962"/>
                      </a:cubicBezTo>
                      <a:cubicBezTo>
                        <a:pt x="12274" y="204783"/>
                        <a:pt x="4322" y="18422"/>
                        <a:pt x="0" y="21361"/>
                      </a:cubicBezTo>
                      <a:cubicBezTo>
                        <a:pt x="3976" y="25337"/>
                        <a:pt x="170976" y="-12351"/>
                        <a:pt x="336592" y="4246"/>
                      </a:cubicBezTo>
                      <a:cubicBezTo>
                        <a:pt x="503591" y="29313"/>
                        <a:pt x="735765" y="159662"/>
                        <a:pt x="734382" y="16363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9" name="Google Shape;1459;p40"/>
                <p:cNvSpPr/>
                <p:nvPr/>
              </p:nvSpPr>
              <p:spPr>
                <a:xfrm>
                  <a:off x="8042530" y="1842455"/>
                  <a:ext cx="556238" cy="184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308" h="243580" extrusionOk="0">
                      <a:moveTo>
                        <a:pt x="734308" y="142108"/>
                      </a:moveTo>
                      <a:cubicBezTo>
                        <a:pt x="734654" y="147813"/>
                        <a:pt x="538265" y="225089"/>
                        <a:pt x="449234" y="237882"/>
                      </a:cubicBezTo>
                      <a:cubicBezTo>
                        <a:pt x="360029" y="257763"/>
                        <a:pt x="487785" y="221805"/>
                        <a:pt x="492453" y="188785"/>
                      </a:cubicBezTo>
                      <a:cubicBezTo>
                        <a:pt x="494873" y="173399"/>
                        <a:pt x="429525" y="190514"/>
                        <a:pt x="366944" y="197083"/>
                      </a:cubicBezTo>
                      <a:cubicBezTo>
                        <a:pt x="304017" y="205554"/>
                        <a:pt x="243856" y="203307"/>
                        <a:pt x="249906" y="194144"/>
                      </a:cubicBezTo>
                      <a:cubicBezTo>
                        <a:pt x="261143" y="176165"/>
                        <a:pt x="324416" y="164928"/>
                        <a:pt x="321132" y="148851"/>
                      </a:cubicBezTo>
                      <a:cubicBezTo>
                        <a:pt x="319576" y="141763"/>
                        <a:pt x="248004" y="153864"/>
                        <a:pt x="184731" y="152481"/>
                      </a:cubicBezTo>
                      <a:cubicBezTo>
                        <a:pt x="120767" y="153172"/>
                        <a:pt x="65273" y="140207"/>
                        <a:pt x="81178" y="133637"/>
                      </a:cubicBezTo>
                      <a:cubicBezTo>
                        <a:pt x="111605" y="119461"/>
                        <a:pt x="175915" y="137095"/>
                        <a:pt x="157936" y="105631"/>
                      </a:cubicBezTo>
                      <a:cubicBezTo>
                        <a:pt x="134597" y="79527"/>
                        <a:pt x="-4223" y="4152"/>
                        <a:pt x="99" y="3"/>
                      </a:cubicBezTo>
                      <a:cubicBezTo>
                        <a:pt x="-74" y="-342"/>
                        <a:pt x="40725" y="26454"/>
                        <a:pt x="88439" y="43223"/>
                      </a:cubicBezTo>
                      <a:cubicBezTo>
                        <a:pt x="135116" y="61202"/>
                        <a:pt x="188881" y="69154"/>
                        <a:pt x="190264" y="60165"/>
                      </a:cubicBezTo>
                      <a:cubicBezTo>
                        <a:pt x="193375" y="42877"/>
                        <a:pt x="160010" y="6918"/>
                        <a:pt x="169518" y="2769"/>
                      </a:cubicBezTo>
                      <a:cubicBezTo>
                        <a:pt x="177471" y="-342"/>
                        <a:pt x="277567" y="109262"/>
                        <a:pt x="288458" y="95432"/>
                      </a:cubicBezTo>
                      <a:cubicBezTo>
                        <a:pt x="297966" y="82639"/>
                        <a:pt x="255265" y="34924"/>
                        <a:pt x="269960" y="28874"/>
                      </a:cubicBezTo>
                      <a:cubicBezTo>
                        <a:pt x="283272" y="24033"/>
                        <a:pt x="402730" y="131217"/>
                        <a:pt x="413275" y="118597"/>
                      </a:cubicBezTo>
                      <a:cubicBezTo>
                        <a:pt x="422438" y="107014"/>
                        <a:pt x="382157" y="67944"/>
                        <a:pt x="407743" y="62239"/>
                      </a:cubicBezTo>
                      <a:cubicBezTo>
                        <a:pt x="434193" y="55324"/>
                        <a:pt x="511296" y="179277"/>
                        <a:pt x="513371" y="156457"/>
                      </a:cubicBezTo>
                      <a:cubicBezTo>
                        <a:pt x="515964" y="132946"/>
                        <a:pt x="477240" y="112028"/>
                        <a:pt x="504900" y="100445"/>
                      </a:cubicBezTo>
                      <a:cubicBezTo>
                        <a:pt x="529449" y="93876"/>
                        <a:pt x="732061" y="146430"/>
                        <a:pt x="734308" y="14210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0" name="Google Shape;1460;p40"/>
                <p:cNvSpPr/>
                <p:nvPr/>
              </p:nvSpPr>
              <p:spPr>
                <a:xfrm>
                  <a:off x="8042081" y="1841934"/>
                  <a:ext cx="556687" cy="136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900" h="180571" extrusionOk="0">
                      <a:moveTo>
                        <a:pt x="692" y="0"/>
                      </a:moveTo>
                      <a:cubicBezTo>
                        <a:pt x="47887" y="30254"/>
                        <a:pt x="101133" y="55666"/>
                        <a:pt x="158701" y="75547"/>
                      </a:cubicBezTo>
                      <a:cubicBezTo>
                        <a:pt x="187399" y="85574"/>
                        <a:pt x="217134" y="94218"/>
                        <a:pt x="247733" y="101825"/>
                      </a:cubicBezTo>
                      <a:cubicBezTo>
                        <a:pt x="263119" y="105455"/>
                        <a:pt x="278332" y="109258"/>
                        <a:pt x="294064" y="112197"/>
                      </a:cubicBezTo>
                      <a:cubicBezTo>
                        <a:pt x="301843" y="113926"/>
                        <a:pt x="309623" y="115482"/>
                        <a:pt x="317402" y="117038"/>
                      </a:cubicBezTo>
                      <a:cubicBezTo>
                        <a:pt x="321379" y="117729"/>
                        <a:pt x="325355" y="118594"/>
                        <a:pt x="329331" y="119285"/>
                      </a:cubicBezTo>
                      <a:cubicBezTo>
                        <a:pt x="333307" y="120150"/>
                        <a:pt x="337110" y="120841"/>
                        <a:pt x="341087" y="121706"/>
                      </a:cubicBezTo>
                      <a:cubicBezTo>
                        <a:pt x="348866" y="123261"/>
                        <a:pt x="356991" y="124472"/>
                        <a:pt x="364771" y="126200"/>
                      </a:cubicBezTo>
                      <a:cubicBezTo>
                        <a:pt x="372550" y="127929"/>
                        <a:pt x="380330" y="129485"/>
                        <a:pt x="388282" y="131041"/>
                      </a:cubicBezTo>
                      <a:cubicBezTo>
                        <a:pt x="396062" y="132770"/>
                        <a:pt x="403668" y="135017"/>
                        <a:pt x="411275" y="136919"/>
                      </a:cubicBezTo>
                      <a:cubicBezTo>
                        <a:pt x="419054" y="138820"/>
                        <a:pt x="426142" y="141068"/>
                        <a:pt x="433576" y="143142"/>
                      </a:cubicBezTo>
                      <a:cubicBezTo>
                        <a:pt x="448443" y="147118"/>
                        <a:pt x="463657" y="150576"/>
                        <a:pt x="479043" y="153515"/>
                      </a:cubicBezTo>
                      <a:cubicBezTo>
                        <a:pt x="494428" y="156627"/>
                        <a:pt x="510160" y="159047"/>
                        <a:pt x="526065" y="160949"/>
                      </a:cubicBezTo>
                      <a:cubicBezTo>
                        <a:pt x="557875" y="164925"/>
                        <a:pt x="591240" y="166308"/>
                        <a:pt x="625643" y="164579"/>
                      </a:cubicBezTo>
                      <a:cubicBezTo>
                        <a:pt x="642757" y="163715"/>
                        <a:pt x="660564" y="161813"/>
                        <a:pt x="678716" y="158355"/>
                      </a:cubicBezTo>
                      <a:cubicBezTo>
                        <a:pt x="696695" y="155244"/>
                        <a:pt x="715366" y="150403"/>
                        <a:pt x="734901" y="141932"/>
                      </a:cubicBezTo>
                      <a:cubicBezTo>
                        <a:pt x="734728" y="142624"/>
                        <a:pt x="734728" y="143142"/>
                        <a:pt x="734555" y="143834"/>
                      </a:cubicBezTo>
                      <a:cubicBezTo>
                        <a:pt x="714156" y="155244"/>
                        <a:pt x="694448" y="161813"/>
                        <a:pt x="675431" y="167172"/>
                      </a:cubicBezTo>
                      <a:cubicBezTo>
                        <a:pt x="656415" y="172186"/>
                        <a:pt x="637744" y="175470"/>
                        <a:pt x="619592" y="177545"/>
                      </a:cubicBezTo>
                      <a:cubicBezTo>
                        <a:pt x="583288" y="181867"/>
                        <a:pt x="548885" y="181175"/>
                        <a:pt x="516038" y="177891"/>
                      </a:cubicBezTo>
                      <a:cubicBezTo>
                        <a:pt x="499788" y="175989"/>
                        <a:pt x="483710" y="173396"/>
                        <a:pt x="468151" y="170111"/>
                      </a:cubicBezTo>
                      <a:cubicBezTo>
                        <a:pt x="452592" y="166654"/>
                        <a:pt x="437725" y="162677"/>
                        <a:pt x="423031" y="158010"/>
                      </a:cubicBezTo>
                      <a:cubicBezTo>
                        <a:pt x="415769" y="155762"/>
                        <a:pt x="408509" y="152996"/>
                        <a:pt x="401421" y="150749"/>
                      </a:cubicBezTo>
                      <a:cubicBezTo>
                        <a:pt x="394160" y="148674"/>
                        <a:pt x="387072" y="146254"/>
                        <a:pt x="379811" y="144180"/>
                      </a:cubicBezTo>
                      <a:cubicBezTo>
                        <a:pt x="372204" y="142451"/>
                        <a:pt x="364771" y="140549"/>
                        <a:pt x="357164" y="138475"/>
                      </a:cubicBezTo>
                      <a:cubicBezTo>
                        <a:pt x="349730" y="136573"/>
                        <a:pt x="341778" y="135017"/>
                        <a:pt x="334171" y="133115"/>
                      </a:cubicBezTo>
                      <a:cubicBezTo>
                        <a:pt x="330368" y="132251"/>
                        <a:pt x="326565" y="131214"/>
                        <a:pt x="322762" y="130349"/>
                      </a:cubicBezTo>
                      <a:cubicBezTo>
                        <a:pt x="318958" y="129485"/>
                        <a:pt x="314982" y="128621"/>
                        <a:pt x="311179" y="127756"/>
                      </a:cubicBezTo>
                      <a:cubicBezTo>
                        <a:pt x="303399" y="126027"/>
                        <a:pt x="295793" y="124126"/>
                        <a:pt x="288186" y="122224"/>
                      </a:cubicBezTo>
                      <a:cubicBezTo>
                        <a:pt x="272800" y="118767"/>
                        <a:pt x="257760" y="114445"/>
                        <a:pt x="242547" y="110469"/>
                      </a:cubicBezTo>
                      <a:cubicBezTo>
                        <a:pt x="212466" y="101998"/>
                        <a:pt x="183077" y="92489"/>
                        <a:pt x="154898" y="81771"/>
                      </a:cubicBezTo>
                      <a:cubicBezTo>
                        <a:pt x="98367" y="59988"/>
                        <a:pt x="46331" y="32847"/>
                        <a:pt x="0" y="1383"/>
                      </a:cubicBezTo>
                      <a:cubicBezTo>
                        <a:pt x="346" y="692"/>
                        <a:pt x="519" y="346"/>
                        <a:pt x="69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1" name="Google Shape;1461;p40"/>
                <p:cNvSpPr/>
                <p:nvPr/>
              </p:nvSpPr>
              <p:spPr>
                <a:xfrm>
                  <a:off x="8486306" y="1932756"/>
                  <a:ext cx="151130" cy="343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11" h="453111" extrusionOk="0">
                      <a:moveTo>
                        <a:pt x="199511" y="0"/>
                      </a:moveTo>
                      <a:cubicBezTo>
                        <a:pt x="186373" y="16423"/>
                        <a:pt x="173580" y="33365"/>
                        <a:pt x="161305" y="50307"/>
                      </a:cubicBezTo>
                      <a:cubicBezTo>
                        <a:pt x="149031" y="67422"/>
                        <a:pt x="137276" y="84710"/>
                        <a:pt x="125693" y="102343"/>
                      </a:cubicBezTo>
                      <a:cubicBezTo>
                        <a:pt x="114283" y="119977"/>
                        <a:pt x="103219" y="137956"/>
                        <a:pt x="92846" y="156108"/>
                      </a:cubicBezTo>
                      <a:cubicBezTo>
                        <a:pt x="82473" y="174260"/>
                        <a:pt x="72447" y="192758"/>
                        <a:pt x="63284" y="211775"/>
                      </a:cubicBezTo>
                      <a:cubicBezTo>
                        <a:pt x="60864" y="216442"/>
                        <a:pt x="58789" y="221283"/>
                        <a:pt x="56542" y="225950"/>
                      </a:cubicBezTo>
                      <a:cubicBezTo>
                        <a:pt x="54295" y="230791"/>
                        <a:pt x="52047" y="235459"/>
                        <a:pt x="49973" y="240299"/>
                      </a:cubicBezTo>
                      <a:lnTo>
                        <a:pt x="43749" y="254648"/>
                      </a:lnTo>
                      <a:lnTo>
                        <a:pt x="37871" y="269170"/>
                      </a:lnTo>
                      <a:cubicBezTo>
                        <a:pt x="30264" y="288705"/>
                        <a:pt x="23349" y="308586"/>
                        <a:pt x="17817" y="328639"/>
                      </a:cubicBezTo>
                      <a:lnTo>
                        <a:pt x="16780" y="332443"/>
                      </a:lnTo>
                      <a:lnTo>
                        <a:pt x="15916" y="336246"/>
                      </a:lnTo>
                      <a:lnTo>
                        <a:pt x="14014" y="343853"/>
                      </a:lnTo>
                      <a:lnTo>
                        <a:pt x="12112" y="351459"/>
                      </a:lnTo>
                      <a:cubicBezTo>
                        <a:pt x="11594" y="354052"/>
                        <a:pt x="11075" y="356646"/>
                        <a:pt x="10557" y="359066"/>
                      </a:cubicBezTo>
                      <a:lnTo>
                        <a:pt x="9000" y="366845"/>
                      </a:lnTo>
                      <a:cubicBezTo>
                        <a:pt x="8482" y="369439"/>
                        <a:pt x="7963" y="372032"/>
                        <a:pt x="7618" y="374625"/>
                      </a:cubicBezTo>
                      <a:lnTo>
                        <a:pt x="5197" y="390184"/>
                      </a:lnTo>
                      <a:cubicBezTo>
                        <a:pt x="2431" y="410929"/>
                        <a:pt x="1394" y="432020"/>
                        <a:pt x="1913" y="453111"/>
                      </a:cubicBezTo>
                      <a:cubicBezTo>
                        <a:pt x="-508" y="432193"/>
                        <a:pt x="-508" y="410929"/>
                        <a:pt x="1221" y="389665"/>
                      </a:cubicBezTo>
                      <a:cubicBezTo>
                        <a:pt x="2950" y="368574"/>
                        <a:pt x="6753" y="347656"/>
                        <a:pt x="11767" y="326911"/>
                      </a:cubicBezTo>
                      <a:lnTo>
                        <a:pt x="15743" y="311525"/>
                      </a:lnTo>
                      <a:cubicBezTo>
                        <a:pt x="17126" y="306338"/>
                        <a:pt x="18855" y="301325"/>
                        <a:pt x="20411" y="296311"/>
                      </a:cubicBezTo>
                      <a:cubicBezTo>
                        <a:pt x="21966" y="291298"/>
                        <a:pt x="23695" y="286285"/>
                        <a:pt x="25424" y="281271"/>
                      </a:cubicBezTo>
                      <a:cubicBezTo>
                        <a:pt x="27153" y="276258"/>
                        <a:pt x="28881" y="271244"/>
                        <a:pt x="30783" y="266231"/>
                      </a:cubicBezTo>
                      <a:lnTo>
                        <a:pt x="36488" y="251363"/>
                      </a:lnTo>
                      <a:lnTo>
                        <a:pt x="42711" y="236669"/>
                      </a:lnTo>
                      <a:cubicBezTo>
                        <a:pt x="44786" y="231828"/>
                        <a:pt x="47033" y="226988"/>
                        <a:pt x="49281" y="222147"/>
                      </a:cubicBezTo>
                      <a:cubicBezTo>
                        <a:pt x="51528" y="217307"/>
                        <a:pt x="53603" y="212466"/>
                        <a:pt x="56023" y="207798"/>
                      </a:cubicBezTo>
                      <a:cubicBezTo>
                        <a:pt x="74694" y="169765"/>
                        <a:pt x="96476" y="133288"/>
                        <a:pt x="120334" y="98367"/>
                      </a:cubicBezTo>
                      <a:cubicBezTo>
                        <a:pt x="132262" y="80907"/>
                        <a:pt x="144882" y="63965"/>
                        <a:pt x="158021" y="47368"/>
                      </a:cubicBezTo>
                      <a:cubicBezTo>
                        <a:pt x="171332" y="31464"/>
                        <a:pt x="184817" y="15213"/>
                        <a:pt x="19951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2" name="Google Shape;1462;p40"/>
                <p:cNvSpPr/>
                <p:nvPr/>
              </p:nvSpPr>
              <p:spPr>
                <a:xfrm>
                  <a:off x="8370343" y="2070820"/>
                  <a:ext cx="219470" cy="565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729" h="747175" extrusionOk="0">
                      <a:moveTo>
                        <a:pt x="227191" y="0"/>
                      </a:moveTo>
                      <a:cubicBezTo>
                        <a:pt x="228228" y="0"/>
                        <a:pt x="163745" y="41837"/>
                        <a:pt x="107905" y="104937"/>
                      </a:cubicBezTo>
                      <a:cubicBezTo>
                        <a:pt x="50683" y="166827"/>
                        <a:pt x="1931" y="250154"/>
                        <a:pt x="30" y="305301"/>
                      </a:cubicBezTo>
                      <a:cubicBezTo>
                        <a:pt x="-1180" y="414733"/>
                        <a:pt x="34606" y="421821"/>
                        <a:pt x="19738" y="557529"/>
                      </a:cubicBezTo>
                      <a:cubicBezTo>
                        <a:pt x="15935" y="691855"/>
                        <a:pt x="195208" y="743718"/>
                        <a:pt x="191232" y="747175"/>
                      </a:cubicBezTo>
                      <a:cubicBezTo>
                        <a:pt x="188293" y="742335"/>
                        <a:pt x="264532" y="589166"/>
                        <a:pt x="287524" y="424241"/>
                      </a:cubicBezTo>
                      <a:cubicBezTo>
                        <a:pt x="303083" y="256031"/>
                        <a:pt x="231339" y="-345"/>
                        <a:pt x="22719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3" name="Google Shape;1463;p40"/>
                <p:cNvSpPr/>
                <p:nvPr/>
              </p:nvSpPr>
              <p:spPr>
                <a:xfrm>
                  <a:off x="8411036" y="2070811"/>
                  <a:ext cx="132459" cy="566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863" h="747413" extrusionOk="0">
                      <a:moveTo>
                        <a:pt x="173434" y="13"/>
                      </a:moveTo>
                      <a:cubicBezTo>
                        <a:pt x="168075" y="-1716"/>
                        <a:pt x="46369" y="170816"/>
                        <a:pt x="12831" y="254315"/>
                      </a:cubicBezTo>
                      <a:cubicBezTo>
                        <a:pt x="-27622" y="336259"/>
                        <a:pt x="37553" y="220777"/>
                        <a:pt x="70745" y="224062"/>
                      </a:cubicBezTo>
                      <a:cubicBezTo>
                        <a:pt x="86304" y="225272"/>
                        <a:pt x="54149" y="284742"/>
                        <a:pt x="32885" y="344038"/>
                      </a:cubicBezTo>
                      <a:cubicBezTo>
                        <a:pt x="9720" y="403162"/>
                        <a:pt x="-2209" y="462114"/>
                        <a:pt x="7991" y="458483"/>
                      </a:cubicBezTo>
                      <a:cubicBezTo>
                        <a:pt x="28217" y="451914"/>
                        <a:pt x="54149" y="392963"/>
                        <a:pt x="68843" y="400051"/>
                      </a:cubicBezTo>
                      <a:cubicBezTo>
                        <a:pt x="75413" y="403162"/>
                        <a:pt x="46542" y="469893"/>
                        <a:pt x="33058" y="531783"/>
                      </a:cubicBezTo>
                      <a:cubicBezTo>
                        <a:pt x="17326" y="593673"/>
                        <a:pt x="16635" y="650723"/>
                        <a:pt x="26834" y="636892"/>
                      </a:cubicBezTo>
                      <a:cubicBezTo>
                        <a:pt x="47753" y="610615"/>
                        <a:pt x="45851" y="543884"/>
                        <a:pt x="72128" y="568952"/>
                      </a:cubicBezTo>
                      <a:cubicBezTo>
                        <a:pt x="92009" y="597822"/>
                        <a:pt x="132289" y="750646"/>
                        <a:pt x="137303" y="747361"/>
                      </a:cubicBezTo>
                      <a:cubicBezTo>
                        <a:pt x="137476" y="747707"/>
                        <a:pt x="121225" y="701548"/>
                        <a:pt x="116212" y="651241"/>
                      </a:cubicBezTo>
                      <a:cubicBezTo>
                        <a:pt x="109815" y="601625"/>
                        <a:pt x="114829" y="547515"/>
                        <a:pt x="123818" y="548206"/>
                      </a:cubicBezTo>
                      <a:cubicBezTo>
                        <a:pt x="141279" y="549244"/>
                        <a:pt x="168248" y="590216"/>
                        <a:pt x="174644" y="581917"/>
                      </a:cubicBezTo>
                      <a:cubicBezTo>
                        <a:pt x="179658" y="574830"/>
                        <a:pt x="96849" y="451741"/>
                        <a:pt x="112927" y="444307"/>
                      </a:cubicBezTo>
                      <a:cubicBezTo>
                        <a:pt x="127622" y="438084"/>
                        <a:pt x="163926" y="490984"/>
                        <a:pt x="173088" y="478018"/>
                      </a:cubicBezTo>
                      <a:cubicBezTo>
                        <a:pt x="180868" y="466263"/>
                        <a:pt x="105148" y="324849"/>
                        <a:pt x="119842" y="317588"/>
                      </a:cubicBezTo>
                      <a:cubicBezTo>
                        <a:pt x="133327" y="311365"/>
                        <a:pt x="161678" y="359943"/>
                        <a:pt x="173261" y="336259"/>
                      </a:cubicBezTo>
                      <a:cubicBezTo>
                        <a:pt x="186227" y="312229"/>
                        <a:pt x="84057" y="207984"/>
                        <a:pt x="106703" y="211269"/>
                      </a:cubicBezTo>
                      <a:cubicBezTo>
                        <a:pt x="130215" y="214381"/>
                        <a:pt x="141452" y="256908"/>
                        <a:pt x="159085" y="232878"/>
                      </a:cubicBezTo>
                      <a:cubicBezTo>
                        <a:pt x="171705" y="210404"/>
                        <a:pt x="168767" y="1050"/>
                        <a:pt x="173434" y="1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4" name="Google Shape;1464;p40"/>
                <p:cNvSpPr/>
                <p:nvPr/>
              </p:nvSpPr>
              <p:spPr>
                <a:xfrm>
                  <a:off x="8474307" y="2070820"/>
                  <a:ext cx="68718" cy="566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17" h="747693" extrusionOk="0">
                      <a:moveTo>
                        <a:pt x="54586" y="747002"/>
                      </a:moveTo>
                      <a:cubicBezTo>
                        <a:pt x="36434" y="693929"/>
                        <a:pt x="24333" y="636188"/>
                        <a:pt x="18628" y="575681"/>
                      </a:cubicBezTo>
                      <a:cubicBezTo>
                        <a:pt x="15689" y="545427"/>
                        <a:pt x="14306" y="514482"/>
                        <a:pt x="14133" y="483019"/>
                      </a:cubicBezTo>
                      <a:cubicBezTo>
                        <a:pt x="14306" y="467287"/>
                        <a:pt x="14133" y="451555"/>
                        <a:pt x="14997" y="435478"/>
                      </a:cubicBezTo>
                      <a:cubicBezTo>
                        <a:pt x="15170" y="427525"/>
                        <a:pt x="15343" y="419573"/>
                        <a:pt x="15861" y="411621"/>
                      </a:cubicBezTo>
                      <a:cubicBezTo>
                        <a:pt x="16034" y="407644"/>
                        <a:pt x="16207" y="403668"/>
                        <a:pt x="16553" y="399519"/>
                      </a:cubicBezTo>
                      <a:cubicBezTo>
                        <a:pt x="16726" y="395543"/>
                        <a:pt x="16726" y="391567"/>
                        <a:pt x="16899" y="387591"/>
                      </a:cubicBezTo>
                      <a:cubicBezTo>
                        <a:pt x="17244" y="379638"/>
                        <a:pt x="17936" y="371513"/>
                        <a:pt x="18109" y="363561"/>
                      </a:cubicBezTo>
                      <a:cubicBezTo>
                        <a:pt x="18282" y="355608"/>
                        <a:pt x="18628" y="347656"/>
                        <a:pt x="18973" y="339531"/>
                      </a:cubicBezTo>
                      <a:cubicBezTo>
                        <a:pt x="19146" y="331578"/>
                        <a:pt x="18800" y="323626"/>
                        <a:pt x="18800" y="315674"/>
                      </a:cubicBezTo>
                      <a:cubicBezTo>
                        <a:pt x="18800" y="307721"/>
                        <a:pt x="18282" y="300288"/>
                        <a:pt x="18109" y="292508"/>
                      </a:cubicBezTo>
                      <a:cubicBezTo>
                        <a:pt x="17590" y="277122"/>
                        <a:pt x="17936" y="261563"/>
                        <a:pt x="18800" y="245831"/>
                      </a:cubicBezTo>
                      <a:cubicBezTo>
                        <a:pt x="19492" y="230100"/>
                        <a:pt x="20702" y="214368"/>
                        <a:pt x="22776" y="198290"/>
                      </a:cubicBezTo>
                      <a:cubicBezTo>
                        <a:pt x="26407" y="166308"/>
                        <a:pt x="32976" y="133807"/>
                        <a:pt x="42830" y="100787"/>
                      </a:cubicBezTo>
                      <a:cubicBezTo>
                        <a:pt x="47671" y="84364"/>
                        <a:pt x="53894" y="67595"/>
                        <a:pt x="61501" y="50826"/>
                      </a:cubicBezTo>
                      <a:cubicBezTo>
                        <a:pt x="68762" y="34057"/>
                        <a:pt x="77925" y="17115"/>
                        <a:pt x="90717" y="173"/>
                      </a:cubicBezTo>
                      <a:cubicBezTo>
                        <a:pt x="90026" y="173"/>
                        <a:pt x="89507" y="173"/>
                        <a:pt x="88815" y="0"/>
                      </a:cubicBezTo>
                      <a:cubicBezTo>
                        <a:pt x="72911" y="17115"/>
                        <a:pt x="61847" y="34748"/>
                        <a:pt x="52166" y="52036"/>
                      </a:cubicBezTo>
                      <a:cubicBezTo>
                        <a:pt x="42830" y="69324"/>
                        <a:pt x="35224" y="86611"/>
                        <a:pt x="28827" y="103726"/>
                      </a:cubicBezTo>
                      <a:cubicBezTo>
                        <a:pt x="16034" y="137956"/>
                        <a:pt x="8428" y="171494"/>
                        <a:pt x="3933" y="204341"/>
                      </a:cubicBezTo>
                      <a:cubicBezTo>
                        <a:pt x="2031" y="220591"/>
                        <a:pt x="648" y="236669"/>
                        <a:pt x="130" y="252746"/>
                      </a:cubicBezTo>
                      <a:cubicBezTo>
                        <a:pt x="-216" y="268651"/>
                        <a:pt x="130" y="284210"/>
                        <a:pt x="1167" y="299423"/>
                      </a:cubicBezTo>
                      <a:cubicBezTo>
                        <a:pt x="1686" y="307030"/>
                        <a:pt x="2723" y="314636"/>
                        <a:pt x="3069" y="322243"/>
                      </a:cubicBezTo>
                      <a:cubicBezTo>
                        <a:pt x="3414" y="329850"/>
                        <a:pt x="4106" y="337283"/>
                        <a:pt x="4279" y="344890"/>
                      </a:cubicBezTo>
                      <a:cubicBezTo>
                        <a:pt x="4279" y="352669"/>
                        <a:pt x="4279" y="360449"/>
                        <a:pt x="4452" y="368228"/>
                      </a:cubicBezTo>
                      <a:cubicBezTo>
                        <a:pt x="4624" y="376008"/>
                        <a:pt x="4106" y="383960"/>
                        <a:pt x="4279" y="391740"/>
                      </a:cubicBezTo>
                      <a:cubicBezTo>
                        <a:pt x="4279" y="395716"/>
                        <a:pt x="4279" y="399519"/>
                        <a:pt x="4279" y="403495"/>
                      </a:cubicBezTo>
                      <a:cubicBezTo>
                        <a:pt x="4106" y="407471"/>
                        <a:pt x="4106" y="411448"/>
                        <a:pt x="4106" y="415424"/>
                      </a:cubicBezTo>
                      <a:cubicBezTo>
                        <a:pt x="3933" y="423376"/>
                        <a:pt x="3933" y="431156"/>
                        <a:pt x="4106" y="439108"/>
                      </a:cubicBezTo>
                      <a:cubicBezTo>
                        <a:pt x="3760" y="455013"/>
                        <a:pt x="4452" y="470572"/>
                        <a:pt x="4797" y="486131"/>
                      </a:cubicBezTo>
                      <a:cubicBezTo>
                        <a:pt x="5834" y="517248"/>
                        <a:pt x="8082" y="548021"/>
                        <a:pt x="11885" y="578101"/>
                      </a:cubicBezTo>
                      <a:cubicBezTo>
                        <a:pt x="19665" y="638090"/>
                        <a:pt x="33668" y="695139"/>
                        <a:pt x="53376" y="747694"/>
                      </a:cubicBezTo>
                      <a:cubicBezTo>
                        <a:pt x="53722" y="747348"/>
                        <a:pt x="54067" y="747175"/>
                        <a:pt x="54586" y="74700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65" name="Google Shape;1465;p40"/>
              <p:cNvGrpSpPr/>
              <p:nvPr/>
            </p:nvGrpSpPr>
            <p:grpSpPr>
              <a:xfrm rot="10800000" flipH="1">
                <a:off x="8600788" y="-415633"/>
                <a:ext cx="1241643" cy="2045444"/>
                <a:chOff x="5497045" y="1848477"/>
                <a:chExt cx="933636" cy="1538044"/>
              </a:xfrm>
            </p:grpSpPr>
            <p:sp>
              <p:nvSpPr>
                <p:cNvPr id="1466" name="Google Shape;1466;p40"/>
                <p:cNvSpPr/>
                <p:nvPr/>
              </p:nvSpPr>
              <p:spPr>
                <a:xfrm>
                  <a:off x="5497045" y="1848477"/>
                  <a:ext cx="933636" cy="1434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523" h="1893422" extrusionOk="0">
                      <a:moveTo>
                        <a:pt x="783135" y="1892488"/>
                      </a:moveTo>
                      <a:cubicBezTo>
                        <a:pt x="777776" y="1901304"/>
                        <a:pt x="336766" y="1850306"/>
                        <a:pt x="281964" y="1629541"/>
                      </a:cubicBezTo>
                      <a:cubicBezTo>
                        <a:pt x="216271" y="1418113"/>
                        <a:pt x="86959" y="1216019"/>
                        <a:pt x="87823" y="1215674"/>
                      </a:cubicBezTo>
                      <a:cubicBezTo>
                        <a:pt x="83847" y="1219650"/>
                        <a:pt x="378084" y="1343776"/>
                        <a:pt x="345237" y="1290529"/>
                      </a:cubicBezTo>
                      <a:cubicBezTo>
                        <a:pt x="307896" y="1242297"/>
                        <a:pt x="140378" y="1152573"/>
                        <a:pt x="84712" y="1107971"/>
                      </a:cubicBezTo>
                      <a:cubicBezTo>
                        <a:pt x="27143" y="1064579"/>
                        <a:pt x="38726" y="921609"/>
                        <a:pt x="45468" y="746485"/>
                      </a:cubicBezTo>
                      <a:cubicBezTo>
                        <a:pt x="50482" y="571533"/>
                        <a:pt x="4669" y="494776"/>
                        <a:pt x="6398" y="494430"/>
                      </a:cubicBezTo>
                      <a:cubicBezTo>
                        <a:pt x="4324" y="496850"/>
                        <a:pt x="214369" y="578275"/>
                        <a:pt x="188265" y="523992"/>
                      </a:cubicBezTo>
                      <a:cubicBezTo>
                        <a:pt x="159740" y="472820"/>
                        <a:pt x="48062" y="399866"/>
                        <a:pt x="19018" y="359759"/>
                      </a:cubicBezTo>
                      <a:cubicBezTo>
                        <a:pt x="-10198" y="318614"/>
                        <a:pt x="-10544" y="186363"/>
                        <a:pt x="52211" y="53766"/>
                      </a:cubicBezTo>
                      <a:cubicBezTo>
                        <a:pt x="109260" y="-75373"/>
                        <a:pt x="433232" y="62064"/>
                        <a:pt x="513447" y="113755"/>
                      </a:cubicBezTo>
                      <a:cubicBezTo>
                        <a:pt x="598848" y="162852"/>
                        <a:pt x="608356" y="461583"/>
                        <a:pt x="636536" y="412486"/>
                      </a:cubicBezTo>
                      <a:cubicBezTo>
                        <a:pt x="672840" y="360105"/>
                        <a:pt x="635671" y="176509"/>
                        <a:pt x="633424" y="177719"/>
                      </a:cubicBezTo>
                      <a:cubicBezTo>
                        <a:pt x="632559" y="178583"/>
                        <a:pt x="809413" y="260182"/>
                        <a:pt x="876662" y="387765"/>
                      </a:cubicBezTo>
                      <a:cubicBezTo>
                        <a:pt x="939416" y="518287"/>
                        <a:pt x="949616" y="491837"/>
                        <a:pt x="1064407" y="714848"/>
                      </a:cubicBezTo>
                      <a:cubicBezTo>
                        <a:pt x="1177122" y="944256"/>
                        <a:pt x="1010469" y="1154821"/>
                        <a:pt x="1010123" y="1151363"/>
                      </a:cubicBezTo>
                      <a:cubicBezTo>
                        <a:pt x="1064925" y="1085324"/>
                        <a:pt x="1116788" y="1017038"/>
                        <a:pt x="1165367" y="946677"/>
                      </a:cubicBezTo>
                      <a:cubicBezTo>
                        <a:pt x="1165712" y="945812"/>
                        <a:pt x="1254744" y="1132174"/>
                        <a:pt x="1227257" y="1286207"/>
                      </a:cubicBezTo>
                      <a:cubicBezTo>
                        <a:pt x="1215847" y="1362446"/>
                        <a:pt x="1117998" y="1523741"/>
                        <a:pt x="1008394" y="1655473"/>
                      </a:cubicBezTo>
                      <a:cubicBezTo>
                        <a:pt x="901210" y="1788761"/>
                        <a:pt x="782098" y="1892488"/>
                        <a:pt x="783135" y="189248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7" name="Google Shape;1467;p40"/>
                <p:cNvSpPr/>
                <p:nvPr/>
              </p:nvSpPr>
              <p:spPr>
                <a:xfrm>
                  <a:off x="5545074" y="1874226"/>
                  <a:ext cx="749224" cy="1407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075" h="1858691" extrusionOk="0">
                      <a:moveTo>
                        <a:pt x="0" y="42"/>
                      </a:moveTo>
                      <a:cubicBezTo>
                        <a:pt x="4495" y="-3934"/>
                        <a:pt x="226469" y="273707"/>
                        <a:pt x="158528" y="278720"/>
                      </a:cubicBezTo>
                      <a:cubicBezTo>
                        <a:pt x="95947" y="279758"/>
                        <a:pt x="22993" y="260222"/>
                        <a:pt x="22993" y="260050"/>
                      </a:cubicBezTo>
                      <a:cubicBezTo>
                        <a:pt x="22128" y="260741"/>
                        <a:pt x="250499" y="433445"/>
                        <a:pt x="243757" y="492051"/>
                      </a:cubicBezTo>
                      <a:cubicBezTo>
                        <a:pt x="235977" y="551866"/>
                        <a:pt x="107011" y="541494"/>
                        <a:pt x="107875" y="540456"/>
                      </a:cubicBezTo>
                      <a:cubicBezTo>
                        <a:pt x="105282" y="543049"/>
                        <a:pt x="374971" y="683944"/>
                        <a:pt x="347483" y="735807"/>
                      </a:cubicBezTo>
                      <a:cubicBezTo>
                        <a:pt x="316538" y="793203"/>
                        <a:pt x="94564" y="809626"/>
                        <a:pt x="96120" y="806514"/>
                      </a:cubicBezTo>
                      <a:cubicBezTo>
                        <a:pt x="91106" y="811528"/>
                        <a:pt x="432539" y="964351"/>
                        <a:pt x="437725" y="1034021"/>
                      </a:cubicBezTo>
                      <a:cubicBezTo>
                        <a:pt x="436515" y="1109568"/>
                        <a:pt x="293718" y="1051308"/>
                        <a:pt x="294756" y="1050271"/>
                      </a:cubicBezTo>
                      <a:cubicBezTo>
                        <a:pt x="292162" y="1052173"/>
                        <a:pt x="574471" y="1261181"/>
                        <a:pt x="506357" y="1310105"/>
                      </a:cubicBezTo>
                      <a:cubicBezTo>
                        <a:pt x="435823" y="1361277"/>
                        <a:pt x="265539" y="1369229"/>
                        <a:pt x="276085" y="1382541"/>
                      </a:cubicBezTo>
                      <a:cubicBezTo>
                        <a:pt x="281790" y="1401903"/>
                        <a:pt x="612158" y="1489552"/>
                        <a:pt x="602996" y="1544008"/>
                      </a:cubicBezTo>
                      <a:cubicBezTo>
                        <a:pt x="588820" y="1603997"/>
                        <a:pt x="433057" y="1557320"/>
                        <a:pt x="458125" y="1602614"/>
                      </a:cubicBezTo>
                      <a:cubicBezTo>
                        <a:pt x="480599" y="1650155"/>
                        <a:pt x="718132" y="1859855"/>
                        <a:pt x="719861" y="1858645"/>
                      </a:cubicBezTo>
                      <a:cubicBezTo>
                        <a:pt x="740260" y="1864522"/>
                        <a:pt x="1044870" y="1317193"/>
                        <a:pt x="980041" y="1292818"/>
                      </a:cubicBezTo>
                      <a:cubicBezTo>
                        <a:pt x="983671" y="1295929"/>
                        <a:pt x="764463" y="1519114"/>
                        <a:pt x="758931" y="1471746"/>
                      </a:cubicBezTo>
                      <a:cubicBezTo>
                        <a:pt x="771897" y="1428353"/>
                        <a:pt x="916422" y="964870"/>
                        <a:pt x="886514" y="944816"/>
                      </a:cubicBezTo>
                      <a:cubicBezTo>
                        <a:pt x="874067" y="924935"/>
                        <a:pt x="781751" y="1128930"/>
                        <a:pt x="740260" y="1132906"/>
                      </a:cubicBezTo>
                      <a:cubicBezTo>
                        <a:pt x="720898" y="1135672"/>
                        <a:pt x="748385" y="990110"/>
                        <a:pt x="756165" y="847140"/>
                      </a:cubicBezTo>
                      <a:cubicBezTo>
                        <a:pt x="767575" y="703479"/>
                        <a:pt x="759277" y="562412"/>
                        <a:pt x="750633" y="559991"/>
                      </a:cubicBezTo>
                      <a:cubicBezTo>
                        <a:pt x="739396" y="554632"/>
                        <a:pt x="653476" y="846967"/>
                        <a:pt x="610084" y="819653"/>
                      </a:cubicBezTo>
                      <a:cubicBezTo>
                        <a:pt x="581040" y="791474"/>
                        <a:pt x="602304" y="466465"/>
                        <a:pt x="574817" y="460414"/>
                      </a:cubicBezTo>
                      <a:cubicBezTo>
                        <a:pt x="557356" y="453326"/>
                        <a:pt x="480426" y="616868"/>
                        <a:pt x="458297" y="592492"/>
                      </a:cubicBezTo>
                      <a:cubicBezTo>
                        <a:pt x="442047" y="567079"/>
                        <a:pt x="382750" y="326261"/>
                        <a:pt x="379638" y="257111"/>
                      </a:cubicBezTo>
                      <a:cubicBezTo>
                        <a:pt x="381713" y="186058"/>
                        <a:pt x="324490" y="328682"/>
                        <a:pt x="295793" y="312604"/>
                      </a:cubicBezTo>
                      <a:cubicBezTo>
                        <a:pt x="273665" y="292550"/>
                        <a:pt x="53592" y="561"/>
                        <a:pt x="0" y="4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8" name="Google Shape;1468;p40"/>
                <p:cNvSpPr/>
                <p:nvPr/>
              </p:nvSpPr>
              <p:spPr>
                <a:xfrm>
                  <a:off x="5544158" y="1873604"/>
                  <a:ext cx="581830" cy="1512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093" h="1997249" extrusionOk="0">
                      <a:moveTo>
                        <a:pt x="2247" y="0"/>
                      </a:moveTo>
                      <a:cubicBezTo>
                        <a:pt x="111506" y="140030"/>
                        <a:pt x="210737" y="288705"/>
                        <a:pt x="298213" y="444294"/>
                      </a:cubicBezTo>
                      <a:cubicBezTo>
                        <a:pt x="385516" y="600230"/>
                        <a:pt x="461063" y="763426"/>
                        <a:pt x="526584" y="930771"/>
                      </a:cubicBezTo>
                      <a:cubicBezTo>
                        <a:pt x="592623" y="1097770"/>
                        <a:pt x="649500" y="1268573"/>
                        <a:pt x="690817" y="1445945"/>
                      </a:cubicBezTo>
                      <a:cubicBezTo>
                        <a:pt x="711044" y="1534803"/>
                        <a:pt x="727813" y="1625045"/>
                        <a:pt x="740952" y="1716324"/>
                      </a:cubicBezTo>
                      <a:cubicBezTo>
                        <a:pt x="746656" y="1762483"/>
                        <a:pt x="753399" y="1807777"/>
                        <a:pt x="758412" y="1853762"/>
                      </a:cubicBezTo>
                      <a:cubicBezTo>
                        <a:pt x="762561" y="1900266"/>
                        <a:pt x="766710" y="1946597"/>
                        <a:pt x="768093" y="1994138"/>
                      </a:cubicBezTo>
                      <a:cubicBezTo>
                        <a:pt x="766192" y="1995175"/>
                        <a:pt x="764117" y="1996213"/>
                        <a:pt x="762215" y="1997250"/>
                      </a:cubicBezTo>
                      <a:cubicBezTo>
                        <a:pt x="722972" y="1825583"/>
                        <a:pt x="685458" y="1650631"/>
                        <a:pt x="642584" y="1475679"/>
                      </a:cubicBezTo>
                      <a:cubicBezTo>
                        <a:pt x="598847" y="1301419"/>
                        <a:pt x="555454" y="1123183"/>
                        <a:pt x="495812" y="952380"/>
                      </a:cubicBezTo>
                      <a:cubicBezTo>
                        <a:pt x="436688" y="781578"/>
                        <a:pt x="366327" y="615097"/>
                        <a:pt x="283519" y="456050"/>
                      </a:cubicBezTo>
                      <a:cubicBezTo>
                        <a:pt x="201229" y="296484"/>
                        <a:pt x="106147" y="144525"/>
                        <a:pt x="0" y="1729"/>
                      </a:cubicBezTo>
                      <a:cubicBezTo>
                        <a:pt x="692" y="1210"/>
                        <a:pt x="1556" y="519"/>
                        <a:pt x="224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9" name="Google Shape;1469;p40"/>
                <p:cNvSpPr/>
                <p:nvPr/>
              </p:nvSpPr>
              <p:spPr>
                <a:xfrm>
                  <a:off x="5544484" y="2273830"/>
                  <a:ext cx="108165" cy="362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792" h="478508" extrusionOk="0">
                      <a:moveTo>
                        <a:pt x="45210" y="31072"/>
                      </a:moveTo>
                      <a:cubicBezTo>
                        <a:pt x="45210" y="31072"/>
                        <a:pt x="-2331" y="-23557"/>
                        <a:pt x="89" y="12056"/>
                      </a:cubicBezTo>
                      <a:cubicBezTo>
                        <a:pt x="2164" y="47495"/>
                        <a:pt x="77711" y="163842"/>
                        <a:pt x="42963" y="248033"/>
                      </a:cubicBezTo>
                      <a:cubicBezTo>
                        <a:pt x="9079" y="331360"/>
                        <a:pt x="-7344" y="420564"/>
                        <a:pt x="52298" y="464302"/>
                      </a:cubicBezTo>
                      <a:cubicBezTo>
                        <a:pt x="112805" y="507867"/>
                        <a:pt x="163804" y="442520"/>
                        <a:pt x="134069" y="385816"/>
                      </a:cubicBezTo>
                      <a:cubicBezTo>
                        <a:pt x="104507" y="329285"/>
                        <a:pt x="68894" y="278286"/>
                        <a:pt x="92924" y="192021"/>
                      </a:cubicBezTo>
                      <a:cubicBezTo>
                        <a:pt x="115917" y="105064"/>
                        <a:pt x="44692" y="31072"/>
                        <a:pt x="45210" y="31072"/>
                      </a:cubicBezTo>
                      <a:close/>
                    </a:path>
                  </a:pathLst>
                </a:custGeom>
                <a:solidFill>
                  <a:srgbClr val="99BD75">
                    <a:alpha val="5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0" name="Google Shape;1470;p40"/>
                <p:cNvSpPr/>
                <p:nvPr/>
              </p:nvSpPr>
              <p:spPr>
                <a:xfrm>
                  <a:off x="6045726" y="2081386"/>
                  <a:ext cx="206298" cy="428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340" h="565184" extrusionOk="0">
                      <a:moveTo>
                        <a:pt x="15101" y="46"/>
                      </a:moveTo>
                      <a:cubicBezTo>
                        <a:pt x="19250" y="-2720"/>
                        <a:pt x="96699" y="120023"/>
                        <a:pt x="157033" y="223403"/>
                      </a:cubicBezTo>
                      <a:cubicBezTo>
                        <a:pt x="220133" y="324709"/>
                        <a:pt x="300349" y="501735"/>
                        <a:pt x="262661" y="548412"/>
                      </a:cubicBezTo>
                      <a:cubicBezTo>
                        <a:pt x="225666" y="594225"/>
                        <a:pt x="185904" y="542534"/>
                        <a:pt x="174494" y="437771"/>
                      </a:cubicBezTo>
                      <a:cubicBezTo>
                        <a:pt x="162565" y="332489"/>
                        <a:pt x="105689" y="232566"/>
                        <a:pt x="66273" y="224959"/>
                      </a:cubicBezTo>
                      <a:cubicBezTo>
                        <a:pt x="29104" y="215624"/>
                        <a:pt x="-27254" y="27361"/>
                        <a:pt x="15101" y="46"/>
                      </a:cubicBezTo>
                      <a:close/>
                    </a:path>
                  </a:pathLst>
                </a:custGeom>
                <a:solidFill>
                  <a:srgbClr val="99BD75">
                    <a:alpha val="5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71" name="Google Shape;1471;p40"/>
            <p:cNvGrpSpPr/>
            <p:nvPr/>
          </p:nvGrpSpPr>
          <p:grpSpPr>
            <a:xfrm>
              <a:off x="3819883" y="3171387"/>
              <a:ext cx="6178555" cy="3602983"/>
              <a:chOff x="3819883" y="3171387"/>
              <a:chExt cx="6178555" cy="3602983"/>
            </a:xfrm>
          </p:grpSpPr>
          <p:grpSp>
            <p:nvGrpSpPr>
              <p:cNvPr id="1472" name="Google Shape;1472;p40"/>
              <p:cNvGrpSpPr/>
              <p:nvPr/>
            </p:nvGrpSpPr>
            <p:grpSpPr>
              <a:xfrm rot="-899955" flipH="1">
                <a:off x="5963842" y="3855756"/>
                <a:ext cx="1754874" cy="1668736"/>
                <a:chOff x="6633366" y="1823482"/>
                <a:chExt cx="1030572" cy="979986"/>
              </a:xfrm>
            </p:grpSpPr>
            <p:sp>
              <p:nvSpPr>
                <p:cNvPr id="1473" name="Google Shape;1473;p40"/>
                <p:cNvSpPr/>
                <p:nvPr/>
              </p:nvSpPr>
              <p:spPr>
                <a:xfrm>
                  <a:off x="6889802" y="1880278"/>
                  <a:ext cx="410354" cy="773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721" h="1021751" extrusionOk="0">
                      <a:moveTo>
                        <a:pt x="493302" y="1021704"/>
                      </a:moveTo>
                      <a:cubicBezTo>
                        <a:pt x="486906" y="1022741"/>
                        <a:pt x="599622" y="733345"/>
                        <a:pt x="501255" y="491490"/>
                      </a:cubicBezTo>
                      <a:cubicBezTo>
                        <a:pt x="454232" y="371859"/>
                        <a:pt x="343591" y="234076"/>
                        <a:pt x="228109" y="142624"/>
                      </a:cubicBezTo>
                      <a:cubicBezTo>
                        <a:pt x="115393" y="48578"/>
                        <a:pt x="-2336" y="692"/>
                        <a:pt x="257" y="0"/>
                      </a:cubicBezTo>
                      <a:cubicBezTo>
                        <a:pt x="-7523" y="4149"/>
                        <a:pt x="162761" y="346619"/>
                        <a:pt x="331144" y="569803"/>
                      </a:cubicBezTo>
                      <a:cubicBezTo>
                        <a:pt x="502811" y="800248"/>
                        <a:pt x="492438" y="1025507"/>
                        <a:pt x="493302" y="102170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4" name="Google Shape;1474;p40"/>
                <p:cNvSpPr/>
                <p:nvPr/>
              </p:nvSpPr>
              <p:spPr>
                <a:xfrm>
                  <a:off x="6889996" y="1880147"/>
                  <a:ext cx="384281" cy="774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302" h="1021876" extrusionOk="0">
                      <a:moveTo>
                        <a:pt x="493046" y="1021877"/>
                      </a:moveTo>
                      <a:cubicBezTo>
                        <a:pt x="493046" y="1021877"/>
                        <a:pt x="493564" y="1016518"/>
                        <a:pt x="494429" y="1007009"/>
                      </a:cubicBezTo>
                      <a:cubicBezTo>
                        <a:pt x="499269" y="952035"/>
                        <a:pt x="514828" y="757893"/>
                        <a:pt x="502900" y="652266"/>
                      </a:cubicBezTo>
                      <a:cubicBezTo>
                        <a:pt x="488897" y="528313"/>
                        <a:pt x="454840" y="429945"/>
                        <a:pt x="453803" y="468670"/>
                      </a:cubicBezTo>
                      <a:cubicBezTo>
                        <a:pt x="452765" y="507394"/>
                        <a:pt x="429427" y="426488"/>
                        <a:pt x="393987" y="378082"/>
                      </a:cubicBezTo>
                      <a:cubicBezTo>
                        <a:pt x="358547" y="329677"/>
                        <a:pt x="390184" y="417844"/>
                        <a:pt x="365116" y="403150"/>
                      </a:cubicBezTo>
                      <a:cubicBezTo>
                        <a:pt x="340049" y="388455"/>
                        <a:pt x="216615" y="142278"/>
                        <a:pt x="207280" y="173050"/>
                      </a:cubicBezTo>
                      <a:cubicBezTo>
                        <a:pt x="197944" y="203822"/>
                        <a:pt x="0" y="0"/>
                        <a:pt x="0" y="0"/>
                      </a:cubicBezTo>
                      <a:cubicBezTo>
                        <a:pt x="0" y="0"/>
                        <a:pt x="232865" y="272454"/>
                        <a:pt x="221456" y="273665"/>
                      </a:cubicBezTo>
                      <a:cubicBezTo>
                        <a:pt x="210046" y="274875"/>
                        <a:pt x="169938" y="299942"/>
                        <a:pt x="228198" y="340741"/>
                      </a:cubicBezTo>
                      <a:cubicBezTo>
                        <a:pt x="286457" y="381540"/>
                        <a:pt x="432711" y="510852"/>
                        <a:pt x="396062" y="506530"/>
                      </a:cubicBezTo>
                      <a:cubicBezTo>
                        <a:pt x="359412" y="502208"/>
                        <a:pt x="345063" y="514310"/>
                        <a:pt x="366845" y="545427"/>
                      </a:cubicBezTo>
                      <a:cubicBezTo>
                        <a:pt x="388628" y="576372"/>
                        <a:pt x="490107" y="613887"/>
                        <a:pt x="493046" y="102187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5" name="Google Shape;1475;p40"/>
                <p:cNvSpPr/>
                <p:nvPr/>
              </p:nvSpPr>
              <p:spPr>
                <a:xfrm>
                  <a:off x="6889996" y="1880278"/>
                  <a:ext cx="389305" cy="7739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934" h="1021703" extrusionOk="0">
                      <a:moveTo>
                        <a:pt x="493046" y="1021704"/>
                      </a:moveTo>
                      <a:cubicBezTo>
                        <a:pt x="496676" y="1009776"/>
                        <a:pt x="499442" y="997501"/>
                        <a:pt x="501862" y="985227"/>
                      </a:cubicBezTo>
                      <a:cubicBezTo>
                        <a:pt x="504110" y="972953"/>
                        <a:pt x="506011" y="960678"/>
                        <a:pt x="507567" y="948231"/>
                      </a:cubicBezTo>
                      <a:cubicBezTo>
                        <a:pt x="510506" y="923510"/>
                        <a:pt x="511889" y="898443"/>
                        <a:pt x="511889" y="873548"/>
                      </a:cubicBezTo>
                      <a:cubicBezTo>
                        <a:pt x="512062" y="861101"/>
                        <a:pt x="511716" y="848654"/>
                        <a:pt x="511198" y="836207"/>
                      </a:cubicBezTo>
                      <a:cubicBezTo>
                        <a:pt x="510506" y="823760"/>
                        <a:pt x="509815" y="811312"/>
                        <a:pt x="508605" y="798865"/>
                      </a:cubicBezTo>
                      <a:cubicBezTo>
                        <a:pt x="506184" y="773971"/>
                        <a:pt x="502727" y="749422"/>
                        <a:pt x="498059" y="724874"/>
                      </a:cubicBezTo>
                      <a:cubicBezTo>
                        <a:pt x="488724" y="675950"/>
                        <a:pt x="475066" y="627717"/>
                        <a:pt x="457606" y="581040"/>
                      </a:cubicBezTo>
                      <a:cubicBezTo>
                        <a:pt x="448789" y="557702"/>
                        <a:pt x="439281" y="534709"/>
                        <a:pt x="428735" y="512062"/>
                      </a:cubicBezTo>
                      <a:cubicBezTo>
                        <a:pt x="418190" y="489415"/>
                        <a:pt x="406780" y="467287"/>
                        <a:pt x="394851" y="445332"/>
                      </a:cubicBezTo>
                      <a:cubicBezTo>
                        <a:pt x="382750" y="423549"/>
                        <a:pt x="369957" y="402112"/>
                        <a:pt x="356645" y="381021"/>
                      </a:cubicBezTo>
                      <a:lnTo>
                        <a:pt x="346446" y="365462"/>
                      </a:lnTo>
                      <a:lnTo>
                        <a:pt x="341260" y="357683"/>
                      </a:lnTo>
                      <a:lnTo>
                        <a:pt x="335900" y="349903"/>
                      </a:lnTo>
                      <a:lnTo>
                        <a:pt x="325182" y="334517"/>
                      </a:lnTo>
                      <a:lnTo>
                        <a:pt x="314291" y="319304"/>
                      </a:lnTo>
                      <a:cubicBezTo>
                        <a:pt x="285074" y="278851"/>
                        <a:pt x="252919" y="240645"/>
                        <a:pt x="219554" y="203476"/>
                      </a:cubicBezTo>
                      <a:cubicBezTo>
                        <a:pt x="186016" y="166481"/>
                        <a:pt x="150749" y="131041"/>
                        <a:pt x="114099" y="97157"/>
                      </a:cubicBezTo>
                      <a:cubicBezTo>
                        <a:pt x="77103" y="63446"/>
                        <a:pt x="39070" y="31118"/>
                        <a:pt x="0" y="0"/>
                      </a:cubicBezTo>
                      <a:cubicBezTo>
                        <a:pt x="39589" y="30599"/>
                        <a:pt x="77968" y="62409"/>
                        <a:pt x="115136" y="95947"/>
                      </a:cubicBezTo>
                      <a:cubicBezTo>
                        <a:pt x="152132" y="129485"/>
                        <a:pt x="187745" y="164752"/>
                        <a:pt x="221628" y="201575"/>
                      </a:cubicBezTo>
                      <a:lnTo>
                        <a:pt x="234249" y="215405"/>
                      </a:lnTo>
                      <a:lnTo>
                        <a:pt x="246696" y="229581"/>
                      </a:lnTo>
                      <a:cubicBezTo>
                        <a:pt x="254994" y="238916"/>
                        <a:pt x="262946" y="248597"/>
                        <a:pt x="270898" y="258106"/>
                      </a:cubicBezTo>
                      <a:cubicBezTo>
                        <a:pt x="274875" y="262946"/>
                        <a:pt x="278851" y="267787"/>
                        <a:pt x="282654" y="272627"/>
                      </a:cubicBezTo>
                      <a:lnTo>
                        <a:pt x="294410" y="287322"/>
                      </a:lnTo>
                      <a:lnTo>
                        <a:pt x="305820" y="302189"/>
                      </a:lnTo>
                      <a:lnTo>
                        <a:pt x="311525" y="309623"/>
                      </a:lnTo>
                      <a:lnTo>
                        <a:pt x="317057" y="317230"/>
                      </a:lnTo>
                      <a:lnTo>
                        <a:pt x="328121" y="332443"/>
                      </a:lnTo>
                      <a:lnTo>
                        <a:pt x="338839" y="347829"/>
                      </a:lnTo>
                      <a:lnTo>
                        <a:pt x="344198" y="355608"/>
                      </a:lnTo>
                      <a:lnTo>
                        <a:pt x="349385" y="363388"/>
                      </a:lnTo>
                      <a:lnTo>
                        <a:pt x="359757" y="379120"/>
                      </a:lnTo>
                      <a:cubicBezTo>
                        <a:pt x="373242" y="400211"/>
                        <a:pt x="386208" y="421647"/>
                        <a:pt x="398309" y="443603"/>
                      </a:cubicBezTo>
                      <a:cubicBezTo>
                        <a:pt x="410237" y="465558"/>
                        <a:pt x="421647" y="487859"/>
                        <a:pt x="432193" y="510679"/>
                      </a:cubicBezTo>
                      <a:cubicBezTo>
                        <a:pt x="442566" y="533499"/>
                        <a:pt x="452247" y="556492"/>
                        <a:pt x="460890" y="580003"/>
                      </a:cubicBezTo>
                      <a:cubicBezTo>
                        <a:pt x="478351" y="626853"/>
                        <a:pt x="492008" y="675258"/>
                        <a:pt x="500998" y="724528"/>
                      </a:cubicBezTo>
                      <a:cubicBezTo>
                        <a:pt x="505493" y="749077"/>
                        <a:pt x="508950" y="773971"/>
                        <a:pt x="511025" y="798865"/>
                      </a:cubicBezTo>
                      <a:cubicBezTo>
                        <a:pt x="512235" y="811312"/>
                        <a:pt x="512926" y="823760"/>
                        <a:pt x="513445" y="836380"/>
                      </a:cubicBezTo>
                      <a:cubicBezTo>
                        <a:pt x="513791" y="848827"/>
                        <a:pt x="514137" y="861447"/>
                        <a:pt x="513791" y="873894"/>
                      </a:cubicBezTo>
                      <a:cubicBezTo>
                        <a:pt x="513445" y="898961"/>
                        <a:pt x="511544" y="923856"/>
                        <a:pt x="508432" y="948750"/>
                      </a:cubicBezTo>
                      <a:cubicBezTo>
                        <a:pt x="506876" y="961197"/>
                        <a:pt x="504801" y="973471"/>
                        <a:pt x="502208" y="985746"/>
                      </a:cubicBezTo>
                      <a:cubicBezTo>
                        <a:pt x="499788" y="997501"/>
                        <a:pt x="496849" y="1009776"/>
                        <a:pt x="493046" y="102170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6" name="Google Shape;1476;p40"/>
                <p:cNvSpPr/>
                <p:nvPr/>
              </p:nvSpPr>
              <p:spPr>
                <a:xfrm>
                  <a:off x="7206461" y="1823612"/>
                  <a:ext cx="229490" cy="855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957" h="1128927" extrusionOk="0">
                      <a:moveTo>
                        <a:pt x="189955" y="1128889"/>
                      </a:moveTo>
                      <a:cubicBezTo>
                        <a:pt x="196352" y="1127679"/>
                        <a:pt x="-9026" y="894640"/>
                        <a:pt x="309" y="633596"/>
                      </a:cubicBezTo>
                      <a:cubicBezTo>
                        <a:pt x="3421" y="505148"/>
                        <a:pt x="59779" y="337630"/>
                        <a:pt x="136882" y="212121"/>
                      </a:cubicBezTo>
                      <a:cubicBezTo>
                        <a:pt x="210355" y="85057"/>
                        <a:pt x="304573" y="-345"/>
                        <a:pt x="301807" y="1"/>
                      </a:cubicBezTo>
                      <a:cubicBezTo>
                        <a:pt x="310623" y="1211"/>
                        <a:pt x="268441" y="381195"/>
                        <a:pt x="187016" y="648809"/>
                      </a:cubicBezTo>
                      <a:cubicBezTo>
                        <a:pt x="104900" y="924202"/>
                        <a:pt x="192030" y="1132174"/>
                        <a:pt x="189955" y="11288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7" name="Google Shape;1477;p40"/>
                <p:cNvSpPr/>
                <p:nvPr/>
              </p:nvSpPr>
              <p:spPr>
                <a:xfrm>
                  <a:off x="7227643" y="1823613"/>
                  <a:ext cx="207291" cy="855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651" h="1128887" extrusionOk="0">
                      <a:moveTo>
                        <a:pt x="161973" y="1128888"/>
                      </a:moveTo>
                      <a:cubicBezTo>
                        <a:pt x="161973" y="1128888"/>
                        <a:pt x="159726" y="1124047"/>
                        <a:pt x="155577" y="1115403"/>
                      </a:cubicBezTo>
                      <a:cubicBezTo>
                        <a:pt x="132066" y="1065442"/>
                        <a:pt x="50813" y="888589"/>
                        <a:pt x="25573" y="785208"/>
                      </a:cubicBezTo>
                      <a:cubicBezTo>
                        <a:pt x="-3816" y="664021"/>
                        <a:pt x="-5545" y="559949"/>
                        <a:pt x="8631" y="595908"/>
                      </a:cubicBezTo>
                      <a:cubicBezTo>
                        <a:pt x="22980" y="632039"/>
                        <a:pt x="16929" y="547848"/>
                        <a:pt x="33526" y="490280"/>
                      </a:cubicBezTo>
                      <a:cubicBezTo>
                        <a:pt x="50122" y="432712"/>
                        <a:pt x="50813" y="526238"/>
                        <a:pt x="69311" y="503937"/>
                      </a:cubicBezTo>
                      <a:cubicBezTo>
                        <a:pt x="87809" y="481636"/>
                        <a:pt x="119100" y="207798"/>
                        <a:pt x="138289" y="233557"/>
                      </a:cubicBezTo>
                      <a:cubicBezTo>
                        <a:pt x="157824" y="259489"/>
                        <a:pt x="273652" y="0"/>
                        <a:pt x="273652" y="0"/>
                      </a:cubicBezTo>
                      <a:cubicBezTo>
                        <a:pt x="273652" y="0"/>
                        <a:pt x="148662" y="335900"/>
                        <a:pt x="159726" y="333134"/>
                      </a:cubicBezTo>
                      <a:cubicBezTo>
                        <a:pt x="170790" y="330368"/>
                        <a:pt x="217121" y="340049"/>
                        <a:pt x="176495" y="398309"/>
                      </a:cubicBezTo>
                      <a:cubicBezTo>
                        <a:pt x="135869" y="456569"/>
                        <a:pt x="42861" y="628408"/>
                        <a:pt x="75708" y="611639"/>
                      </a:cubicBezTo>
                      <a:cubicBezTo>
                        <a:pt x="108554" y="594870"/>
                        <a:pt x="126361" y="601440"/>
                        <a:pt x="116507" y="638090"/>
                      </a:cubicBezTo>
                      <a:cubicBezTo>
                        <a:pt x="106825" y="674740"/>
                        <a:pt x="24363" y="744755"/>
                        <a:pt x="161973" y="112888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8" name="Google Shape;1478;p40"/>
                <p:cNvSpPr/>
                <p:nvPr/>
              </p:nvSpPr>
              <p:spPr>
                <a:xfrm>
                  <a:off x="7258121" y="1823482"/>
                  <a:ext cx="176792" cy="855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389" h="1129060" extrusionOk="0">
                      <a:moveTo>
                        <a:pt x="121711" y="1129061"/>
                      </a:moveTo>
                      <a:cubicBezTo>
                        <a:pt x="113932" y="1119207"/>
                        <a:pt x="107189" y="1108834"/>
                        <a:pt x="100620" y="1098116"/>
                      </a:cubicBezTo>
                      <a:cubicBezTo>
                        <a:pt x="94051" y="1087397"/>
                        <a:pt x="88000" y="1076506"/>
                        <a:pt x="82122" y="1065442"/>
                      </a:cubicBezTo>
                      <a:cubicBezTo>
                        <a:pt x="70540" y="1043314"/>
                        <a:pt x="60340" y="1020494"/>
                        <a:pt x="51350" y="997155"/>
                      </a:cubicBezTo>
                      <a:cubicBezTo>
                        <a:pt x="46856" y="985573"/>
                        <a:pt x="42706" y="973644"/>
                        <a:pt x="38903" y="961716"/>
                      </a:cubicBezTo>
                      <a:cubicBezTo>
                        <a:pt x="35100" y="949787"/>
                        <a:pt x="31469" y="937859"/>
                        <a:pt x="28185" y="925757"/>
                      </a:cubicBezTo>
                      <a:cubicBezTo>
                        <a:pt x="21615" y="901554"/>
                        <a:pt x="16256" y="877179"/>
                        <a:pt x="12107" y="852457"/>
                      </a:cubicBezTo>
                      <a:cubicBezTo>
                        <a:pt x="3636" y="803187"/>
                        <a:pt x="-167" y="753053"/>
                        <a:pt x="6" y="702919"/>
                      </a:cubicBezTo>
                      <a:cubicBezTo>
                        <a:pt x="179" y="677851"/>
                        <a:pt x="1216" y="652784"/>
                        <a:pt x="3118" y="627890"/>
                      </a:cubicBezTo>
                      <a:cubicBezTo>
                        <a:pt x="5192" y="602996"/>
                        <a:pt x="8131" y="578101"/>
                        <a:pt x="11934" y="553380"/>
                      </a:cubicBezTo>
                      <a:cubicBezTo>
                        <a:pt x="15910" y="528658"/>
                        <a:pt x="20578" y="504110"/>
                        <a:pt x="25937" y="479734"/>
                      </a:cubicBezTo>
                      <a:lnTo>
                        <a:pt x="30259" y="461409"/>
                      </a:lnTo>
                      <a:lnTo>
                        <a:pt x="32507" y="452247"/>
                      </a:lnTo>
                      <a:lnTo>
                        <a:pt x="34927" y="443084"/>
                      </a:lnTo>
                      <a:lnTo>
                        <a:pt x="39767" y="424932"/>
                      </a:lnTo>
                      <a:lnTo>
                        <a:pt x="44954" y="406953"/>
                      </a:lnTo>
                      <a:lnTo>
                        <a:pt x="47547" y="397963"/>
                      </a:lnTo>
                      <a:lnTo>
                        <a:pt x="50313" y="388974"/>
                      </a:lnTo>
                      <a:lnTo>
                        <a:pt x="55845" y="370994"/>
                      </a:lnTo>
                      <a:lnTo>
                        <a:pt x="61723" y="353188"/>
                      </a:lnTo>
                      <a:cubicBezTo>
                        <a:pt x="63797" y="347310"/>
                        <a:pt x="65699" y="341260"/>
                        <a:pt x="67774" y="335382"/>
                      </a:cubicBezTo>
                      <a:cubicBezTo>
                        <a:pt x="72096" y="323626"/>
                        <a:pt x="76072" y="311870"/>
                        <a:pt x="80739" y="300115"/>
                      </a:cubicBezTo>
                      <a:lnTo>
                        <a:pt x="87482" y="282654"/>
                      </a:lnTo>
                      <a:lnTo>
                        <a:pt x="94570" y="265366"/>
                      </a:lnTo>
                      <a:cubicBezTo>
                        <a:pt x="113759" y="219208"/>
                        <a:pt x="135023" y="173914"/>
                        <a:pt x="158188" y="129658"/>
                      </a:cubicBezTo>
                      <a:cubicBezTo>
                        <a:pt x="181527" y="85401"/>
                        <a:pt x="206767" y="42182"/>
                        <a:pt x="233390" y="0"/>
                      </a:cubicBezTo>
                      <a:cubicBezTo>
                        <a:pt x="207285" y="42701"/>
                        <a:pt x="182737" y="86093"/>
                        <a:pt x="160090" y="130695"/>
                      </a:cubicBezTo>
                      <a:cubicBezTo>
                        <a:pt x="137270" y="175125"/>
                        <a:pt x="116352" y="220418"/>
                        <a:pt x="97508" y="266749"/>
                      </a:cubicBezTo>
                      <a:cubicBezTo>
                        <a:pt x="78838" y="313081"/>
                        <a:pt x="62069" y="360103"/>
                        <a:pt x="48411" y="407990"/>
                      </a:cubicBezTo>
                      <a:lnTo>
                        <a:pt x="43225" y="425969"/>
                      </a:lnTo>
                      <a:lnTo>
                        <a:pt x="38557" y="444121"/>
                      </a:lnTo>
                      <a:lnTo>
                        <a:pt x="36137" y="453111"/>
                      </a:lnTo>
                      <a:lnTo>
                        <a:pt x="34063" y="462274"/>
                      </a:lnTo>
                      <a:lnTo>
                        <a:pt x="29741" y="480426"/>
                      </a:lnTo>
                      <a:cubicBezTo>
                        <a:pt x="24381" y="504801"/>
                        <a:pt x="19714" y="529350"/>
                        <a:pt x="15910" y="553898"/>
                      </a:cubicBezTo>
                      <a:cubicBezTo>
                        <a:pt x="12107" y="578620"/>
                        <a:pt x="9168" y="603341"/>
                        <a:pt x="6921" y="628063"/>
                      </a:cubicBezTo>
                      <a:cubicBezTo>
                        <a:pt x="4846" y="652957"/>
                        <a:pt x="3809" y="677851"/>
                        <a:pt x="3636" y="702746"/>
                      </a:cubicBezTo>
                      <a:cubicBezTo>
                        <a:pt x="3290" y="752534"/>
                        <a:pt x="6921" y="802496"/>
                        <a:pt x="15046" y="851766"/>
                      </a:cubicBezTo>
                      <a:cubicBezTo>
                        <a:pt x="19022" y="876314"/>
                        <a:pt x="24208" y="900863"/>
                        <a:pt x="30605" y="924893"/>
                      </a:cubicBezTo>
                      <a:cubicBezTo>
                        <a:pt x="33717" y="936994"/>
                        <a:pt x="37174" y="948923"/>
                        <a:pt x="40978" y="960851"/>
                      </a:cubicBezTo>
                      <a:cubicBezTo>
                        <a:pt x="44781" y="972780"/>
                        <a:pt x="48757" y="984535"/>
                        <a:pt x="53079" y="996291"/>
                      </a:cubicBezTo>
                      <a:cubicBezTo>
                        <a:pt x="61723" y="1019630"/>
                        <a:pt x="71577" y="1042622"/>
                        <a:pt x="82814" y="1064923"/>
                      </a:cubicBezTo>
                      <a:cubicBezTo>
                        <a:pt x="88519" y="1075987"/>
                        <a:pt x="94397" y="1087052"/>
                        <a:pt x="100793" y="1097770"/>
                      </a:cubicBezTo>
                      <a:cubicBezTo>
                        <a:pt x="107363" y="1108661"/>
                        <a:pt x="114105" y="1119207"/>
                        <a:pt x="121711" y="112906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9" name="Google Shape;1479;p40"/>
                <p:cNvSpPr/>
                <p:nvPr/>
              </p:nvSpPr>
              <p:spPr>
                <a:xfrm>
                  <a:off x="7312954" y="1992824"/>
                  <a:ext cx="350984" cy="810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345" h="1070157" extrusionOk="0">
                      <a:moveTo>
                        <a:pt x="86445" y="1070110"/>
                      </a:moveTo>
                      <a:cubicBezTo>
                        <a:pt x="93015" y="1070455"/>
                        <a:pt x="-51338" y="795235"/>
                        <a:pt x="19715" y="544044"/>
                      </a:cubicBezTo>
                      <a:cubicBezTo>
                        <a:pt x="53253" y="419919"/>
                        <a:pt x="147817" y="270726"/>
                        <a:pt x="252407" y="166999"/>
                      </a:cubicBezTo>
                      <a:cubicBezTo>
                        <a:pt x="354059" y="61026"/>
                        <a:pt x="465738" y="346"/>
                        <a:pt x="462972" y="0"/>
                      </a:cubicBezTo>
                      <a:cubicBezTo>
                        <a:pt x="471270" y="3285"/>
                        <a:pt x="340056" y="362523"/>
                        <a:pt x="197432" y="602996"/>
                      </a:cubicBezTo>
                      <a:cubicBezTo>
                        <a:pt x="52388" y="851247"/>
                        <a:pt x="87828" y="1073913"/>
                        <a:pt x="86445" y="107011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0" name="Google Shape;1480;p40"/>
                <p:cNvSpPr/>
                <p:nvPr/>
              </p:nvSpPr>
              <p:spPr>
                <a:xfrm>
                  <a:off x="7339917" y="1992693"/>
                  <a:ext cx="323589" cy="810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80" h="1070282" extrusionOk="0">
                      <a:moveTo>
                        <a:pt x="50827" y="1070283"/>
                      </a:moveTo>
                      <a:cubicBezTo>
                        <a:pt x="50827" y="1070283"/>
                        <a:pt x="49789" y="1065096"/>
                        <a:pt x="47888" y="1055588"/>
                      </a:cubicBezTo>
                      <a:cubicBezTo>
                        <a:pt x="36996" y="1001477"/>
                        <a:pt x="-172" y="810275"/>
                        <a:pt x="1" y="703956"/>
                      </a:cubicBezTo>
                      <a:cubicBezTo>
                        <a:pt x="174" y="579139"/>
                        <a:pt x="23166" y="477660"/>
                        <a:pt x="28525" y="516038"/>
                      </a:cubicBezTo>
                      <a:cubicBezTo>
                        <a:pt x="33885" y="554417"/>
                        <a:pt x="48061" y="471436"/>
                        <a:pt x="77795" y="419400"/>
                      </a:cubicBezTo>
                      <a:cubicBezTo>
                        <a:pt x="107703" y="367364"/>
                        <a:pt x="86094" y="458470"/>
                        <a:pt x="109259" y="441183"/>
                      </a:cubicBezTo>
                      <a:cubicBezTo>
                        <a:pt x="132598" y="423895"/>
                        <a:pt x="227853" y="165443"/>
                        <a:pt x="240473" y="195005"/>
                      </a:cubicBezTo>
                      <a:cubicBezTo>
                        <a:pt x="253093" y="224567"/>
                        <a:pt x="427180" y="0"/>
                        <a:pt x="427180" y="0"/>
                      </a:cubicBezTo>
                      <a:cubicBezTo>
                        <a:pt x="427180" y="0"/>
                        <a:pt x="226124" y="296830"/>
                        <a:pt x="237534" y="296657"/>
                      </a:cubicBezTo>
                      <a:cubicBezTo>
                        <a:pt x="248944" y="296484"/>
                        <a:pt x="291645" y="317057"/>
                        <a:pt x="238398" y="364079"/>
                      </a:cubicBezTo>
                      <a:cubicBezTo>
                        <a:pt x="184979" y="411102"/>
                        <a:pt x="53938" y="555800"/>
                        <a:pt x="89897" y="547502"/>
                      </a:cubicBezTo>
                      <a:cubicBezTo>
                        <a:pt x="125855" y="539031"/>
                        <a:pt x="141587" y="549577"/>
                        <a:pt x="123262" y="582769"/>
                      </a:cubicBezTo>
                      <a:cubicBezTo>
                        <a:pt x="105110" y="616134"/>
                        <a:pt x="8472" y="664540"/>
                        <a:pt x="50827" y="107028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1" name="Google Shape;1481;p40"/>
                <p:cNvSpPr/>
                <p:nvPr/>
              </p:nvSpPr>
              <p:spPr>
                <a:xfrm>
                  <a:off x="7346054" y="1992824"/>
                  <a:ext cx="317840" cy="810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591" h="1070109" extrusionOk="0">
                      <a:moveTo>
                        <a:pt x="42720" y="1070110"/>
                      </a:moveTo>
                      <a:cubicBezTo>
                        <a:pt x="37533" y="1058700"/>
                        <a:pt x="33384" y="1046944"/>
                        <a:pt x="29581" y="1035016"/>
                      </a:cubicBezTo>
                      <a:cubicBezTo>
                        <a:pt x="25778" y="1023087"/>
                        <a:pt x="22320" y="1011159"/>
                        <a:pt x="19381" y="998884"/>
                      </a:cubicBezTo>
                      <a:cubicBezTo>
                        <a:pt x="13331" y="974681"/>
                        <a:pt x="8836" y="949960"/>
                        <a:pt x="5724" y="925239"/>
                      </a:cubicBezTo>
                      <a:cubicBezTo>
                        <a:pt x="4168" y="912791"/>
                        <a:pt x="2958" y="900344"/>
                        <a:pt x="1921" y="887897"/>
                      </a:cubicBezTo>
                      <a:cubicBezTo>
                        <a:pt x="1056" y="875450"/>
                        <a:pt x="365" y="863003"/>
                        <a:pt x="192" y="850383"/>
                      </a:cubicBezTo>
                      <a:cubicBezTo>
                        <a:pt x="-327" y="825316"/>
                        <a:pt x="192" y="800248"/>
                        <a:pt x="1921" y="775354"/>
                      </a:cubicBezTo>
                      <a:cubicBezTo>
                        <a:pt x="5378" y="725393"/>
                        <a:pt x="13676" y="675777"/>
                        <a:pt x="25778" y="627198"/>
                      </a:cubicBezTo>
                      <a:cubicBezTo>
                        <a:pt x="31829" y="602996"/>
                        <a:pt x="38744" y="578793"/>
                        <a:pt x="46696" y="555109"/>
                      </a:cubicBezTo>
                      <a:cubicBezTo>
                        <a:pt x="54648" y="531424"/>
                        <a:pt x="63465" y="507913"/>
                        <a:pt x="72973" y="484748"/>
                      </a:cubicBezTo>
                      <a:cubicBezTo>
                        <a:pt x="82654" y="461582"/>
                        <a:pt x="93027" y="438935"/>
                        <a:pt x="104091" y="416461"/>
                      </a:cubicBezTo>
                      <a:lnTo>
                        <a:pt x="112562" y="399692"/>
                      </a:lnTo>
                      <a:lnTo>
                        <a:pt x="116884" y="391394"/>
                      </a:lnTo>
                      <a:lnTo>
                        <a:pt x="121379" y="383096"/>
                      </a:lnTo>
                      <a:lnTo>
                        <a:pt x="130368" y="366672"/>
                      </a:lnTo>
                      <a:lnTo>
                        <a:pt x="139704" y="350422"/>
                      </a:lnTo>
                      <a:lnTo>
                        <a:pt x="144372" y="342297"/>
                      </a:lnTo>
                      <a:lnTo>
                        <a:pt x="149212" y="334172"/>
                      </a:lnTo>
                      <a:lnTo>
                        <a:pt x="158893" y="318094"/>
                      </a:lnTo>
                      <a:lnTo>
                        <a:pt x="168920" y="302189"/>
                      </a:lnTo>
                      <a:cubicBezTo>
                        <a:pt x="172205" y="296830"/>
                        <a:pt x="175489" y="291644"/>
                        <a:pt x="179120" y="286457"/>
                      </a:cubicBezTo>
                      <a:cubicBezTo>
                        <a:pt x="186035" y="276085"/>
                        <a:pt x="192777" y="265539"/>
                        <a:pt x="200038" y="255340"/>
                      </a:cubicBezTo>
                      <a:lnTo>
                        <a:pt x="210756" y="239954"/>
                      </a:lnTo>
                      <a:lnTo>
                        <a:pt x="221820" y="224740"/>
                      </a:lnTo>
                      <a:cubicBezTo>
                        <a:pt x="251383" y="184460"/>
                        <a:pt x="282846" y="145390"/>
                        <a:pt x="315866" y="108048"/>
                      </a:cubicBezTo>
                      <a:cubicBezTo>
                        <a:pt x="349058" y="70707"/>
                        <a:pt x="383806" y="34748"/>
                        <a:pt x="419592" y="0"/>
                      </a:cubicBezTo>
                      <a:cubicBezTo>
                        <a:pt x="384152" y="35267"/>
                        <a:pt x="349923" y="71744"/>
                        <a:pt x="317422" y="109431"/>
                      </a:cubicBezTo>
                      <a:cubicBezTo>
                        <a:pt x="284748" y="147118"/>
                        <a:pt x="253630" y="186189"/>
                        <a:pt x="224414" y="226642"/>
                      </a:cubicBezTo>
                      <a:cubicBezTo>
                        <a:pt x="195370" y="267268"/>
                        <a:pt x="167710" y="308931"/>
                        <a:pt x="143161" y="352324"/>
                      </a:cubicBezTo>
                      <a:lnTo>
                        <a:pt x="133999" y="368574"/>
                      </a:lnTo>
                      <a:lnTo>
                        <a:pt x="125182" y="384997"/>
                      </a:lnTo>
                      <a:lnTo>
                        <a:pt x="120687" y="393296"/>
                      </a:lnTo>
                      <a:lnTo>
                        <a:pt x="116365" y="401594"/>
                      </a:lnTo>
                      <a:lnTo>
                        <a:pt x="107894" y="418190"/>
                      </a:lnTo>
                      <a:cubicBezTo>
                        <a:pt x="97003" y="440664"/>
                        <a:pt x="86630" y="463311"/>
                        <a:pt x="76949" y="486303"/>
                      </a:cubicBezTo>
                      <a:cubicBezTo>
                        <a:pt x="67441" y="509296"/>
                        <a:pt x="58624" y="532635"/>
                        <a:pt x="50672" y="556319"/>
                      </a:cubicBezTo>
                      <a:cubicBezTo>
                        <a:pt x="42720" y="580003"/>
                        <a:pt x="35805" y="603860"/>
                        <a:pt x="29754" y="628063"/>
                      </a:cubicBezTo>
                      <a:cubicBezTo>
                        <a:pt x="17652" y="676468"/>
                        <a:pt x="9354" y="725738"/>
                        <a:pt x="5551" y="775527"/>
                      </a:cubicBezTo>
                      <a:cubicBezTo>
                        <a:pt x="3649" y="800421"/>
                        <a:pt x="2785" y="825316"/>
                        <a:pt x="3304" y="850210"/>
                      </a:cubicBezTo>
                      <a:cubicBezTo>
                        <a:pt x="3477" y="862657"/>
                        <a:pt x="3995" y="875104"/>
                        <a:pt x="4860" y="887551"/>
                      </a:cubicBezTo>
                      <a:cubicBezTo>
                        <a:pt x="5724" y="899999"/>
                        <a:pt x="6761" y="912446"/>
                        <a:pt x="8317" y="924720"/>
                      </a:cubicBezTo>
                      <a:cubicBezTo>
                        <a:pt x="11083" y="949441"/>
                        <a:pt x="15405" y="974163"/>
                        <a:pt x="20937" y="998366"/>
                      </a:cubicBezTo>
                      <a:cubicBezTo>
                        <a:pt x="23703" y="1010467"/>
                        <a:pt x="26988" y="1022568"/>
                        <a:pt x="30618" y="1034497"/>
                      </a:cubicBezTo>
                      <a:cubicBezTo>
                        <a:pt x="33730" y="1046944"/>
                        <a:pt x="37706" y="1058700"/>
                        <a:pt x="42720" y="107011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2" name="Google Shape;1482;p40"/>
                <p:cNvSpPr/>
                <p:nvPr/>
              </p:nvSpPr>
              <p:spPr>
                <a:xfrm>
                  <a:off x="6739167" y="2116362"/>
                  <a:ext cx="613724" cy="601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197" h="794078" extrusionOk="0">
                      <a:moveTo>
                        <a:pt x="810195" y="794025"/>
                      </a:moveTo>
                      <a:cubicBezTo>
                        <a:pt x="804490" y="797137"/>
                        <a:pt x="812442" y="486649"/>
                        <a:pt x="638009" y="292508"/>
                      </a:cubicBezTo>
                      <a:cubicBezTo>
                        <a:pt x="553126" y="195870"/>
                        <a:pt x="402550" y="103726"/>
                        <a:pt x="262693" y="56877"/>
                      </a:cubicBezTo>
                      <a:cubicBezTo>
                        <a:pt x="124737" y="6569"/>
                        <a:pt x="-2328" y="1556"/>
                        <a:pt x="92" y="0"/>
                      </a:cubicBezTo>
                      <a:cubicBezTo>
                        <a:pt x="-5786" y="6569"/>
                        <a:pt x="270472" y="270899"/>
                        <a:pt x="504548" y="423895"/>
                      </a:cubicBezTo>
                      <a:cubicBezTo>
                        <a:pt x="744155" y="582423"/>
                        <a:pt x="810713" y="798001"/>
                        <a:pt x="810195" y="79402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3" name="Google Shape;1483;p40"/>
                <p:cNvSpPr/>
                <p:nvPr/>
              </p:nvSpPr>
              <p:spPr>
                <a:xfrm>
                  <a:off x="6739238" y="2116362"/>
                  <a:ext cx="613652" cy="601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102" h="794024" extrusionOk="0">
                      <a:moveTo>
                        <a:pt x="810102" y="794025"/>
                      </a:moveTo>
                      <a:cubicBezTo>
                        <a:pt x="810102" y="794025"/>
                        <a:pt x="808719" y="788838"/>
                        <a:pt x="806299" y="779503"/>
                      </a:cubicBezTo>
                      <a:cubicBezTo>
                        <a:pt x="792296" y="726084"/>
                        <a:pt x="741124" y="538167"/>
                        <a:pt x="694102" y="442911"/>
                      </a:cubicBezTo>
                      <a:cubicBezTo>
                        <a:pt x="638954" y="331060"/>
                        <a:pt x="573434" y="250153"/>
                        <a:pt x="585708" y="286976"/>
                      </a:cubicBezTo>
                      <a:cubicBezTo>
                        <a:pt x="597809" y="323799"/>
                        <a:pt x="548539" y="255512"/>
                        <a:pt x="498751" y="221974"/>
                      </a:cubicBezTo>
                      <a:cubicBezTo>
                        <a:pt x="448962" y="188436"/>
                        <a:pt x="508605" y="260699"/>
                        <a:pt x="480080" y="255512"/>
                      </a:cubicBezTo>
                      <a:cubicBezTo>
                        <a:pt x="451555" y="250153"/>
                        <a:pt x="251882" y="60334"/>
                        <a:pt x="253611" y="92489"/>
                      </a:cubicBezTo>
                      <a:cubicBezTo>
                        <a:pt x="255340" y="124644"/>
                        <a:pt x="0" y="0"/>
                        <a:pt x="0" y="0"/>
                      </a:cubicBezTo>
                      <a:cubicBezTo>
                        <a:pt x="0" y="0"/>
                        <a:pt x="311352" y="177372"/>
                        <a:pt x="301152" y="182385"/>
                      </a:cubicBezTo>
                      <a:cubicBezTo>
                        <a:pt x="290952" y="187399"/>
                        <a:pt x="261563" y="224567"/>
                        <a:pt x="330195" y="243238"/>
                      </a:cubicBezTo>
                      <a:cubicBezTo>
                        <a:pt x="398828" y="261736"/>
                        <a:pt x="580349" y="333999"/>
                        <a:pt x="544390" y="342297"/>
                      </a:cubicBezTo>
                      <a:cubicBezTo>
                        <a:pt x="508432" y="350595"/>
                        <a:pt x="498924" y="366845"/>
                        <a:pt x="530041" y="388801"/>
                      </a:cubicBezTo>
                      <a:cubicBezTo>
                        <a:pt x="560986" y="410410"/>
                        <a:pt x="669035" y="411275"/>
                        <a:pt x="810102" y="79402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4" name="Google Shape;1484;p40"/>
                <p:cNvSpPr/>
                <p:nvPr/>
              </p:nvSpPr>
              <p:spPr>
                <a:xfrm>
                  <a:off x="6739499" y="2116493"/>
                  <a:ext cx="613390" cy="601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756" h="793851" extrusionOk="0">
                      <a:moveTo>
                        <a:pt x="809757" y="793852"/>
                      </a:moveTo>
                      <a:cubicBezTo>
                        <a:pt x="809238" y="781405"/>
                        <a:pt x="807509" y="768958"/>
                        <a:pt x="805608" y="756683"/>
                      </a:cubicBezTo>
                      <a:cubicBezTo>
                        <a:pt x="803706" y="744409"/>
                        <a:pt x="801113" y="732135"/>
                        <a:pt x="798347" y="720033"/>
                      </a:cubicBezTo>
                      <a:cubicBezTo>
                        <a:pt x="792642" y="695658"/>
                        <a:pt x="785554" y="671801"/>
                        <a:pt x="777083" y="648289"/>
                      </a:cubicBezTo>
                      <a:cubicBezTo>
                        <a:pt x="772934" y="636534"/>
                        <a:pt x="768439" y="624951"/>
                        <a:pt x="763771" y="613368"/>
                      </a:cubicBezTo>
                      <a:cubicBezTo>
                        <a:pt x="758931" y="601785"/>
                        <a:pt x="753917" y="590375"/>
                        <a:pt x="748558" y="579138"/>
                      </a:cubicBezTo>
                      <a:cubicBezTo>
                        <a:pt x="737840" y="556664"/>
                        <a:pt x="726257" y="534536"/>
                        <a:pt x="713464" y="513099"/>
                      </a:cubicBezTo>
                      <a:cubicBezTo>
                        <a:pt x="688051" y="470226"/>
                        <a:pt x="658835" y="429600"/>
                        <a:pt x="626680" y="391567"/>
                      </a:cubicBezTo>
                      <a:cubicBezTo>
                        <a:pt x="610602" y="372550"/>
                        <a:pt x="593660" y="354225"/>
                        <a:pt x="576199" y="336419"/>
                      </a:cubicBezTo>
                      <a:cubicBezTo>
                        <a:pt x="558566" y="318786"/>
                        <a:pt x="540414" y="301671"/>
                        <a:pt x="521743" y="285247"/>
                      </a:cubicBezTo>
                      <a:cubicBezTo>
                        <a:pt x="502900" y="268824"/>
                        <a:pt x="483710" y="253092"/>
                        <a:pt x="464002" y="237706"/>
                      </a:cubicBezTo>
                      <a:lnTo>
                        <a:pt x="449135" y="226469"/>
                      </a:lnTo>
                      <a:lnTo>
                        <a:pt x="441701" y="220937"/>
                      </a:lnTo>
                      <a:lnTo>
                        <a:pt x="434095" y="215578"/>
                      </a:lnTo>
                      <a:lnTo>
                        <a:pt x="418881" y="204687"/>
                      </a:lnTo>
                      <a:lnTo>
                        <a:pt x="403495" y="194141"/>
                      </a:lnTo>
                      <a:cubicBezTo>
                        <a:pt x="362178" y="166135"/>
                        <a:pt x="319131" y="140895"/>
                        <a:pt x="275220" y="117211"/>
                      </a:cubicBezTo>
                      <a:cubicBezTo>
                        <a:pt x="231137" y="93699"/>
                        <a:pt x="186016" y="72436"/>
                        <a:pt x="140031" y="53073"/>
                      </a:cubicBezTo>
                      <a:cubicBezTo>
                        <a:pt x="94045" y="33538"/>
                        <a:pt x="47368" y="15905"/>
                        <a:pt x="0" y="0"/>
                      </a:cubicBezTo>
                      <a:cubicBezTo>
                        <a:pt x="47541" y="15386"/>
                        <a:pt x="94564" y="32328"/>
                        <a:pt x="140895" y="51172"/>
                      </a:cubicBezTo>
                      <a:cubicBezTo>
                        <a:pt x="187053" y="70188"/>
                        <a:pt x="232520" y="91279"/>
                        <a:pt x="276776" y="114445"/>
                      </a:cubicBezTo>
                      <a:lnTo>
                        <a:pt x="293372" y="123089"/>
                      </a:lnTo>
                      <a:lnTo>
                        <a:pt x="309796" y="132078"/>
                      </a:lnTo>
                      <a:cubicBezTo>
                        <a:pt x="320860" y="137956"/>
                        <a:pt x="331578" y="144525"/>
                        <a:pt x="342297" y="150749"/>
                      </a:cubicBezTo>
                      <a:cubicBezTo>
                        <a:pt x="347656" y="153861"/>
                        <a:pt x="353015" y="157145"/>
                        <a:pt x="358374" y="160430"/>
                      </a:cubicBezTo>
                      <a:lnTo>
                        <a:pt x="374279" y="170284"/>
                      </a:lnTo>
                      <a:lnTo>
                        <a:pt x="390011" y="180484"/>
                      </a:lnTo>
                      <a:lnTo>
                        <a:pt x="397963" y="185497"/>
                      </a:lnTo>
                      <a:lnTo>
                        <a:pt x="405743" y="190684"/>
                      </a:lnTo>
                      <a:lnTo>
                        <a:pt x="421302" y="201229"/>
                      </a:lnTo>
                      <a:lnTo>
                        <a:pt x="436515" y="212120"/>
                      </a:lnTo>
                      <a:lnTo>
                        <a:pt x="444121" y="217479"/>
                      </a:lnTo>
                      <a:lnTo>
                        <a:pt x="451728" y="223012"/>
                      </a:lnTo>
                      <a:lnTo>
                        <a:pt x="466768" y="234249"/>
                      </a:lnTo>
                      <a:cubicBezTo>
                        <a:pt x="486649" y="249462"/>
                        <a:pt x="506011" y="265366"/>
                        <a:pt x="524855" y="281790"/>
                      </a:cubicBezTo>
                      <a:cubicBezTo>
                        <a:pt x="543526" y="298386"/>
                        <a:pt x="561851" y="315501"/>
                        <a:pt x="579484" y="333307"/>
                      </a:cubicBezTo>
                      <a:cubicBezTo>
                        <a:pt x="596945" y="351114"/>
                        <a:pt x="613887" y="369611"/>
                        <a:pt x="629964" y="388801"/>
                      </a:cubicBezTo>
                      <a:cubicBezTo>
                        <a:pt x="662292" y="427007"/>
                        <a:pt x="691509" y="467806"/>
                        <a:pt x="716749" y="511198"/>
                      </a:cubicBezTo>
                      <a:cubicBezTo>
                        <a:pt x="729369" y="532807"/>
                        <a:pt x="740952" y="555109"/>
                        <a:pt x="751497" y="577755"/>
                      </a:cubicBezTo>
                      <a:cubicBezTo>
                        <a:pt x="756856" y="589165"/>
                        <a:pt x="761697" y="600575"/>
                        <a:pt x="766364" y="612158"/>
                      </a:cubicBezTo>
                      <a:cubicBezTo>
                        <a:pt x="771032" y="623741"/>
                        <a:pt x="775527" y="635496"/>
                        <a:pt x="779503" y="647252"/>
                      </a:cubicBezTo>
                      <a:cubicBezTo>
                        <a:pt x="787628" y="670936"/>
                        <a:pt x="794371" y="694966"/>
                        <a:pt x="799730" y="719515"/>
                      </a:cubicBezTo>
                      <a:cubicBezTo>
                        <a:pt x="802323" y="731789"/>
                        <a:pt x="804743" y="744063"/>
                        <a:pt x="806472" y="756338"/>
                      </a:cubicBezTo>
                      <a:cubicBezTo>
                        <a:pt x="807855" y="768958"/>
                        <a:pt x="809411" y="781405"/>
                        <a:pt x="809757" y="79385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5" name="Google Shape;1485;p40"/>
                <p:cNvSpPr/>
                <p:nvPr/>
              </p:nvSpPr>
              <p:spPr>
                <a:xfrm>
                  <a:off x="6633467" y="2336591"/>
                  <a:ext cx="738883" cy="448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423" h="591662" extrusionOk="0">
                      <a:moveTo>
                        <a:pt x="975412" y="591613"/>
                      </a:moveTo>
                      <a:cubicBezTo>
                        <a:pt x="970571" y="596107"/>
                        <a:pt x="904705" y="292362"/>
                        <a:pt x="689127" y="145244"/>
                      </a:cubicBezTo>
                      <a:cubicBezTo>
                        <a:pt x="583845" y="71598"/>
                        <a:pt x="415462" y="17833"/>
                        <a:pt x="268690" y="5386"/>
                      </a:cubicBezTo>
                      <a:cubicBezTo>
                        <a:pt x="122781" y="-10691"/>
                        <a:pt x="-1863" y="14549"/>
                        <a:pt x="39" y="12474"/>
                      </a:cubicBezTo>
                      <a:cubicBezTo>
                        <a:pt x="-4110" y="20254"/>
                        <a:pt x="326949" y="211629"/>
                        <a:pt x="590587" y="304637"/>
                      </a:cubicBezTo>
                      <a:cubicBezTo>
                        <a:pt x="860967" y="401794"/>
                        <a:pt x="976795" y="595243"/>
                        <a:pt x="975412" y="59161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6" name="Google Shape;1486;p40"/>
                <p:cNvSpPr/>
                <p:nvPr/>
              </p:nvSpPr>
              <p:spPr>
                <a:xfrm>
                  <a:off x="6633366" y="2345903"/>
                  <a:ext cx="738975" cy="438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545" h="579311" extrusionOk="0">
                      <a:moveTo>
                        <a:pt x="975546" y="579311"/>
                      </a:moveTo>
                      <a:cubicBezTo>
                        <a:pt x="975546" y="579311"/>
                        <a:pt x="972953" y="574644"/>
                        <a:pt x="968458" y="566173"/>
                      </a:cubicBezTo>
                      <a:cubicBezTo>
                        <a:pt x="942181" y="517594"/>
                        <a:pt x="847963" y="347310"/>
                        <a:pt x="779503" y="265712"/>
                      </a:cubicBezTo>
                      <a:cubicBezTo>
                        <a:pt x="699288" y="170111"/>
                        <a:pt x="616480" y="107011"/>
                        <a:pt x="637052" y="139858"/>
                      </a:cubicBezTo>
                      <a:cubicBezTo>
                        <a:pt x="657625" y="172704"/>
                        <a:pt x="593487" y="118075"/>
                        <a:pt x="537129" y="97330"/>
                      </a:cubicBezTo>
                      <a:cubicBezTo>
                        <a:pt x="480944" y="76585"/>
                        <a:pt x="555800" y="132597"/>
                        <a:pt x="526930" y="134326"/>
                      </a:cubicBezTo>
                      <a:cubicBezTo>
                        <a:pt x="497886" y="135881"/>
                        <a:pt x="258970" y="-1210"/>
                        <a:pt x="268305" y="29735"/>
                      </a:cubicBezTo>
                      <a:cubicBezTo>
                        <a:pt x="277641" y="60507"/>
                        <a:pt x="0" y="0"/>
                        <a:pt x="0" y="0"/>
                      </a:cubicBezTo>
                      <a:cubicBezTo>
                        <a:pt x="0" y="0"/>
                        <a:pt x="344544" y="98367"/>
                        <a:pt x="335900" y="105628"/>
                      </a:cubicBezTo>
                      <a:cubicBezTo>
                        <a:pt x="327084" y="112889"/>
                        <a:pt x="307376" y="156108"/>
                        <a:pt x="378428" y="157837"/>
                      </a:cubicBezTo>
                      <a:cubicBezTo>
                        <a:pt x="449481" y="159566"/>
                        <a:pt x="642930" y="186534"/>
                        <a:pt x="609911" y="203131"/>
                      </a:cubicBezTo>
                      <a:cubicBezTo>
                        <a:pt x="576891" y="219727"/>
                        <a:pt x="571705" y="237879"/>
                        <a:pt x="606972" y="251709"/>
                      </a:cubicBezTo>
                      <a:cubicBezTo>
                        <a:pt x="642412" y="265539"/>
                        <a:pt x="747694" y="240818"/>
                        <a:pt x="975546" y="5793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7" name="Google Shape;1487;p40"/>
                <p:cNvSpPr/>
                <p:nvPr/>
              </p:nvSpPr>
              <p:spPr>
                <a:xfrm>
                  <a:off x="6633758" y="2346034"/>
                  <a:ext cx="738583" cy="438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027" h="579138" extrusionOk="0">
                      <a:moveTo>
                        <a:pt x="975027" y="579139"/>
                      </a:moveTo>
                      <a:cubicBezTo>
                        <a:pt x="971570" y="567210"/>
                        <a:pt x="967075" y="555454"/>
                        <a:pt x="962234" y="544044"/>
                      </a:cubicBezTo>
                      <a:cubicBezTo>
                        <a:pt x="957394" y="532462"/>
                        <a:pt x="952035" y="521225"/>
                        <a:pt x="946502" y="510160"/>
                      </a:cubicBezTo>
                      <a:cubicBezTo>
                        <a:pt x="935265" y="487859"/>
                        <a:pt x="922646" y="466250"/>
                        <a:pt x="908988" y="445504"/>
                      </a:cubicBezTo>
                      <a:cubicBezTo>
                        <a:pt x="902246" y="435132"/>
                        <a:pt x="894985" y="424932"/>
                        <a:pt x="887724" y="414732"/>
                      </a:cubicBezTo>
                      <a:cubicBezTo>
                        <a:pt x="880291" y="404705"/>
                        <a:pt x="872857" y="394679"/>
                        <a:pt x="864905" y="385170"/>
                      </a:cubicBezTo>
                      <a:cubicBezTo>
                        <a:pt x="849173" y="365808"/>
                        <a:pt x="832576" y="347137"/>
                        <a:pt x="815116" y="329331"/>
                      </a:cubicBezTo>
                      <a:cubicBezTo>
                        <a:pt x="780195" y="293718"/>
                        <a:pt x="742335" y="261045"/>
                        <a:pt x="701881" y="231828"/>
                      </a:cubicBezTo>
                      <a:cubicBezTo>
                        <a:pt x="681655" y="217134"/>
                        <a:pt x="660910" y="203303"/>
                        <a:pt x="639818" y="190165"/>
                      </a:cubicBezTo>
                      <a:cubicBezTo>
                        <a:pt x="618555" y="177199"/>
                        <a:pt x="596772" y="164925"/>
                        <a:pt x="574817" y="153342"/>
                      </a:cubicBezTo>
                      <a:cubicBezTo>
                        <a:pt x="552688" y="141759"/>
                        <a:pt x="530214" y="131041"/>
                        <a:pt x="507394" y="120841"/>
                      </a:cubicBezTo>
                      <a:lnTo>
                        <a:pt x="490280" y="113407"/>
                      </a:lnTo>
                      <a:lnTo>
                        <a:pt x="481636" y="109777"/>
                      </a:lnTo>
                      <a:lnTo>
                        <a:pt x="472992" y="106319"/>
                      </a:lnTo>
                      <a:lnTo>
                        <a:pt x="455704" y="99404"/>
                      </a:lnTo>
                      <a:lnTo>
                        <a:pt x="438244" y="92835"/>
                      </a:lnTo>
                      <a:cubicBezTo>
                        <a:pt x="391567" y="75374"/>
                        <a:pt x="343680" y="61026"/>
                        <a:pt x="295274" y="48578"/>
                      </a:cubicBezTo>
                      <a:cubicBezTo>
                        <a:pt x="246869" y="36304"/>
                        <a:pt x="197944" y="26277"/>
                        <a:pt x="148674" y="18325"/>
                      </a:cubicBezTo>
                      <a:cubicBezTo>
                        <a:pt x="99404" y="10373"/>
                        <a:pt x="49789" y="4322"/>
                        <a:pt x="0" y="0"/>
                      </a:cubicBezTo>
                      <a:cubicBezTo>
                        <a:pt x="49789" y="3630"/>
                        <a:pt x="99577" y="8990"/>
                        <a:pt x="149020" y="16250"/>
                      </a:cubicBezTo>
                      <a:cubicBezTo>
                        <a:pt x="198463" y="23684"/>
                        <a:pt x="247560" y="33365"/>
                        <a:pt x="296139" y="45467"/>
                      </a:cubicBezTo>
                      <a:lnTo>
                        <a:pt x="314291" y="49961"/>
                      </a:lnTo>
                      <a:lnTo>
                        <a:pt x="332443" y="54802"/>
                      </a:lnTo>
                      <a:cubicBezTo>
                        <a:pt x="344544" y="57914"/>
                        <a:pt x="356473" y="61717"/>
                        <a:pt x="368401" y="65175"/>
                      </a:cubicBezTo>
                      <a:cubicBezTo>
                        <a:pt x="374452" y="66903"/>
                        <a:pt x="380330" y="68805"/>
                        <a:pt x="386380" y="70707"/>
                      </a:cubicBezTo>
                      <a:lnTo>
                        <a:pt x="404187" y="76412"/>
                      </a:lnTo>
                      <a:lnTo>
                        <a:pt x="421993" y="82635"/>
                      </a:lnTo>
                      <a:lnTo>
                        <a:pt x="430810" y="85747"/>
                      </a:lnTo>
                      <a:lnTo>
                        <a:pt x="439627" y="89032"/>
                      </a:lnTo>
                      <a:lnTo>
                        <a:pt x="457260" y="95601"/>
                      </a:lnTo>
                      <a:lnTo>
                        <a:pt x="474721" y="102516"/>
                      </a:lnTo>
                      <a:lnTo>
                        <a:pt x="483365" y="105974"/>
                      </a:lnTo>
                      <a:lnTo>
                        <a:pt x="492008" y="109604"/>
                      </a:lnTo>
                      <a:lnTo>
                        <a:pt x="509296" y="117038"/>
                      </a:lnTo>
                      <a:cubicBezTo>
                        <a:pt x="532116" y="127238"/>
                        <a:pt x="554763" y="137956"/>
                        <a:pt x="577064" y="149366"/>
                      </a:cubicBezTo>
                      <a:cubicBezTo>
                        <a:pt x="599192" y="161121"/>
                        <a:pt x="620975" y="173396"/>
                        <a:pt x="642239" y="186534"/>
                      </a:cubicBezTo>
                      <a:cubicBezTo>
                        <a:pt x="663503" y="199673"/>
                        <a:pt x="684248" y="213676"/>
                        <a:pt x="704474" y="228371"/>
                      </a:cubicBezTo>
                      <a:cubicBezTo>
                        <a:pt x="744928" y="257933"/>
                        <a:pt x="783134" y="290606"/>
                        <a:pt x="817709" y="326738"/>
                      </a:cubicBezTo>
                      <a:cubicBezTo>
                        <a:pt x="834997" y="344717"/>
                        <a:pt x="851593" y="363561"/>
                        <a:pt x="867152" y="383096"/>
                      </a:cubicBezTo>
                      <a:cubicBezTo>
                        <a:pt x="874931" y="392777"/>
                        <a:pt x="882538" y="402804"/>
                        <a:pt x="889799" y="413003"/>
                      </a:cubicBezTo>
                      <a:cubicBezTo>
                        <a:pt x="897060" y="423203"/>
                        <a:pt x="904148" y="433403"/>
                        <a:pt x="910890" y="444121"/>
                      </a:cubicBezTo>
                      <a:cubicBezTo>
                        <a:pt x="924374" y="465212"/>
                        <a:pt x="936649" y="486995"/>
                        <a:pt x="947713" y="509469"/>
                      </a:cubicBezTo>
                      <a:cubicBezTo>
                        <a:pt x="953245" y="520706"/>
                        <a:pt x="958258" y="532116"/>
                        <a:pt x="963099" y="543699"/>
                      </a:cubicBezTo>
                      <a:cubicBezTo>
                        <a:pt x="967248" y="555281"/>
                        <a:pt x="971743" y="567037"/>
                        <a:pt x="975027" y="57913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88" name="Google Shape;1488;p40"/>
              <p:cNvGrpSpPr/>
              <p:nvPr/>
            </p:nvGrpSpPr>
            <p:grpSpPr>
              <a:xfrm rot="-987851">
                <a:off x="8359530" y="3285707"/>
                <a:ext cx="1239969" cy="2994608"/>
                <a:chOff x="7641828" y="2979751"/>
                <a:chExt cx="797430" cy="1925845"/>
              </a:xfrm>
            </p:grpSpPr>
            <p:sp>
              <p:nvSpPr>
                <p:cNvPr id="1489" name="Google Shape;1489;p40"/>
                <p:cNvSpPr/>
                <p:nvPr/>
              </p:nvSpPr>
              <p:spPr>
                <a:xfrm>
                  <a:off x="7692826" y="3995173"/>
                  <a:ext cx="421452" cy="58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372" h="765907" extrusionOk="0">
                      <a:moveTo>
                        <a:pt x="556372" y="765908"/>
                      </a:moveTo>
                      <a:cubicBezTo>
                        <a:pt x="556372" y="765908"/>
                        <a:pt x="528021" y="651463"/>
                        <a:pt x="400783" y="510742"/>
                      </a:cubicBezTo>
                      <a:cubicBezTo>
                        <a:pt x="273545" y="370019"/>
                        <a:pt x="-4441" y="14065"/>
                        <a:pt x="54" y="581"/>
                      </a:cubicBezTo>
                      <a:cubicBezTo>
                        <a:pt x="4549" y="-13076"/>
                        <a:pt x="70415" y="217196"/>
                        <a:pt x="191775" y="365525"/>
                      </a:cubicBezTo>
                      <a:cubicBezTo>
                        <a:pt x="307257" y="506592"/>
                        <a:pt x="556372" y="765908"/>
                        <a:pt x="556372" y="76590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0" name="Google Shape;1490;p40"/>
                <p:cNvSpPr/>
                <p:nvPr/>
              </p:nvSpPr>
              <p:spPr>
                <a:xfrm>
                  <a:off x="8015695" y="3434324"/>
                  <a:ext cx="346787" cy="1471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805" h="1942274" extrusionOk="0">
                      <a:moveTo>
                        <a:pt x="102370" y="0"/>
                      </a:moveTo>
                      <a:cubicBezTo>
                        <a:pt x="102370" y="0"/>
                        <a:pt x="-288678" y="1385783"/>
                        <a:pt x="457806" y="1942275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1" name="Google Shape;1491;p40"/>
                <p:cNvSpPr/>
                <p:nvPr/>
              </p:nvSpPr>
              <p:spPr>
                <a:xfrm>
                  <a:off x="8044506" y="2979751"/>
                  <a:ext cx="184432" cy="692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74" h="914787" extrusionOk="0">
                      <a:moveTo>
                        <a:pt x="0" y="914787"/>
                      </a:moveTo>
                      <a:cubicBezTo>
                        <a:pt x="0" y="914787"/>
                        <a:pt x="70880" y="820569"/>
                        <a:pt x="99750" y="632997"/>
                      </a:cubicBezTo>
                      <a:cubicBezTo>
                        <a:pt x="128621" y="445598"/>
                        <a:pt x="229235" y="5280"/>
                        <a:pt x="242547" y="94"/>
                      </a:cubicBezTo>
                      <a:cubicBezTo>
                        <a:pt x="256031" y="-4919"/>
                        <a:pt x="118767" y="191296"/>
                        <a:pt x="80388" y="379214"/>
                      </a:cubicBezTo>
                      <a:cubicBezTo>
                        <a:pt x="43911" y="558142"/>
                        <a:pt x="0" y="914787"/>
                        <a:pt x="0" y="91478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2" name="Google Shape;1492;p40"/>
                <p:cNvSpPr/>
                <p:nvPr/>
              </p:nvSpPr>
              <p:spPr>
                <a:xfrm>
                  <a:off x="8021605" y="3482976"/>
                  <a:ext cx="280883" cy="659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803" h="870823" extrusionOk="0">
                      <a:moveTo>
                        <a:pt x="0" y="870823"/>
                      </a:moveTo>
                      <a:cubicBezTo>
                        <a:pt x="0" y="870823"/>
                        <a:pt x="83500" y="787669"/>
                        <a:pt x="138648" y="606148"/>
                      </a:cubicBezTo>
                      <a:cubicBezTo>
                        <a:pt x="193795" y="424627"/>
                        <a:pt x="355954" y="3153"/>
                        <a:pt x="369957" y="41"/>
                      </a:cubicBezTo>
                      <a:cubicBezTo>
                        <a:pt x="383960" y="-3071"/>
                        <a:pt x="220419" y="171881"/>
                        <a:pt x="155589" y="352365"/>
                      </a:cubicBezTo>
                      <a:cubicBezTo>
                        <a:pt x="94218" y="523859"/>
                        <a:pt x="0" y="870823"/>
                        <a:pt x="0" y="87082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3" name="Google Shape;1493;p40"/>
                <p:cNvSpPr/>
                <p:nvPr/>
              </p:nvSpPr>
              <p:spPr>
                <a:xfrm>
                  <a:off x="8039140" y="3673256"/>
                  <a:ext cx="280883" cy="659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803" h="870823" extrusionOk="0">
                      <a:moveTo>
                        <a:pt x="0" y="870823"/>
                      </a:moveTo>
                      <a:cubicBezTo>
                        <a:pt x="0" y="870823"/>
                        <a:pt x="83500" y="787669"/>
                        <a:pt x="138647" y="606148"/>
                      </a:cubicBezTo>
                      <a:cubicBezTo>
                        <a:pt x="193795" y="424627"/>
                        <a:pt x="355954" y="3153"/>
                        <a:pt x="369957" y="41"/>
                      </a:cubicBezTo>
                      <a:cubicBezTo>
                        <a:pt x="383960" y="-3071"/>
                        <a:pt x="220418" y="171881"/>
                        <a:pt x="155589" y="352364"/>
                      </a:cubicBezTo>
                      <a:cubicBezTo>
                        <a:pt x="94045" y="523859"/>
                        <a:pt x="0" y="870823"/>
                        <a:pt x="0" y="87082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4" name="Google Shape;1494;p40"/>
                <p:cNvSpPr/>
                <p:nvPr/>
              </p:nvSpPr>
              <p:spPr>
                <a:xfrm>
                  <a:off x="8124728" y="3941010"/>
                  <a:ext cx="280883" cy="659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803" h="870823" extrusionOk="0">
                      <a:moveTo>
                        <a:pt x="0" y="870823"/>
                      </a:moveTo>
                      <a:cubicBezTo>
                        <a:pt x="0" y="870823"/>
                        <a:pt x="83500" y="787669"/>
                        <a:pt x="138648" y="606148"/>
                      </a:cubicBezTo>
                      <a:cubicBezTo>
                        <a:pt x="193795" y="424627"/>
                        <a:pt x="355954" y="3153"/>
                        <a:pt x="369957" y="41"/>
                      </a:cubicBezTo>
                      <a:cubicBezTo>
                        <a:pt x="383960" y="-3071"/>
                        <a:pt x="220418" y="171881"/>
                        <a:pt x="155589" y="352365"/>
                      </a:cubicBezTo>
                      <a:cubicBezTo>
                        <a:pt x="94218" y="524032"/>
                        <a:pt x="0" y="870823"/>
                        <a:pt x="0" y="87082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5" name="Google Shape;1495;p40"/>
                <p:cNvSpPr/>
                <p:nvPr/>
              </p:nvSpPr>
              <p:spPr>
                <a:xfrm>
                  <a:off x="8084421" y="3876777"/>
                  <a:ext cx="354836" cy="623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431" h="822560" extrusionOk="0">
                      <a:moveTo>
                        <a:pt x="0" y="822561"/>
                      </a:moveTo>
                      <a:cubicBezTo>
                        <a:pt x="0" y="822561"/>
                        <a:pt x="92489" y="749434"/>
                        <a:pt x="168209" y="575520"/>
                      </a:cubicBezTo>
                      <a:cubicBezTo>
                        <a:pt x="243930" y="401605"/>
                        <a:pt x="453457" y="1395"/>
                        <a:pt x="467633" y="12"/>
                      </a:cubicBezTo>
                      <a:cubicBezTo>
                        <a:pt x="481981" y="-1544"/>
                        <a:pt x="299250" y="153354"/>
                        <a:pt x="214195" y="325366"/>
                      </a:cubicBezTo>
                      <a:cubicBezTo>
                        <a:pt x="133461" y="488735"/>
                        <a:pt x="0" y="822561"/>
                        <a:pt x="0" y="82256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6" name="Google Shape;1496;p40"/>
                <p:cNvSpPr/>
                <p:nvPr/>
              </p:nvSpPr>
              <p:spPr>
                <a:xfrm>
                  <a:off x="7840912" y="3260906"/>
                  <a:ext cx="178681" cy="694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882" h="917311" extrusionOk="0">
                      <a:moveTo>
                        <a:pt x="234202" y="917312"/>
                      </a:moveTo>
                      <a:cubicBezTo>
                        <a:pt x="234202" y="917312"/>
                        <a:pt x="250106" y="800447"/>
                        <a:pt x="184067" y="622729"/>
                      </a:cubicBezTo>
                      <a:cubicBezTo>
                        <a:pt x="117855" y="445011"/>
                        <a:pt x="-8691" y="11436"/>
                        <a:pt x="472" y="371"/>
                      </a:cubicBezTo>
                      <a:cubicBezTo>
                        <a:pt x="9807" y="-10693"/>
                        <a:pt x="-14396" y="227705"/>
                        <a:pt x="43691" y="410436"/>
                      </a:cubicBezTo>
                      <a:cubicBezTo>
                        <a:pt x="98839" y="584351"/>
                        <a:pt x="234202" y="917312"/>
                        <a:pt x="234202" y="91731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" name="Google Shape;1497;p40"/>
                <p:cNvSpPr/>
                <p:nvPr/>
              </p:nvSpPr>
              <p:spPr>
                <a:xfrm>
                  <a:off x="7685182" y="3609430"/>
                  <a:ext cx="342801" cy="629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543" h="831530" extrusionOk="0">
                      <a:moveTo>
                        <a:pt x="452544" y="831531"/>
                      </a:moveTo>
                      <a:cubicBezTo>
                        <a:pt x="452544" y="831531"/>
                        <a:pt x="439232" y="714320"/>
                        <a:pt x="331357" y="558385"/>
                      </a:cubicBezTo>
                      <a:cubicBezTo>
                        <a:pt x="223481" y="402277"/>
                        <a:pt x="-6100" y="13303"/>
                        <a:pt x="124" y="511"/>
                      </a:cubicBezTo>
                      <a:cubicBezTo>
                        <a:pt x="6348" y="-12455"/>
                        <a:pt x="41787" y="224386"/>
                        <a:pt x="142921" y="387409"/>
                      </a:cubicBezTo>
                      <a:cubicBezTo>
                        <a:pt x="239213" y="542135"/>
                        <a:pt x="452544" y="831531"/>
                        <a:pt x="452544" y="83153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8" name="Google Shape;1498;p40"/>
                <p:cNvSpPr/>
                <p:nvPr/>
              </p:nvSpPr>
              <p:spPr>
                <a:xfrm>
                  <a:off x="7706807" y="3925710"/>
                  <a:ext cx="388735" cy="602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181" h="795433" extrusionOk="0">
                      <a:moveTo>
                        <a:pt x="513182" y="795434"/>
                      </a:moveTo>
                      <a:cubicBezTo>
                        <a:pt x="513182" y="795434"/>
                        <a:pt x="491226" y="679606"/>
                        <a:pt x="371941" y="532142"/>
                      </a:cubicBezTo>
                      <a:cubicBezTo>
                        <a:pt x="252656" y="384678"/>
                        <a:pt x="-5277" y="13857"/>
                        <a:pt x="82" y="545"/>
                      </a:cubicBezTo>
                      <a:cubicBezTo>
                        <a:pt x="5441" y="-12767"/>
                        <a:pt x="58342" y="220790"/>
                        <a:pt x="171403" y="375515"/>
                      </a:cubicBezTo>
                      <a:cubicBezTo>
                        <a:pt x="278760" y="522807"/>
                        <a:pt x="513182" y="795434"/>
                        <a:pt x="513182" y="79543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9" name="Google Shape;1499;p40"/>
                <p:cNvSpPr/>
                <p:nvPr/>
              </p:nvSpPr>
              <p:spPr>
                <a:xfrm>
                  <a:off x="7770386" y="3459659"/>
                  <a:ext cx="243823" cy="674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878" h="890388" extrusionOk="0">
                      <a:moveTo>
                        <a:pt x="321836" y="890388"/>
                      </a:moveTo>
                      <a:cubicBezTo>
                        <a:pt x="321836" y="890388"/>
                        <a:pt x="326330" y="772659"/>
                        <a:pt x="243349" y="602029"/>
                      </a:cubicBezTo>
                      <a:cubicBezTo>
                        <a:pt x="160368" y="431399"/>
                        <a:pt x="-7841" y="12345"/>
                        <a:pt x="284" y="417"/>
                      </a:cubicBezTo>
                      <a:cubicBezTo>
                        <a:pt x="8409" y="-11339"/>
                        <a:pt x="7545" y="228096"/>
                        <a:pt x="82919" y="404431"/>
                      </a:cubicBezTo>
                      <a:cubicBezTo>
                        <a:pt x="154663" y="572121"/>
                        <a:pt x="321836" y="890388"/>
                        <a:pt x="321836" y="89038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0" name="Google Shape;1500;p40"/>
                <p:cNvSpPr/>
                <p:nvPr/>
              </p:nvSpPr>
              <p:spPr>
                <a:xfrm>
                  <a:off x="7891091" y="3144203"/>
                  <a:ext cx="138191" cy="705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31" h="931100" extrusionOk="0">
                      <a:moveTo>
                        <a:pt x="177078" y="931101"/>
                      </a:moveTo>
                      <a:cubicBezTo>
                        <a:pt x="177078" y="931101"/>
                        <a:pt x="201108" y="815619"/>
                        <a:pt x="147343" y="633752"/>
                      </a:cubicBezTo>
                      <a:cubicBezTo>
                        <a:pt x="93578" y="451885"/>
                        <a:pt x="-2887" y="10530"/>
                        <a:pt x="7140" y="330"/>
                      </a:cubicBezTo>
                      <a:cubicBezTo>
                        <a:pt x="17167" y="-10042"/>
                        <a:pt x="-23287" y="226108"/>
                        <a:pt x="21834" y="412469"/>
                      </a:cubicBezTo>
                      <a:cubicBezTo>
                        <a:pt x="65054" y="589495"/>
                        <a:pt x="177078" y="931101"/>
                        <a:pt x="177078" y="93110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1" name="Google Shape;1501;p40"/>
                <p:cNvSpPr/>
                <p:nvPr/>
              </p:nvSpPr>
              <p:spPr>
                <a:xfrm>
                  <a:off x="7649224" y="3631129"/>
                  <a:ext cx="380355" cy="608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119" h="802693" extrusionOk="0">
                      <a:moveTo>
                        <a:pt x="502119" y="802693"/>
                      </a:moveTo>
                      <a:cubicBezTo>
                        <a:pt x="502119" y="802693"/>
                        <a:pt x="481720" y="686520"/>
                        <a:pt x="364509" y="537327"/>
                      </a:cubicBezTo>
                      <a:cubicBezTo>
                        <a:pt x="247298" y="388134"/>
                        <a:pt x="-5275" y="13855"/>
                        <a:pt x="84" y="543"/>
                      </a:cubicBezTo>
                      <a:cubicBezTo>
                        <a:pt x="5616" y="-12768"/>
                        <a:pt x="55232" y="221480"/>
                        <a:pt x="166046" y="377934"/>
                      </a:cubicBezTo>
                      <a:cubicBezTo>
                        <a:pt x="271847" y="526781"/>
                        <a:pt x="502119" y="802693"/>
                        <a:pt x="502119" y="80269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2" name="Google Shape;1502;p40"/>
                <p:cNvSpPr/>
                <p:nvPr/>
              </p:nvSpPr>
              <p:spPr>
                <a:xfrm>
                  <a:off x="8033121" y="3132127"/>
                  <a:ext cx="296320" cy="652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182" h="861998" extrusionOk="0">
                      <a:moveTo>
                        <a:pt x="0" y="861999"/>
                      </a:moveTo>
                      <a:cubicBezTo>
                        <a:pt x="0" y="861999"/>
                        <a:pt x="85401" y="780746"/>
                        <a:pt x="144871" y="600608"/>
                      </a:cubicBezTo>
                      <a:cubicBezTo>
                        <a:pt x="204341" y="420470"/>
                        <a:pt x="376354" y="2799"/>
                        <a:pt x="390357" y="33"/>
                      </a:cubicBezTo>
                      <a:cubicBezTo>
                        <a:pt x="404360" y="-2733"/>
                        <a:pt x="236669" y="168242"/>
                        <a:pt x="167864" y="347170"/>
                      </a:cubicBezTo>
                      <a:cubicBezTo>
                        <a:pt x="102343" y="517454"/>
                        <a:pt x="0" y="861999"/>
                        <a:pt x="0" y="8619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3" name="Google Shape;1503;p40"/>
                <p:cNvSpPr/>
                <p:nvPr/>
              </p:nvSpPr>
              <p:spPr>
                <a:xfrm>
                  <a:off x="8019380" y="3378812"/>
                  <a:ext cx="296320" cy="652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182" h="861998" extrusionOk="0">
                      <a:moveTo>
                        <a:pt x="0" y="861999"/>
                      </a:moveTo>
                      <a:cubicBezTo>
                        <a:pt x="0" y="861999"/>
                        <a:pt x="85401" y="780746"/>
                        <a:pt x="144871" y="600608"/>
                      </a:cubicBezTo>
                      <a:cubicBezTo>
                        <a:pt x="204341" y="420470"/>
                        <a:pt x="376354" y="2799"/>
                        <a:pt x="390357" y="33"/>
                      </a:cubicBezTo>
                      <a:cubicBezTo>
                        <a:pt x="404360" y="-2733"/>
                        <a:pt x="236669" y="168242"/>
                        <a:pt x="167864" y="347170"/>
                      </a:cubicBezTo>
                      <a:cubicBezTo>
                        <a:pt x="102343" y="517454"/>
                        <a:pt x="0" y="861999"/>
                        <a:pt x="0" y="861999"/>
                      </a:cubicBezTo>
                      <a:close/>
                    </a:path>
                  </a:pathLst>
                </a:custGeom>
                <a:solidFill>
                  <a:srgbClr val="25411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4" name="Google Shape;1504;p40"/>
                <p:cNvSpPr/>
                <p:nvPr/>
              </p:nvSpPr>
              <p:spPr>
                <a:xfrm>
                  <a:off x="8019380" y="3378812"/>
                  <a:ext cx="296320" cy="652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182" h="861998" extrusionOk="0">
                      <a:moveTo>
                        <a:pt x="0" y="861999"/>
                      </a:moveTo>
                      <a:cubicBezTo>
                        <a:pt x="0" y="861999"/>
                        <a:pt x="85401" y="780746"/>
                        <a:pt x="144871" y="600608"/>
                      </a:cubicBezTo>
                      <a:cubicBezTo>
                        <a:pt x="204341" y="420470"/>
                        <a:pt x="376354" y="2799"/>
                        <a:pt x="390357" y="33"/>
                      </a:cubicBezTo>
                      <a:cubicBezTo>
                        <a:pt x="404360" y="-2733"/>
                        <a:pt x="236669" y="168242"/>
                        <a:pt x="167864" y="347170"/>
                      </a:cubicBezTo>
                      <a:cubicBezTo>
                        <a:pt x="102343" y="517454"/>
                        <a:pt x="0" y="861999"/>
                        <a:pt x="0" y="8619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5" name="Google Shape;1505;p40"/>
                <p:cNvSpPr/>
                <p:nvPr/>
              </p:nvSpPr>
              <p:spPr>
                <a:xfrm>
                  <a:off x="8058640" y="3771805"/>
                  <a:ext cx="296320" cy="652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182" h="861998" extrusionOk="0">
                      <a:moveTo>
                        <a:pt x="0" y="861999"/>
                      </a:moveTo>
                      <a:cubicBezTo>
                        <a:pt x="0" y="861999"/>
                        <a:pt x="85401" y="780747"/>
                        <a:pt x="144871" y="600608"/>
                      </a:cubicBezTo>
                      <a:cubicBezTo>
                        <a:pt x="204341" y="420470"/>
                        <a:pt x="376354" y="2799"/>
                        <a:pt x="390357" y="33"/>
                      </a:cubicBezTo>
                      <a:cubicBezTo>
                        <a:pt x="404360" y="-2733"/>
                        <a:pt x="236669" y="168243"/>
                        <a:pt x="167864" y="347171"/>
                      </a:cubicBezTo>
                      <a:cubicBezTo>
                        <a:pt x="102343" y="517282"/>
                        <a:pt x="0" y="861999"/>
                        <a:pt x="0" y="8619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6" name="Google Shape;1506;p40"/>
                <p:cNvSpPr/>
                <p:nvPr/>
              </p:nvSpPr>
              <p:spPr>
                <a:xfrm>
                  <a:off x="7984336" y="3054155"/>
                  <a:ext cx="68264" cy="696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18" h="919187" extrusionOk="0">
                      <a:moveTo>
                        <a:pt x="65309" y="919188"/>
                      </a:moveTo>
                      <a:cubicBezTo>
                        <a:pt x="65309" y="919188"/>
                        <a:pt x="102651" y="665058"/>
                        <a:pt x="85709" y="470399"/>
                      </a:cubicBezTo>
                      <a:cubicBezTo>
                        <a:pt x="68767" y="275739"/>
                        <a:pt x="28659" y="0"/>
                        <a:pt x="28659" y="0"/>
                      </a:cubicBezTo>
                      <a:cubicBezTo>
                        <a:pt x="28659" y="0"/>
                        <a:pt x="-19400" y="324663"/>
                        <a:pt x="8951" y="532462"/>
                      </a:cubicBezTo>
                      <a:cubicBezTo>
                        <a:pt x="37476" y="740433"/>
                        <a:pt x="65309" y="919188"/>
                        <a:pt x="65309" y="91918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7" name="Google Shape;1507;p40"/>
                <p:cNvSpPr/>
                <p:nvPr/>
              </p:nvSpPr>
              <p:spPr>
                <a:xfrm>
                  <a:off x="7764581" y="3391138"/>
                  <a:ext cx="249992" cy="6505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022" h="858853" extrusionOk="0">
                      <a:moveTo>
                        <a:pt x="330023" y="858854"/>
                      </a:moveTo>
                      <a:cubicBezTo>
                        <a:pt x="330023" y="858854"/>
                        <a:pt x="283692" y="606280"/>
                        <a:pt x="205205" y="427179"/>
                      </a:cubicBezTo>
                      <a:cubicBezTo>
                        <a:pt x="126719" y="248079"/>
                        <a:pt x="0" y="0"/>
                        <a:pt x="0" y="0"/>
                      </a:cubicBezTo>
                      <a:cubicBezTo>
                        <a:pt x="0" y="0"/>
                        <a:pt x="58605" y="322934"/>
                        <a:pt x="152305" y="510679"/>
                      </a:cubicBezTo>
                      <a:cubicBezTo>
                        <a:pt x="246177" y="698424"/>
                        <a:pt x="330023" y="858854"/>
                        <a:pt x="330023" y="85885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8" name="Google Shape;1508;p40"/>
                <p:cNvSpPr/>
                <p:nvPr/>
              </p:nvSpPr>
              <p:spPr>
                <a:xfrm>
                  <a:off x="7676639" y="3782168"/>
                  <a:ext cx="372172" cy="589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316" h="777601" extrusionOk="0">
                      <a:moveTo>
                        <a:pt x="491317" y="777602"/>
                      </a:moveTo>
                      <a:cubicBezTo>
                        <a:pt x="491317" y="777602"/>
                        <a:pt x="396580" y="538858"/>
                        <a:pt x="284556" y="378774"/>
                      </a:cubicBezTo>
                      <a:cubicBezTo>
                        <a:pt x="172531" y="218517"/>
                        <a:pt x="0" y="0"/>
                        <a:pt x="0" y="0"/>
                      </a:cubicBezTo>
                      <a:cubicBezTo>
                        <a:pt x="0" y="0"/>
                        <a:pt x="120668" y="305128"/>
                        <a:pt x="249289" y="471090"/>
                      </a:cubicBezTo>
                      <a:cubicBezTo>
                        <a:pt x="377737" y="636707"/>
                        <a:pt x="491317" y="777602"/>
                        <a:pt x="491317" y="77760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9" name="Google Shape;1509;p40"/>
                <p:cNvSpPr/>
                <p:nvPr/>
              </p:nvSpPr>
              <p:spPr>
                <a:xfrm>
                  <a:off x="7641828" y="4172021"/>
                  <a:ext cx="508495" cy="476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281" h="628927" extrusionOk="0">
                      <a:moveTo>
                        <a:pt x="671282" y="628927"/>
                      </a:moveTo>
                      <a:cubicBezTo>
                        <a:pt x="671282" y="628927"/>
                        <a:pt x="519496" y="421820"/>
                        <a:pt x="370822" y="294928"/>
                      </a:cubicBezTo>
                      <a:cubicBezTo>
                        <a:pt x="222147" y="168037"/>
                        <a:pt x="0" y="0"/>
                        <a:pt x="0" y="0"/>
                      </a:cubicBezTo>
                      <a:cubicBezTo>
                        <a:pt x="0" y="0"/>
                        <a:pt x="193622" y="265021"/>
                        <a:pt x="359757" y="393123"/>
                      </a:cubicBezTo>
                      <a:cubicBezTo>
                        <a:pt x="525892" y="521225"/>
                        <a:pt x="671282" y="628927"/>
                        <a:pt x="671282" y="62892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0" name="Google Shape;1510;p40"/>
                <p:cNvSpPr/>
                <p:nvPr/>
              </p:nvSpPr>
              <p:spPr>
                <a:xfrm>
                  <a:off x="8018071" y="3251503"/>
                  <a:ext cx="288099" cy="634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29" h="837589" extrusionOk="0">
                      <a:moveTo>
                        <a:pt x="0" y="837590"/>
                      </a:moveTo>
                      <a:cubicBezTo>
                        <a:pt x="0" y="837590"/>
                        <a:pt x="147464" y="627371"/>
                        <a:pt x="219900" y="445850"/>
                      </a:cubicBezTo>
                      <a:cubicBezTo>
                        <a:pt x="292335" y="264329"/>
                        <a:pt x="380330" y="0"/>
                        <a:pt x="380330" y="0"/>
                      </a:cubicBezTo>
                      <a:cubicBezTo>
                        <a:pt x="380330" y="0"/>
                        <a:pt x="191375" y="268305"/>
                        <a:pt x="123434" y="466768"/>
                      </a:cubicBezTo>
                      <a:cubicBezTo>
                        <a:pt x="55494" y="665404"/>
                        <a:pt x="0" y="837590"/>
                        <a:pt x="0" y="83759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1" name="Google Shape;1511;p40"/>
                <p:cNvSpPr/>
                <p:nvPr/>
              </p:nvSpPr>
              <p:spPr>
                <a:xfrm>
                  <a:off x="8027755" y="3604713"/>
                  <a:ext cx="288099" cy="634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29" h="837589" extrusionOk="0">
                      <a:moveTo>
                        <a:pt x="0" y="837590"/>
                      </a:moveTo>
                      <a:cubicBezTo>
                        <a:pt x="0" y="837590"/>
                        <a:pt x="147464" y="627371"/>
                        <a:pt x="219900" y="445850"/>
                      </a:cubicBezTo>
                      <a:cubicBezTo>
                        <a:pt x="292335" y="264329"/>
                        <a:pt x="380330" y="0"/>
                        <a:pt x="380330" y="0"/>
                      </a:cubicBezTo>
                      <a:cubicBezTo>
                        <a:pt x="380330" y="0"/>
                        <a:pt x="191375" y="268305"/>
                        <a:pt x="123434" y="466768"/>
                      </a:cubicBezTo>
                      <a:cubicBezTo>
                        <a:pt x="55321" y="665404"/>
                        <a:pt x="0" y="837590"/>
                        <a:pt x="0" y="83759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2" name="Google Shape;1512;p40"/>
                <p:cNvSpPr/>
                <p:nvPr/>
              </p:nvSpPr>
              <p:spPr>
                <a:xfrm>
                  <a:off x="8077092" y="3852706"/>
                  <a:ext cx="288099" cy="634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29" h="837589" extrusionOk="0">
                      <a:moveTo>
                        <a:pt x="0" y="837590"/>
                      </a:moveTo>
                      <a:cubicBezTo>
                        <a:pt x="0" y="837590"/>
                        <a:pt x="147464" y="627371"/>
                        <a:pt x="219900" y="445850"/>
                      </a:cubicBezTo>
                      <a:cubicBezTo>
                        <a:pt x="292335" y="264329"/>
                        <a:pt x="380330" y="0"/>
                        <a:pt x="380330" y="0"/>
                      </a:cubicBezTo>
                      <a:cubicBezTo>
                        <a:pt x="380330" y="0"/>
                        <a:pt x="191375" y="268305"/>
                        <a:pt x="123434" y="466768"/>
                      </a:cubicBezTo>
                      <a:cubicBezTo>
                        <a:pt x="55321" y="665404"/>
                        <a:pt x="0" y="837590"/>
                        <a:pt x="0" y="83759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3" name="Google Shape;1513;p40"/>
                <p:cNvSpPr/>
                <p:nvPr/>
              </p:nvSpPr>
              <p:spPr>
                <a:xfrm>
                  <a:off x="8150378" y="4024404"/>
                  <a:ext cx="288099" cy="634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29" h="837589" extrusionOk="0">
                      <a:moveTo>
                        <a:pt x="0" y="837590"/>
                      </a:moveTo>
                      <a:cubicBezTo>
                        <a:pt x="0" y="837590"/>
                        <a:pt x="147464" y="627371"/>
                        <a:pt x="219900" y="445850"/>
                      </a:cubicBezTo>
                      <a:cubicBezTo>
                        <a:pt x="292335" y="264329"/>
                        <a:pt x="380330" y="0"/>
                        <a:pt x="380330" y="0"/>
                      </a:cubicBezTo>
                      <a:cubicBezTo>
                        <a:pt x="380330" y="0"/>
                        <a:pt x="191375" y="268305"/>
                        <a:pt x="123434" y="466768"/>
                      </a:cubicBezTo>
                      <a:cubicBezTo>
                        <a:pt x="55321" y="665231"/>
                        <a:pt x="0" y="837590"/>
                        <a:pt x="0" y="83759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4" name="Google Shape;1514;p40"/>
              <p:cNvGrpSpPr/>
              <p:nvPr/>
            </p:nvGrpSpPr>
            <p:grpSpPr>
              <a:xfrm rot="1283315">
                <a:off x="4150102" y="3967923"/>
                <a:ext cx="1241635" cy="2045432"/>
                <a:chOff x="5497045" y="1848477"/>
                <a:chExt cx="933636" cy="1538044"/>
              </a:xfrm>
            </p:grpSpPr>
            <p:sp>
              <p:nvSpPr>
                <p:cNvPr id="1515" name="Google Shape;1515;p40"/>
                <p:cNvSpPr/>
                <p:nvPr/>
              </p:nvSpPr>
              <p:spPr>
                <a:xfrm>
                  <a:off x="5497045" y="1848477"/>
                  <a:ext cx="933636" cy="1434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523" h="1893422" extrusionOk="0">
                      <a:moveTo>
                        <a:pt x="783135" y="1892488"/>
                      </a:moveTo>
                      <a:cubicBezTo>
                        <a:pt x="777776" y="1901304"/>
                        <a:pt x="336766" y="1850306"/>
                        <a:pt x="281964" y="1629541"/>
                      </a:cubicBezTo>
                      <a:cubicBezTo>
                        <a:pt x="216271" y="1418113"/>
                        <a:pt x="86959" y="1216019"/>
                        <a:pt x="87823" y="1215674"/>
                      </a:cubicBezTo>
                      <a:cubicBezTo>
                        <a:pt x="83847" y="1219650"/>
                        <a:pt x="378084" y="1343776"/>
                        <a:pt x="345237" y="1290529"/>
                      </a:cubicBezTo>
                      <a:cubicBezTo>
                        <a:pt x="307896" y="1242297"/>
                        <a:pt x="140378" y="1152573"/>
                        <a:pt x="84712" y="1107971"/>
                      </a:cubicBezTo>
                      <a:cubicBezTo>
                        <a:pt x="27143" y="1064579"/>
                        <a:pt x="38726" y="921609"/>
                        <a:pt x="45468" y="746485"/>
                      </a:cubicBezTo>
                      <a:cubicBezTo>
                        <a:pt x="50482" y="571533"/>
                        <a:pt x="4669" y="494776"/>
                        <a:pt x="6398" y="494430"/>
                      </a:cubicBezTo>
                      <a:cubicBezTo>
                        <a:pt x="4324" y="496850"/>
                        <a:pt x="214369" y="578275"/>
                        <a:pt x="188265" y="523992"/>
                      </a:cubicBezTo>
                      <a:cubicBezTo>
                        <a:pt x="159740" y="472820"/>
                        <a:pt x="48062" y="399866"/>
                        <a:pt x="19018" y="359759"/>
                      </a:cubicBezTo>
                      <a:cubicBezTo>
                        <a:pt x="-10198" y="318614"/>
                        <a:pt x="-10544" y="186363"/>
                        <a:pt x="52211" y="53766"/>
                      </a:cubicBezTo>
                      <a:cubicBezTo>
                        <a:pt x="109260" y="-75373"/>
                        <a:pt x="433232" y="62064"/>
                        <a:pt x="513447" y="113755"/>
                      </a:cubicBezTo>
                      <a:cubicBezTo>
                        <a:pt x="598848" y="162852"/>
                        <a:pt x="608356" y="461583"/>
                        <a:pt x="636536" y="412486"/>
                      </a:cubicBezTo>
                      <a:cubicBezTo>
                        <a:pt x="672840" y="360105"/>
                        <a:pt x="635671" y="176509"/>
                        <a:pt x="633424" y="177719"/>
                      </a:cubicBezTo>
                      <a:cubicBezTo>
                        <a:pt x="632559" y="178583"/>
                        <a:pt x="809413" y="260182"/>
                        <a:pt x="876662" y="387765"/>
                      </a:cubicBezTo>
                      <a:cubicBezTo>
                        <a:pt x="939416" y="518287"/>
                        <a:pt x="949616" y="491837"/>
                        <a:pt x="1064407" y="714848"/>
                      </a:cubicBezTo>
                      <a:cubicBezTo>
                        <a:pt x="1177122" y="944256"/>
                        <a:pt x="1010469" y="1154821"/>
                        <a:pt x="1010123" y="1151363"/>
                      </a:cubicBezTo>
                      <a:cubicBezTo>
                        <a:pt x="1064925" y="1085324"/>
                        <a:pt x="1116788" y="1017038"/>
                        <a:pt x="1165367" y="946677"/>
                      </a:cubicBezTo>
                      <a:cubicBezTo>
                        <a:pt x="1165712" y="945812"/>
                        <a:pt x="1254744" y="1132174"/>
                        <a:pt x="1227257" y="1286207"/>
                      </a:cubicBezTo>
                      <a:cubicBezTo>
                        <a:pt x="1215847" y="1362446"/>
                        <a:pt x="1117998" y="1523741"/>
                        <a:pt x="1008394" y="1655473"/>
                      </a:cubicBezTo>
                      <a:cubicBezTo>
                        <a:pt x="901210" y="1788761"/>
                        <a:pt x="782098" y="1892488"/>
                        <a:pt x="783135" y="189248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6" name="Google Shape;1516;p40"/>
                <p:cNvSpPr/>
                <p:nvPr/>
              </p:nvSpPr>
              <p:spPr>
                <a:xfrm>
                  <a:off x="5545074" y="1874226"/>
                  <a:ext cx="749224" cy="1407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075" h="1858691" extrusionOk="0">
                      <a:moveTo>
                        <a:pt x="0" y="42"/>
                      </a:moveTo>
                      <a:cubicBezTo>
                        <a:pt x="4495" y="-3934"/>
                        <a:pt x="226469" y="273707"/>
                        <a:pt x="158528" y="278720"/>
                      </a:cubicBezTo>
                      <a:cubicBezTo>
                        <a:pt x="95947" y="279758"/>
                        <a:pt x="22993" y="260222"/>
                        <a:pt x="22993" y="260050"/>
                      </a:cubicBezTo>
                      <a:cubicBezTo>
                        <a:pt x="22128" y="260741"/>
                        <a:pt x="250499" y="433445"/>
                        <a:pt x="243757" y="492051"/>
                      </a:cubicBezTo>
                      <a:cubicBezTo>
                        <a:pt x="235977" y="551866"/>
                        <a:pt x="107011" y="541494"/>
                        <a:pt x="107875" y="540456"/>
                      </a:cubicBezTo>
                      <a:cubicBezTo>
                        <a:pt x="105282" y="543049"/>
                        <a:pt x="374971" y="683944"/>
                        <a:pt x="347483" y="735807"/>
                      </a:cubicBezTo>
                      <a:cubicBezTo>
                        <a:pt x="316538" y="793203"/>
                        <a:pt x="94564" y="809626"/>
                        <a:pt x="96120" y="806514"/>
                      </a:cubicBezTo>
                      <a:cubicBezTo>
                        <a:pt x="91106" y="811528"/>
                        <a:pt x="432539" y="964351"/>
                        <a:pt x="437725" y="1034021"/>
                      </a:cubicBezTo>
                      <a:cubicBezTo>
                        <a:pt x="436515" y="1109568"/>
                        <a:pt x="293718" y="1051308"/>
                        <a:pt x="294756" y="1050271"/>
                      </a:cubicBezTo>
                      <a:cubicBezTo>
                        <a:pt x="292162" y="1052173"/>
                        <a:pt x="574471" y="1261181"/>
                        <a:pt x="506357" y="1310105"/>
                      </a:cubicBezTo>
                      <a:cubicBezTo>
                        <a:pt x="435823" y="1361277"/>
                        <a:pt x="265539" y="1369229"/>
                        <a:pt x="276085" y="1382541"/>
                      </a:cubicBezTo>
                      <a:cubicBezTo>
                        <a:pt x="281790" y="1401903"/>
                        <a:pt x="612158" y="1489552"/>
                        <a:pt x="602996" y="1544008"/>
                      </a:cubicBezTo>
                      <a:cubicBezTo>
                        <a:pt x="588820" y="1603997"/>
                        <a:pt x="433057" y="1557320"/>
                        <a:pt x="458125" y="1602614"/>
                      </a:cubicBezTo>
                      <a:cubicBezTo>
                        <a:pt x="480599" y="1650155"/>
                        <a:pt x="718132" y="1859855"/>
                        <a:pt x="719861" y="1858645"/>
                      </a:cubicBezTo>
                      <a:cubicBezTo>
                        <a:pt x="740260" y="1864522"/>
                        <a:pt x="1044870" y="1317193"/>
                        <a:pt x="980041" y="1292818"/>
                      </a:cubicBezTo>
                      <a:cubicBezTo>
                        <a:pt x="983671" y="1295929"/>
                        <a:pt x="764463" y="1519114"/>
                        <a:pt x="758931" y="1471746"/>
                      </a:cubicBezTo>
                      <a:cubicBezTo>
                        <a:pt x="771897" y="1428353"/>
                        <a:pt x="916422" y="964870"/>
                        <a:pt x="886514" y="944816"/>
                      </a:cubicBezTo>
                      <a:cubicBezTo>
                        <a:pt x="874067" y="924935"/>
                        <a:pt x="781751" y="1128930"/>
                        <a:pt x="740260" y="1132906"/>
                      </a:cubicBezTo>
                      <a:cubicBezTo>
                        <a:pt x="720898" y="1135672"/>
                        <a:pt x="748385" y="990110"/>
                        <a:pt x="756165" y="847140"/>
                      </a:cubicBezTo>
                      <a:cubicBezTo>
                        <a:pt x="767575" y="703479"/>
                        <a:pt x="759277" y="562412"/>
                        <a:pt x="750633" y="559991"/>
                      </a:cubicBezTo>
                      <a:cubicBezTo>
                        <a:pt x="739396" y="554632"/>
                        <a:pt x="653476" y="846967"/>
                        <a:pt x="610084" y="819653"/>
                      </a:cubicBezTo>
                      <a:cubicBezTo>
                        <a:pt x="581040" y="791474"/>
                        <a:pt x="602304" y="466465"/>
                        <a:pt x="574817" y="460414"/>
                      </a:cubicBezTo>
                      <a:cubicBezTo>
                        <a:pt x="557356" y="453326"/>
                        <a:pt x="480426" y="616868"/>
                        <a:pt x="458297" y="592492"/>
                      </a:cubicBezTo>
                      <a:cubicBezTo>
                        <a:pt x="442047" y="567079"/>
                        <a:pt x="382750" y="326261"/>
                        <a:pt x="379638" y="257111"/>
                      </a:cubicBezTo>
                      <a:cubicBezTo>
                        <a:pt x="381713" y="186058"/>
                        <a:pt x="324490" y="328682"/>
                        <a:pt x="295793" y="312604"/>
                      </a:cubicBezTo>
                      <a:cubicBezTo>
                        <a:pt x="273665" y="292550"/>
                        <a:pt x="53592" y="561"/>
                        <a:pt x="0" y="4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7" name="Google Shape;1517;p40"/>
                <p:cNvSpPr/>
                <p:nvPr/>
              </p:nvSpPr>
              <p:spPr>
                <a:xfrm>
                  <a:off x="5544158" y="1873604"/>
                  <a:ext cx="581830" cy="1512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093" h="1997249" extrusionOk="0">
                      <a:moveTo>
                        <a:pt x="2247" y="0"/>
                      </a:moveTo>
                      <a:cubicBezTo>
                        <a:pt x="111506" y="140030"/>
                        <a:pt x="210737" y="288705"/>
                        <a:pt x="298213" y="444294"/>
                      </a:cubicBezTo>
                      <a:cubicBezTo>
                        <a:pt x="385516" y="600230"/>
                        <a:pt x="461063" y="763426"/>
                        <a:pt x="526584" y="930771"/>
                      </a:cubicBezTo>
                      <a:cubicBezTo>
                        <a:pt x="592623" y="1097770"/>
                        <a:pt x="649500" y="1268573"/>
                        <a:pt x="690817" y="1445945"/>
                      </a:cubicBezTo>
                      <a:cubicBezTo>
                        <a:pt x="711044" y="1534803"/>
                        <a:pt x="727813" y="1625045"/>
                        <a:pt x="740952" y="1716324"/>
                      </a:cubicBezTo>
                      <a:cubicBezTo>
                        <a:pt x="746656" y="1762483"/>
                        <a:pt x="753399" y="1807777"/>
                        <a:pt x="758412" y="1853762"/>
                      </a:cubicBezTo>
                      <a:cubicBezTo>
                        <a:pt x="762561" y="1900266"/>
                        <a:pt x="766710" y="1946597"/>
                        <a:pt x="768093" y="1994138"/>
                      </a:cubicBezTo>
                      <a:cubicBezTo>
                        <a:pt x="766192" y="1995175"/>
                        <a:pt x="764117" y="1996213"/>
                        <a:pt x="762215" y="1997250"/>
                      </a:cubicBezTo>
                      <a:cubicBezTo>
                        <a:pt x="722972" y="1825583"/>
                        <a:pt x="685458" y="1650631"/>
                        <a:pt x="642584" y="1475679"/>
                      </a:cubicBezTo>
                      <a:cubicBezTo>
                        <a:pt x="598847" y="1301419"/>
                        <a:pt x="555454" y="1123183"/>
                        <a:pt x="495812" y="952380"/>
                      </a:cubicBezTo>
                      <a:cubicBezTo>
                        <a:pt x="436688" y="781578"/>
                        <a:pt x="366327" y="615097"/>
                        <a:pt x="283519" y="456050"/>
                      </a:cubicBezTo>
                      <a:cubicBezTo>
                        <a:pt x="201229" y="296484"/>
                        <a:pt x="106147" y="144525"/>
                        <a:pt x="0" y="1729"/>
                      </a:cubicBezTo>
                      <a:cubicBezTo>
                        <a:pt x="692" y="1210"/>
                        <a:pt x="1556" y="519"/>
                        <a:pt x="224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8" name="Google Shape;1518;p40"/>
                <p:cNvSpPr/>
                <p:nvPr/>
              </p:nvSpPr>
              <p:spPr>
                <a:xfrm>
                  <a:off x="5544484" y="2273830"/>
                  <a:ext cx="108165" cy="362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792" h="478508" extrusionOk="0">
                      <a:moveTo>
                        <a:pt x="45210" y="31072"/>
                      </a:moveTo>
                      <a:cubicBezTo>
                        <a:pt x="45210" y="31072"/>
                        <a:pt x="-2331" y="-23557"/>
                        <a:pt x="89" y="12056"/>
                      </a:cubicBezTo>
                      <a:cubicBezTo>
                        <a:pt x="2164" y="47495"/>
                        <a:pt x="77711" y="163842"/>
                        <a:pt x="42963" y="248033"/>
                      </a:cubicBezTo>
                      <a:cubicBezTo>
                        <a:pt x="9079" y="331360"/>
                        <a:pt x="-7344" y="420564"/>
                        <a:pt x="52298" y="464302"/>
                      </a:cubicBezTo>
                      <a:cubicBezTo>
                        <a:pt x="112805" y="507867"/>
                        <a:pt x="163804" y="442520"/>
                        <a:pt x="134069" y="385816"/>
                      </a:cubicBezTo>
                      <a:cubicBezTo>
                        <a:pt x="104507" y="329285"/>
                        <a:pt x="68894" y="278286"/>
                        <a:pt x="92924" y="192021"/>
                      </a:cubicBezTo>
                      <a:cubicBezTo>
                        <a:pt x="115917" y="105064"/>
                        <a:pt x="44692" y="31072"/>
                        <a:pt x="45210" y="31072"/>
                      </a:cubicBezTo>
                      <a:close/>
                    </a:path>
                  </a:pathLst>
                </a:custGeom>
                <a:solidFill>
                  <a:srgbClr val="99BD75">
                    <a:alpha val="5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9" name="Google Shape;1519;p40"/>
                <p:cNvSpPr/>
                <p:nvPr/>
              </p:nvSpPr>
              <p:spPr>
                <a:xfrm>
                  <a:off x="6045726" y="2081386"/>
                  <a:ext cx="206298" cy="428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340" h="565184" extrusionOk="0">
                      <a:moveTo>
                        <a:pt x="15101" y="46"/>
                      </a:moveTo>
                      <a:cubicBezTo>
                        <a:pt x="19250" y="-2720"/>
                        <a:pt x="96699" y="120023"/>
                        <a:pt x="157033" y="223403"/>
                      </a:cubicBezTo>
                      <a:cubicBezTo>
                        <a:pt x="220133" y="324709"/>
                        <a:pt x="300349" y="501735"/>
                        <a:pt x="262661" y="548412"/>
                      </a:cubicBezTo>
                      <a:cubicBezTo>
                        <a:pt x="225666" y="594225"/>
                        <a:pt x="185904" y="542534"/>
                        <a:pt x="174494" y="437771"/>
                      </a:cubicBezTo>
                      <a:cubicBezTo>
                        <a:pt x="162565" y="332489"/>
                        <a:pt x="105689" y="232566"/>
                        <a:pt x="66273" y="224959"/>
                      </a:cubicBezTo>
                      <a:cubicBezTo>
                        <a:pt x="29104" y="215624"/>
                        <a:pt x="-27254" y="27361"/>
                        <a:pt x="15101" y="46"/>
                      </a:cubicBezTo>
                      <a:close/>
                    </a:path>
                  </a:pathLst>
                </a:custGeom>
                <a:solidFill>
                  <a:srgbClr val="99BD75">
                    <a:alpha val="5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20" name="Google Shape;1520;p40"/>
              <p:cNvGrpSpPr/>
              <p:nvPr/>
            </p:nvGrpSpPr>
            <p:grpSpPr>
              <a:xfrm rot="2033881">
                <a:off x="4984521" y="3929775"/>
                <a:ext cx="1009357" cy="2455598"/>
                <a:chOff x="6623732" y="2930093"/>
                <a:chExt cx="759082" cy="1846719"/>
              </a:xfrm>
            </p:grpSpPr>
            <p:sp>
              <p:nvSpPr>
                <p:cNvPr id="1521" name="Google Shape;1521;p40"/>
                <p:cNvSpPr/>
                <p:nvPr/>
              </p:nvSpPr>
              <p:spPr>
                <a:xfrm>
                  <a:off x="6623732" y="2930436"/>
                  <a:ext cx="759082" cy="171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2088" h="2263201" extrusionOk="0">
                      <a:moveTo>
                        <a:pt x="162266" y="2263202"/>
                      </a:moveTo>
                      <a:cubicBezTo>
                        <a:pt x="162266" y="2263202"/>
                        <a:pt x="-32048" y="1915027"/>
                        <a:pt x="4602" y="1640844"/>
                      </a:cubicBezTo>
                      <a:cubicBezTo>
                        <a:pt x="41252" y="1366661"/>
                        <a:pt x="45055" y="1062916"/>
                        <a:pt x="45055" y="1062916"/>
                      </a:cubicBezTo>
                      <a:cubicBezTo>
                        <a:pt x="45055" y="1062916"/>
                        <a:pt x="169526" y="1402101"/>
                        <a:pt x="170218" y="1324824"/>
                      </a:cubicBezTo>
                      <a:cubicBezTo>
                        <a:pt x="170909" y="1247548"/>
                        <a:pt x="108674" y="1032662"/>
                        <a:pt x="90003" y="946742"/>
                      </a:cubicBezTo>
                      <a:cubicBezTo>
                        <a:pt x="71332" y="860822"/>
                        <a:pt x="141175" y="715605"/>
                        <a:pt x="249741" y="553447"/>
                      </a:cubicBezTo>
                      <a:cubicBezTo>
                        <a:pt x="358308" y="391288"/>
                        <a:pt x="384931" y="288599"/>
                        <a:pt x="384931" y="288599"/>
                      </a:cubicBezTo>
                      <a:cubicBezTo>
                        <a:pt x="384931" y="288599"/>
                        <a:pt x="477075" y="546704"/>
                        <a:pt x="494881" y="478245"/>
                      </a:cubicBezTo>
                      <a:cubicBezTo>
                        <a:pt x="512688" y="409786"/>
                        <a:pt x="488312" y="246590"/>
                        <a:pt x="497301" y="186601"/>
                      </a:cubicBezTo>
                      <a:cubicBezTo>
                        <a:pt x="506464" y="126613"/>
                        <a:pt x="618834" y="16144"/>
                        <a:pt x="799145" y="413"/>
                      </a:cubicBezTo>
                      <a:cubicBezTo>
                        <a:pt x="979456" y="-15146"/>
                        <a:pt x="1010055" y="413935"/>
                        <a:pt x="1000547" y="525440"/>
                      </a:cubicBezTo>
                      <a:cubicBezTo>
                        <a:pt x="991039" y="636946"/>
                        <a:pt x="774942" y="832297"/>
                        <a:pt x="826287" y="832816"/>
                      </a:cubicBezTo>
                      <a:cubicBezTo>
                        <a:pt x="877804" y="833335"/>
                        <a:pt x="1000374" y="688464"/>
                        <a:pt x="1000374" y="688464"/>
                      </a:cubicBezTo>
                      <a:cubicBezTo>
                        <a:pt x="1000374" y="688464"/>
                        <a:pt x="1005733" y="920119"/>
                        <a:pt x="944535" y="1065509"/>
                      </a:cubicBezTo>
                      <a:cubicBezTo>
                        <a:pt x="883163" y="1210898"/>
                        <a:pt x="900451" y="1202428"/>
                        <a:pt x="812457" y="1467621"/>
                      </a:cubicBezTo>
                      <a:cubicBezTo>
                        <a:pt x="724462" y="1732814"/>
                        <a:pt x="561266" y="1748546"/>
                        <a:pt x="561266" y="1748546"/>
                      </a:cubicBezTo>
                      <a:lnTo>
                        <a:pt x="724462" y="1732814"/>
                      </a:lnTo>
                      <a:cubicBezTo>
                        <a:pt x="724462" y="1732814"/>
                        <a:pt x="662572" y="1955308"/>
                        <a:pt x="584432" y="2057651"/>
                      </a:cubicBezTo>
                      <a:cubicBezTo>
                        <a:pt x="506291" y="2159821"/>
                        <a:pt x="162266" y="2263202"/>
                        <a:pt x="162266" y="226320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2" name="Google Shape;1522;p40"/>
                <p:cNvSpPr/>
                <p:nvPr/>
              </p:nvSpPr>
              <p:spPr>
                <a:xfrm>
                  <a:off x="6710708" y="2930616"/>
                  <a:ext cx="546026" cy="1714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826" h="2262789" extrusionOk="0">
                      <a:moveTo>
                        <a:pt x="712081" y="0"/>
                      </a:moveTo>
                      <a:cubicBezTo>
                        <a:pt x="712081" y="0"/>
                        <a:pt x="602823" y="408336"/>
                        <a:pt x="562715" y="346964"/>
                      </a:cubicBezTo>
                      <a:cubicBezTo>
                        <a:pt x="522608" y="285593"/>
                        <a:pt x="486649" y="199846"/>
                        <a:pt x="486649" y="199846"/>
                      </a:cubicBezTo>
                      <a:cubicBezTo>
                        <a:pt x="486649" y="199846"/>
                        <a:pt x="499961" y="550959"/>
                        <a:pt x="454840" y="590548"/>
                      </a:cubicBezTo>
                      <a:cubicBezTo>
                        <a:pt x="409719" y="630310"/>
                        <a:pt x="333480" y="504801"/>
                        <a:pt x="333480" y="504801"/>
                      </a:cubicBezTo>
                      <a:cubicBezTo>
                        <a:pt x="333480" y="504801"/>
                        <a:pt x="407644" y="867497"/>
                        <a:pt x="358720" y="886687"/>
                      </a:cubicBezTo>
                      <a:cubicBezTo>
                        <a:pt x="309796" y="905876"/>
                        <a:pt x="160776" y="735419"/>
                        <a:pt x="160776" y="735419"/>
                      </a:cubicBezTo>
                      <a:cubicBezTo>
                        <a:pt x="160776" y="735419"/>
                        <a:pt x="283173" y="1161907"/>
                        <a:pt x="246004" y="1230713"/>
                      </a:cubicBezTo>
                      <a:cubicBezTo>
                        <a:pt x="208836" y="1299518"/>
                        <a:pt x="157318" y="1129406"/>
                        <a:pt x="157318" y="1129406"/>
                      </a:cubicBezTo>
                      <a:cubicBezTo>
                        <a:pt x="157318" y="1129406"/>
                        <a:pt x="210564" y="1555549"/>
                        <a:pt x="153688" y="1549152"/>
                      </a:cubicBezTo>
                      <a:cubicBezTo>
                        <a:pt x="96811" y="1542583"/>
                        <a:pt x="173" y="1428311"/>
                        <a:pt x="0" y="1450439"/>
                      </a:cubicBezTo>
                      <a:cubicBezTo>
                        <a:pt x="-173" y="1472568"/>
                        <a:pt x="135190" y="1806220"/>
                        <a:pt x="106320" y="1855318"/>
                      </a:cubicBezTo>
                      <a:cubicBezTo>
                        <a:pt x="77449" y="1904415"/>
                        <a:pt x="17806" y="1744158"/>
                        <a:pt x="13139" y="1809678"/>
                      </a:cubicBezTo>
                      <a:cubicBezTo>
                        <a:pt x="8471" y="1875371"/>
                        <a:pt x="47196" y="2262789"/>
                        <a:pt x="47196" y="2262789"/>
                      </a:cubicBezTo>
                      <a:cubicBezTo>
                        <a:pt x="47196" y="2262789"/>
                        <a:pt x="387764" y="1984284"/>
                        <a:pt x="379120" y="1927234"/>
                      </a:cubicBezTo>
                      <a:cubicBezTo>
                        <a:pt x="379120" y="1927234"/>
                        <a:pt x="190857" y="1950054"/>
                        <a:pt x="207626" y="1905452"/>
                      </a:cubicBezTo>
                      <a:cubicBezTo>
                        <a:pt x="224222" y="1860850"/>
                        <a:pt x="503246" y="1582518"/>
                        <a:pt x="507567" y="1552091"/>
                      </a:cubicBezTo>
                      <a:cubicBezTo>
                        <a:pt x="511889" y="1521665"/>
                        <a:pt x="368747" y="1606893"/>
                        <a:pt x="348693" y="1577677"/>
                      </a:cubicBezTo>
                      <a:cubicBezTo>
                        <a:pt x="328640" y="1548633"/>
                        <a:pt x="673702" y="1155165"/>
                        <a:pt x="669726" y="1133728"/>
                      </a:cubicBezTo>
                      <a:cubicBezTo>
                        <a:pt x="665923" y="1112292"/>
                        <a:pt x="453111" y="1250766"/>
                        <a:pt x="449654" y="1194754"/>
                      </a:cubicBezTo>
                      <a:cubicBezTo>
                        <a:pt x="446023" y="1138742"/>
                        <a:pt x="659527" y="914174"/>
                        <a:pt x="655550" y="889107"/>
                      </a:cubicBezTo>
                      <a:cubicBezTo>
                        <a:pt x="651747" y="864040"/>
                        <a:pt x="504974" y="909334"/>
                        <a:pt x="509296" y="871819"/>
                      </a:cubicBezTo>
                      <a:cubicBezTo>
                        <a:pt x="513618" y="834305"/>
                        <a:pt x="649845" y="599365"/>
                        <a:pt x="707241" y="555281"/>
                      </a:cubicBezTo>
                      <a:cubicBezTo>
                        <a:pt x="764636" y="511198"/>
                        <a:pt x="621839" y="545082"/>
                        <a:pt x="618209" y="507222"/>
                      </a:cubicBezTo>
                      <a:cubicBezTo>
                        <a:pt x="614579" y="469361"/>
                        <a:pt x="740087" y="54629"/>
                        <a:pt x="71208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3" name="Google Shape;1523;p40"/>
                <p:cNvSpPr/>
                <p:nvPr/>
              </p:nvSpPr>
              <p:spPr>
                <a:xfrm>
                  <a:off x="6726151" y="2930093"/>
                  <a:ext cx="525258" cy="1846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410" h="2437913" extrusionOk="0">
                      <a:moveTo>
                        <a:pt x="693410" y="1210"/>
                      </a:moveTo>
                      <a:cubicBezTo>
                        <a:pt x="624605" y="200710"/>
                        <a:pt x="561505" y="402285"/>
                        <a:pt x="500825" y="604551"/>
                      </a:cubicBezTo>
                      <a:cubicBezTo>
                        <a:pt x="439799" y="806645"/>
                        <a:pt x="381194" y="1009430"/>
                        <a:pt x="326046" y="1213079"/>
                      </a:cubicBezTo>
                      <a:cubicBezTo>
                        <a:pt x="271244" y="1416901"/>
                        <a:pt x="219727" y="1621588"/>
                        <a:pt x="166308" y="1825756"/>
                      </a:cubicBezTo>
                      <a:lnTo>
                        <a:pt x="85401" y="2131921"/>
                      </a:lnTo>
                      <a:cubicBezTo>
                        <a:pt x="71398" y="2182747"/>
                        <a:pt x="58605" y="2234092"/>
                        <a:pt x="45121" y="2285090"/>
                      </a:cubicBezTo>
                      <a:cubicBezTo>
                        <a:pt x="31118" y="2336089"/>
                        <a:pt x="17979" y="2387088"/>
                        <a:pt x="3458" y="2437914"/>
                      </a:cubicBezTo>
                      <a:lnTo>
                        <a:pt x="0" y="2437049"/>
                      </a:lnTo>
                      <a:cubicBezTo>
                        <a:pt x="37341" y="2228905"/>
                        <a:pt x="81598" y="2022317"/>
                        <a:pt x="131559" y="1816939"/>
                      </a:cubicBezTo>
                      <a:cubicBezTo>
                        <a:pt x="180484" y="1611388"/>
                        <a:pt x="239781" y="1408257"/>
                        <a:pt x="298386" y="1205300"/>
                      </a:cubicBezTo>
                      <a:cubicBezTo>
                        <a:pt x="357164" y="1002342"/>
                        <a:pt x="419227" y="800248"/>
                        <a:pt x="483710" y="599192"/>
                      </a:cubicBezTo>
                      <a:cubicBezTo>
                        <a:pt x="549058" y="398309"/>
                        <a:pt x="616653" y="198117"/>
                        <a:pt x="690126" y="0"/>
                      </a:cubicBezTo>
                      <a:lnTo>
                        <a:pt x="693410" y="12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4" name="Google Shape;1524;p40"/>
                <p:cNvSpPr/>
                <p:nvPr/>
              </p:nvSpPr>
              <p:spPr>
                <a:xfrm>
                  <a:off x="6733266" y="3233877"/>
                  <a:ext cx="187296" cy="408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256" h="539509" extrusionOk="0">
                      <a:moveTo>
                        <a:pt x="247150" y="63910"/>
                      </a:moveTo>
                      <a:cubicBezTo>
                        <a:pt x="247150" y="63910"/>
                        <a:pt x="249916" y="-26159"/>
                        <a:pt x="227269" y="7552"/>
                      </a:cubicBezTo>
                      <a:cubicBezTo>
                        <a:pt x="204622" y="41263"/>
                        <a:pt x="182840" y="209819"/>
                        <a:pt x="111269" y="262028"/>
                      </a:cubicBezTo>
                      <a:cubicBezTo>
                        <a:pt x="39697" y="314237"/>
                        <a:pt x="-15450" y="394452"/>
                        <a:pt x="3912" y="483483"/>
                      </a:cubicBezTo>
                      <a:cubicBezTo>
                        <a:pt x="23274" y="572515"/>
                        <a:pt x="86547" y="546410"/>
                        <a:pt x="97266" y="468270"/>
                      </a:cubicBezTo>
                      <a:cubicBezTo>
                        <a:pt x="108157" y="390130"/>
                        <a:pt x="110750" y="310779"/>
                        <a:pt x="178518" y="250445"/>
                      </a:cubicBezTo>
                      <a:cubicBezTo>
                        <a:pt x="246113" y="189938"/>
                        <a:pt x="247150" y="63910"/>
                        <a:pt x="247150" y="6391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5" name="Google Shape;1525;p40"/>
                <p:cNvSpPr/>
                <p:nvPr/>
              </p:nvSpPr>
              <p:spPr>
                <a:xfrm>
                  <a:off x="7138086" y="3590271"/>
                  <a:ext cx="202462" cy="471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277" h="621900" extrusionOk="0">
                      <a:moveTo>
                        <a:pt x="267140" y="3518"/>
                      </a:moveTo>
                      <a:cubicBezTo>
                        <a:pt x="270425" y="6111"/>
                        <a:pt x="213894" y="159453"/>
                        <a:pt x="173268" y="288938"/>
                      </a:cubicBezTo>
                      <a:cubicBezTo>
                        <a:pt x="132469" y="418424"/>
                        <a:pt x="63664" y="622419"/>
                        <a:pt x="24075" y="621900"/>
                      </a:cubicBezTo>
                      <a:cubicBezTo>
                        <a:pt x="-15514" y="621381"/>
                        <a:pt x="-5833" y="542895"/>
                        <a:pt x="49834" y="454555"/>
                      </a:cubicBezTo>
                      <a:cubicBezTo>
                        <a:pt x="105500" y="366215"/>
                        <a:pt x="146299" y="242780"/>
                        <a:pt x="134370" y="197832"/>
                      </a:cubicBezTo>
                      <a:cubicBezTo>
                        <a:pt x="122442" y="152711"/>
                        <a:pt x="227724" y="-27254"/>
                        <a:pt x="267140" y="351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6" name="Google Shape;1526;p40"/>
                <p:cNvSpPr/>
                <p:nvPr/>
              </p:nvSpPr>
              <p:spPr>
                <a:xfrm>
                  <a:off x="7299599" y="3050622"/>
                  <a:ext cx="61877" cy="317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686" h="419455" extrusionOk="0">
                      <a:moveTo>
                        <a:pt x="2607" y="0"/>
                      </a:moveTo>
                      <a:cubicBezTo>
                        <a:pt x="2607" y="0"/>
                        <a:pt x="118781" y="321033"/>
                        <a:pt x="69511" y="386380"/>
                      </a:cubicBezTo>
                      <a:cubicBezTo>
                        <a:pt x="20068" y="451555"/>
                        <a:pt x="-3962" y="427007"/>
                        <a:pt x="533" y="253265"/>
                      </a:cubicBezTo>
                      <a:cubicBezTo>
                        <a:pt x="4855" y="79351"/>
                        <a:pt x="2607" y="0"/>
                        <a:pt x="260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27" name="Google Shape;1527;p40"/>
              <p:cNvGrpSpPr/>
              <p:nvPr/>
            </p:nvGrpSpPr>
            <p:grpSpPr>
              <a:xfrm rot="-1799958">
                <a:off x="7336941" y="3744954"/>
                <a:ext cx="1009296" cy="2455450"/>
                <a:chOff x="6623732" y="2930093"/>
                <a:chExt cx="759082" cy="1846719"/>
              </a:xfrm>
            </p:grpSpPr>
            <p:sp>
              <p:nvSpPr>
                <p:cNvPr id="1528" name="Google Shape;1528;p40"/>
                <p:cNvSpPr/>
                <p:nvPr/>
              </p:nvSpPr>
              <p:spPr>
                <a:xfrm>
                  <a:off x="6623732" y="2930436"/>
                  <a:ext cx="759082" cy="171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2088" h="2263201" extrusionOk="0">
                      <a:moveTo>
                        <a:pt x="162266" y="2263202"/>
                      </a:moveTo>
                      <a:cubicBezTo>
                        <a:pt x="162266" y="2263202"/>
                        <a:pt x="-32048" y="1915027"/>
                        <a:pt x="4602" y="1640844"/>
                      </a:cubicBezTo>
                      <a:cubicBezTo>
                        <a:pt x="41252" y="1366661"/>
                        <a:pt x="45055" y="1062916"/>
                        <a:pt x="45055" y="1062916"/>
                      </a:cubicBezTo>
                      <a:cubicBezTo>
                        <a:pt x="45055" y="1062916"/>
                        <a:pt x="169526" y="1402101"/>
                        <a:pt x="170218" y="1324824"/>
                      </a:cubicBezTo>
                      <a:cubicBezTo>
                        <a:pt x="170909" y="1247548"/>
                        <a:pt x="108674" y="1032662"/>
                        <a:pt x="90003" y="946742"/>
                      </a:cubicBezTo>
                      <a:cubicBezTo>
                        <a:pt x="71332" y="860822"/>
                        <a:pt x="141175" y="715605"/>
                        <a:pt x="249741" y="553447"/>
                      </a:cubicBezTo>
                      <a:cubicBezTo>
                        <a:pt x="358308" y="391288"/>
                        <a:pt x="384931" y="288599"/>
                        <a:pt x="384931" y="288599"/>
                      </a:cubicBezTo>
                      <a:cubicBezTo>
                        <a:pt x="384931" y="288599"/>
                        <a:pt x="477075" y="546704"/>
                        <a:pt x="494881" y="478245"/>
                      </a:cubicBezTo>
                      <a:cubicBezTo>
                        <a:pt x="512688" y="409786"/>
                        <a:pt x="488312" y="246590"/>
                        <a:pt x="497301" y="186601"/>
                      </a:cubicBezTo>
                      <a:cubicBezTo>
                        <a:pt x="506464" y="126613"/>
                        <a:pt x="618834" y="16144"/>
                        <a:pt x="799145" y="413"/>
                      </a:cubicBezTo>
                      <a:cubicBezTo>
                        <a:pt x="979456" y="-15146"/>
                        <a:pt x="1010055" y="413935"/>
                        <a:pt x="1000547" y="525440"/>
                      </a:cubicBezTo>
                      <a:cubicBezTo>
                        <a:pt x="991039" y="636946"/>
                        <a:pt x="774942" y="832297"/>
                        <a:pt x="826287" y="832816"/>
                      </a:cubicBezTo>
                      <a:cubicBezTo>
                        <a:pt x="877804" y="833335"/>
                        <a:pt x="1000374" y="688464"/>
                        <a:pt x="1000374" y="688464"/>
                      </a:cubicBezTo>
                      <a:cubicBezTo>
                        <a:pt x="1000374" y="688464"/>
                        <a:pt x="1005733" y="920119"/>
                        <a:pt x="944535" y="1065509"/>
                      </a:cubicBezTo>
                      <a:cubicBezTo>
                        <a:pt x="883163" y="1210898"/>
                        <a:pt x="900451" y="1202428"/>
                        <a:pt x="812457" y="1467621"/>
                      </a:cubicBezTo>
                      <a:cubicBezTo>
                        <a:pt x="724462" y="1732814"/>
                        <a:pt x="561266" y="1748546"/>
                        <a:pt x="561266" y="1748546"/>
                      </a:cubicBezTo>
                      <a:lnTo>
                        <a:pt x="724462" y="1732814"/>
                      </a:lnTo>
                      <a:cubicBezTo>
                        <a:pt x="724462" y="1732814"/>
                        <a:pt x="662572" y="1955308"/>
                        <a:pt x="584432" y="2057651"/>
                      </a:cubicBezTo>
                      <a:cubicBezTo>
                        <a:pt x="506291" y="2159821"/>
                        <a:pt x="162266" y="2263202"/>
                        <a:pt x="162266" y="226320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" name="Google Shape;1529;p40"/>
                <p:cNvSpPr/>
                <p:nvPr/>
              </p:nvSpPr>
              <p:spPr>
                <a:xfrm>
                  <a:off x="6710708" y="2930616"/>
                  <a:ext cx="546026" cy="1714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826" h="2262789" extrusionOk="0">
                      <a:moveTo>
                        <a:pt x="712081" y="0"/>
                      </a:moveTo>
                      <a:cubicBezTo>
                        <a:pt x="712081" y="0"/>
                        <a:pt x="602823" y="408336"/>
                        <a:pt x="562715" y="346964"/>
                      </a:cubicBezTo>
                      <a:cubicBezTo>
                        <a:pt x="522608" y="285593"/>
                        <a:pt x="486649" y="199846"/>
                        <a:pt x="486649" y="199846"/>
                      </a:cubicBezTo>
                      <a:cubicBezTo>
                        <a:pt x="486649" y="199846"/>
                        <a:pt x="499961" y="550959"/>
                        <a:pt x="454840" y="590548"/>
                      </a:cubicBezTo>
                      <a:cubicBezTo>
                        <a:pt x="409719" y="630310"/>
                        <a:pt x="333480" y="504801"/>
                        <a:pt x="333480" y="504801"/>
                      </a:cubicBezTo>
                      <a:cubicBezTo>
                        <a:pt x="333480" y="504801"/>
                        <a:pt x="407644" y="867497"/>
                        <a:pt x="358720" y="886687"/>
                      </a:cubicBezTo>
                      <a:cubicBezTo>
                        <a:pt x="309796" y="905876"/>
                        <a:pt x="160776" y="735419"/>
                        <a:pt x="160776" y="735419"/>
                      </a:cubicBezTo>
                      <a:cubicBezTo>
                        <a:pt x="160776" y="735419"/>
                        <a:pt x="283173" y="1161907"/>
                        <a:pt x="246004" y="1230713"/>
                      </a:cubicBezTo>
                      <a:cubicBezTo>
                        <a:pt x="208836" y="1299518"/>
                        <a:pt x="157318" y="1129406"/>
                        <a:pt x="157318" y="1129406"/>
                      </a:cubicBezTo>
                      <a:cubicBezTo>
                        <a:pt x="157318" y="1129406"/>
                        <a:pt x="210564" y="1555549"/>
                        <a:pt x="153688" y="1549152"/>
                      </a:cubicBezTo>
                      <a:cubicBezTo>
                        <a:pt x="96811" y="1542583"/>
                        <a:pt x="173" y="1428311"/>
                        <a:pt x="0" y="1450439"/>
                      </a:cubicBezTo>
                      <a:cubicBezTo>
                        <a:pt x="-173" y="1472568"/>
                        <a:pt x="135190" y="1806220"/>
                        <a:pt x="106320" y="1855318"/>
                      </a:cubicBezTo>
                      <a:cubicBezTo>
                        <a:pt x="77449" y="1904415"/>
                        <a:pt x="17806" y="1744158"/>
                        <a:pt x="13139" y="1809678"/>
                      </a:cubicBezTo>
                      <a:cubicBezTo>
                        <a:pt x="8471" y="1875371"/>
                        <a:pt x="47196" y="2262789"/>
                        <a:pt x="47196" y="2262789"/>
                      </a:cubicBezTo>
                      <a:cubicBezTo>
                        <a:pt x="47196" y="2262789"/>
                        <a:pt x="387764" y="1984284"/>
                        <a:pt x="379120" y="1927234"/>
                      </a:cubicBezTo>
                      <a:cubicBezTo>
                        <a:pt x="379120" y="1927234"/>
                        <a:pt x="190857" y="1950054"/>
                        <a:pt x="207626" y="1905452"/>
                      </a:cubicBezTo>
                      <a:cubicBezTo>
                        <a:pt x="224222" y="1860850"/>
                        <a:pt x="503246" y="1582518"/>
                        <a:pt x="507567" y="1552091"/>
                      </a:cubicBezTo>
                      <a:cubicBezTo>
                        <a:pt x="511889" y="1521665"/>
                        <a:pt x="368747" y="1606893"/>
                        <a:pt x="348693" y="1577677"/>
                      </a:cubicBezTo>
                      <a:cubicBezTo>
                        <a:pt x="328640" y="1548633"/>
                        <a:pt x="673702" y="1155165"/>
                        <a:pt x="669726" y="1133728"/>
                      </a:cubicBezTo>
                      <a:cubicBezTo>
                        <a:pt x="665923" y="1112292"/>
                        <a:pt x="453111" y="1250766"/>
                        <a:pt x="449654" y="1194754"/>
                      </a:cubicBezTo>
                      <a:cubicBezTo>
                        <a:pt x="446023" y="1138742"/>
                        <a:pt x="659527" y="914174"/>
                        <a:pt x="655550" y="889107"/>
                      </a:cubicBezTo>
                      <a:cubicBezTo>
                        <a:pt x="651747" y="864040"/>
                        <a:pt x="504974" y="909334"/>
                        <a:pt x="509296" y="871819"/>
                      </a:cubicBezTo>
                      <a:cubicBezTo>
                        <a:pt x="513618" y="834305"/>
                        <a:pt x="649845" y="599365"/>
                        <a:pt x="707241" y="555281"/>
                      </a:cubicBezTo>
                      <a:cubicBezTo>
                        <a:pt x="764636" y="511198"/>
                        <a:pt x="621839" y="545082"/>
                        <a:pt x="618209" y="507222"/>
                      </a:cubicBezTo>
                      <a:cubicBezTo>
                        <a:pt x="614579" y="469361"/>
                        <a:pt x="740087" y="54629"/>
                        <a:pt x="71208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0" name="Google Shape;1530;p40"/>
                <p:cNvSpPr/>
                <p:nvPr/>
              </p:nvSpPr>
              <p:spPr>
                <a:xfrm>
                  <a:off x="6726151" y="2930093"/>
                  <a:ext cx="525258" cy="1846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410" h="2437913" extrusionOk="0">
                      <a:moveTo>
                        <a:pt x="693410" y="1210"/>
                      </a:moveTo>
                      <a:cubicBezTo>
                        <a:pt x="624605" y="200710"/>
                        <a:pt x="561505" y="402285"/>
                        <a:pt x="500825" y="604551"/>
                      </a:cubicBezTo>
                      <a:cubicBezTo>
                        <a:pt x="439799" y="806645"/>
                        <a:pt x="381194" y="1009430"/>
                        <a:pt x="326046" y="1213079"/>
                      </a:cubicBezTo>
                      <a:cubicBezTo>
                        <a:pt x="271244" y="1416901"/>
                        <a:pt x="219727" y="1621588"/>
                        <a:pt x="166308" y="1825756"/>
                      </a:cubicBezTo>
                      <a:lnTo>
                        <a:pt x="85401" y="2131921"/>
                      </a:lnTo>
                      <a:cubicBezTo>
                        <a:pt x="71398" y="2182747"/>
                        <a:pt x="58605" y="2234092"/>
                        <a:pt x="45121" y="2285090"/>
                      </a:cubicBezTo>
                      <a:cubicBezTo>
                        <a:pt x="31118" y="2336089"/>
                        <a:pt x="17979" y="2387088"/>
                        <a:pt x="3458" y="2437914"/>
                      </a:cubicBezTo>
                      <a:lnTo>
                        <a:pt x="0" y="2437049"/>
                      </a:lnTo>
                      <a:cubicBezTo>
                        <a:pt x="37341" y="2228905"/>
                        <a:pt x="81598" y="2022317"/>
                        <a:pt x="131559" y="1816939"/>
                      </a:cubicBezTo>
                      <a:cubicBezTo>
                        <a:pt x="180484" y="1611388"/>
                        <a:pt x="239781" y="1408257"/>
                        <a:pt x="298386" y="1205300"/>
                      </a:cubicBezTo>
                      <a:cubicBezTo>
                        <a:pt x="357164" y="1002342"/>
                        <a:pt x="419227" y="800248"/>
                        <a:pt x="483710" y="599192"/>
                      </a:cubicBezTo>
                      <a:cubicBezTo>
                        <a:pt x="549058" y="398309"/>
                        <a:pt x="616653" y="198117"/>
                        <a:pt x="690126" y="0"/>
                      </a:cubicBezTo>
                      <a:lnTo>
                        <a:pt x="693410" y="12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1" name="Google Shape;1531;p40"/>
                <p:cNvSpPr/>
                <p:nvPr/>
              </p:nvSpPr>
              <p:spPr>
                <a:xfrm>
                  <a:off x="6733266" y="3233877"/>
                  <a:ext cx="187296" cy="408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256" h="539509" extrusionOk="0">
                      <a:moveTo>
                        <a:pt x="247150" y="63910"/>
                      </a:moveTo>
                      <a:cubicBezTo>
                        <a:pt x="247150" y="63910"/>
                        <a:pt x="249916" y="-26159"/>
                        <a:pt x="227269" y="7552"/>
                      </a:cubicBezTo>
                      <a:cubicBezTo>
                        <a:pt x="204622" y="41263"/>
                        <a:pt x="182840" y="209819"/>
                        <a:pt x="111269" y="262028"/>
                      </a:cubicBezTo>
                      <a:cubicBezTo>
                        <a:pt x="39697" y="314237"/>
                        <a:pt x="-15450" y="394452"/>
                        <a:pt x="3912" y="483483"/>
                      </a:cubicBezTo>
                      <a:cubicBezTo>
                        <a:pt x="23274" y="572515"/>
                        <a:pt x="86547" y="546410"/>
                        <a:pt x="97266" y="468270"/>
                      </a:cubicBezTo>
                      <a:cubicBezTo>
                        <a:pt x="108157" y="390130"/>
                        <a:pt x="110750" y="310779"/>
                        <a:pt x="178518" y="250445"/>
                      </a:cubicBezTo>
                      <a:cubicBezTo>
                        <a:pt x="246113" y="189938"/>
                        <a:pt x="247150" y="63910"/>
                        <a:pt x="247150" y="63910"/>
                      </a:cubicBezTo>
                      <a:close/>
                    </a:path>
                  </a:pathLst>
                </a:custGeom>
                <a:solidFill>
                  <a:srgbClr val="99BD75">
                    <a:alpha val="3354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2" name="Google Shape;1532;p40"/>
                <p:cNvSpPr/>
                <p:nvPr/>
              </p:nvSpPr>
              <p:spPr>
                <a:xfrm>
                  <a:off x="7138086" y="3590271"/>
                  <a:ext cx="202462" cy="471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277" h="621900" extrusionOk="0">
                      <a:moveTo>
                        <a:pt x="267140" y="3518"/>
                      </a:moveTo>
                      <a:cubicBezTo>
                        <a:pt x="270425" y="6111"/>
                        <a:pt x="213894" y="159453"/>
                        <a:pt x="173268" y="288938"/>
                      </a:cubicBezTo>
                      <a:cubicBezTo>
                        <a:pt x="132469" y="418424"/>
                        <a:pt x="63664" y="622419"/>
                        <a:pt x="24075" y="621900"/>
                      </a:cubicBezTo>
                      <a:cubicBezTo>
                        <a:pt x="-15514" y="621381"/>
                        <a:pt x="-5833" y="542895"/>
                        <a:pt x="49834" y="454555"/>
                      </a:cubicBezTo>
                      <a:cubicBezTo>
                        <a:pt x="105500" y="366215"/>
                        <a:pt x="146299" y="242780"/>
                        <a:pt x="134370" y="197832"/>
                      </a:cubicBezTo>
                      <a:cubicBezTo>
                        <a:pt x="122442" y="152711"/>
                        <a:pt x="227724" y="-27254"/>
                        <a:pt x="267140" y="3518"/>
                      </a:cubicBezTo>
                      <a:close/>
                    </a:path>
                  </a:pathLst>
                </a:custGeom>
                <a:solidFill>
                  <a:srgbClr val="99BD75">
                    <a:alpha val="3354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3" name="Google Shape;1533;p40"/>
                <p:cNvSpPr/>
                <p:nvPr/>
              </p:nvSpPr>
              <p:spPr>
                <a:xfrm>
                  <a:off x="7299599" y="3050622"/>
                  <a:ext cx="61877" cy="317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686" h="419455" extrusionOk="0">
                      <a:moveTo>
                        <a:pt x="2607" y="0"/>
                      </a:moveTo>
                      <a:cubicBezTo>
                        <a:pt x="2607" y="0"/>
                        <a:pt x="118781" y="321033"/>
                        <a:pt x="69511" y="386380"/>
                      </a:cubicBezTo>
                      <a:cubicBezTo>
                        <a:pt x="20068" y="451555"/>
                        <a:pt x="-3962" y="427007"/>
                        <a:pt x="533" y="253265"/>
                      </a:cubicBezTo>
                      <a:cubicBezTo>
                        <a:pt x="4855" y="79351"/>
                        <a:pt x="2607" y="0"/>
                        <a:pt x="2607" y="0"/>
                      </a:cubicBezTo>
                      <a:close/>
                    </a:path>
                  </a:pathLst>
                </a:custGeom>
                <a:solidFill>
                  <a:srgbClr val="99BD75">
                    <a:alpha val="3354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34" name="Google Shape;1534;p40"/>
              <p:cNvGrpSpPr/>
              <p:nvPr/>
            </p:nvGrpSpPr>
            <p:grpSpPr>
              <a:xfrm rot="-833396">
                <a:off x="7762395" y="4233574"/>
                <a:ext cx="1009337" cy="2455548"/>
                <a:chOff x="6623732" y="2930093"/>
                <a:chExt cx="759082" cy="1846719"/>
              </a:xfrm>
            </p:grpSpPr>
            <p:sp>
              <p:nvSpPr>
                <p:cNvPr id="1535" name="Google Shape;1535;p40"/>
                <p:cNvSpPr/>
                <p:nvPr/>
              </p:nvSpPr>
              <p:spPr>
                <a:xfrm>
                  <a:off x="6623732" y="2930436"/>
                  <a:ext cx="759082" cy="171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2088" h="2263201" extrusionOk="0">
                      <a:moveTo>
                        <a:pt x="162266" y="2263202"/>
                      </a:moveTo>
                      <a:cubicBezTo>
                        <a:pt x="162266" y="2263202"/>
                        <a:pt x="-32048" y="1915027"/>
                        <a:pt x="4602" y="1640844"/>
                      </a:cubicBezTo>
                      <a:cubicBezTo>
                        <a:pt x="41252" y="1366661"/>
                        <a:pt x="45055" y="1062916"/>
                        <a:pt x="45055" y="1062916"/>
                      </a:cubicBezTo>
                      <a:cubicBezTo>
                        <a:pt x="45055" y="1062916"/>
                        <a:pt x="169526" y="1402101"/>
                        <a:pt x="170218" y="1324824"/>
                      </a:cubicBezTo>
                      <a:cubicBezTo>
                        <a:pt x="170909" y="1247548"/>
                        <a:pt x="108674" y="1032662"/>
                        <a:pt x="90003" y="946742"/>
                      </a:cubicBezTo>
                      <a:cubicBezTo>
                        <a:pt x="71332" y="860822"/>
                        <a:pt x="141175" y="715605"/>
                        <a:pt x="249741" y="553447"/>
                      </a:cubicBezTo>
                      <a:cubicBezTo>
                        <a:pt x="358308" y="391288"/>
                        <a:pt x="384931" y="288599"/>
                        <a:pt x="384931" y="288599"/>
                      </a:cubicBezTo>
                      <a:cubicBezTo>
                        <a:pt x="384931" y="288599"/>
                        <a:pt x="477075" y="546704"/>
                        <a:pt x="494881" y="478245"/>
                      </a:cubicBezTo>
                      <a:cubicBezTo>
                        <a:pt x="512688" y="409786"/>
                        <a:pt x="488312" y="246590"/>
                        <a:pt x="497301" y="186601"/>
                      </a:cubicBezTo>
                      <a:cubicBezTo>
                        <a:pt x="506464" y="126613"/>
                        <a:pt x="618834" y="16144"/>
                        <a:pt x="799145" y="413"/>
                      </a:cubicBezTo>
                      <a:cubicBezTo>
                        <a:pt x="979456" y="-15146"/>
                        <a:pt x="1010055" y="413935"/>
                        <a:pt x="1000547" y="525440"/>
                      </a:cubicBezTo>
                      <a:cubicBezTo>
                        <a:pt x="991039" y="636946"/>
                        <a:pt x="774942" y="832297"/>
                        <a:pt x="826287" y="832816"/>
                      </a:cubicBezTo>
                      <a:cubicBezTo>
                        <a:pt x="877804" y="833335"/>
                        <a:pt x="1000374" y="688464"/>
                        <a:pt x="1000374" y="688464"/>
                      </a:cubicBezTo>
                      <a:cubicBezTo>
                        <a:pt x="1000374" y="688464"/>
                        <a:pt x="1005733" y="920119"/>
                        <a:pt x="944535" y="1065509"/>
                      </a:cubicBezTo>
                      <a:cubicBezTo>
                        <a:pt x="883163" y="1210898"/>
                        <a:pt x="900451" y="1202428"/>
                        <a:pt x="812457" y="1467621"/>
                      </a:cubicBezTo>
                      <a:cubicBezTo>
                        <a:pt x="724462" y="1732814"/>
                        <a:pt x="561266" y="1748546"/>
                        <a:pt x="561266" y="1748546"/>
                      </a:cubicBezTo>
                      <a:lnTo>
                        <a:pt x="724462" y="1732814"/>
                      </a:lnTo>
                      <a:cubicBezTo>
                        <a:pt x="724462" y="1732814"/>
                        <a:pt x="662572" y="1955308"/>
                        <a:pt x="584432" y="2057651"/>
                      </a:cubicBezTo>
                      <a:cubicBezTo>
                        <a:pt x="506291" y="2159821"/>
                        <a:pt x="162266" y="2263202"/>
                        <a:pt x="162266" y="226320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" name="Google Shape;1536;p40"/>
                <p:cNvSpPr/>
                <p:nvPr/>
              </p:nvSpPr>
              <p:spPr>
                <a:xfrm>
                  <a:off x="6710708" y="2930616"/>
                  <a:ext cx="546026" cy="1714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826" h="2262789" extrusionOk="0">
                      <a:moveTo>
                        <a:pt x="712081" y="0"/>
                      </a:moveTo>
                      <a:cubicBezTo>
                        <a:pt x="712081" y="0"/>
                        <a:pt x="602823" y="408336"/>
                        <a:pt x="562715" y="346964"/>
                      </a:cubicBezTo>
                      <a:cubicBezTo>
                        <a:pt x="522608" y="285593"/>
                        <a:pt x="486649" y="199846"/>
                        <a:pt x="486649" y="199846"/>
                      </a:cubicBezTo>
                      <a:cubicBezTo>
                        <a:pt x="486649" y="199846"/>
                        <a:pt x="499961" y="550959"/>
                        <a:pt x="454840" y="590548"/>
                      </a:cubicBezTo>
                      <a:cubicBezTo>
                        <a:pt x="409719" y="630310"/>
                        <a:pt x="333480" y="504801"/>
                        <a:pt x="333480" y="504801"/>
                      </a:cubicBezTo>
                      <a:cubicBezTo>
                        <a:pt x="333480" y="504801"/>
                        <a:pt x="407644" y="867497"/>
                        <a:pt x="358720" y="886687"/>
                      </a:cubicBezTo>
                      <a:cubicBezTo>
                        <a:pt x="309796" y="905876"/>
                        <a:pt x="160776" y="735419"/>
                        <a:pt x="160776" y="735419"/>
                      </a:cubicBezTo>
                      <a:cubicBezTo>
                        <a:pt x="160776" y="735419"/>
                        <a:pt x="283173" y="1161907"/>
                        <a:pt x="246004" y="1230713"/>
                      </a:cubicBezTo>
                      <a:cubicBezTo>
                        <a:pt x="208836" y="1299518"/>
                        <a:pt x="157318" y="1129406"/>
                        <a:pt x="157318" y="1129406"/>
                      </a:cubicBezTo>
                      <a:cubicBezTo>
                        <a:pt x="157318" y="1129406"/>
                        <a:pt x="210564" y="1555549"/>
                        <a:pt x="153688" y="1549152"/>
                      </a:cubicBezTo>
                      <a:cubicBezTo>
                        <a:pt x="96811" y="1542583"/>
                        <a:pt x="173" y="1428311"/>
                        <a:pt x="0" y="1450439"/>
                      </a:cubicBezTo>
                      <a:cubicBezTo>
                        <a:pt x="-173" y="1472568"/>
                        <a:pt x="135190" y="1806220"/>
                        <a:pt x="106320" y="1855318"/>
                      </a:cubicBezTo>
                      <a:cubicBezTo>
                        <a:pt x="77449" y="1904415"/>
                        <a:pt x="17806" y="1744158"/>
                        <a:pt x="13139" y="1809678"/>
                      </a:cubicBezTo>
                      <a:cubicBezTo>
                        <a:pt x="8471" y="1875371"/>
                        <a:pt x="47196" y="2262789"/>
                        <a:pt x="47196" y="2262789"/>
                      </a:cubicBezTo>
                      <a:cubicBezTo>
                        <a:pt x="47196" y="2262789"/>
                        <a:pt x="387764" y="1984284"/>
                        <a:pt x="379120" y="1927234"/>
                      </a:cubicBezTo>
                      <a:cubicBezTo>
                        <a:pt x="379120" y="1927234"/>
                        <a:pt x="190857" y="1950054"/>
                        <a:pt x="207626" y="1905452"/>
                      </a:cubicBezTo>
                      <a:cubicBezTo>
                        <a:pt x="224222" y="1860850"/>
                        <a:pt x="503246" y="1582518"/>
                        <a:pt x="507567" y="1552091"/>
                      </a:cubicBezTo>
                      <a:cubicBezTo>
                        <a:pt x="511889" y="1521665"/>
                        <a:pt x="368747" y="1606893"/>
                        <a:pt x="348693" y="1577677"/>
                      </a:cubicBezTo>
                      <a:cubicBezTo>
                        <a:pt x="328640" y="1548633"/>
                        <a:pt x="673702" y="1155165"/>
                        <a:pt x="669726" y="1133728"/>
                      </a:cubicBezTo>
                      <a:cubicBezTo>
                        <a:pt x="665923" y="1112292"/>
                        <a:pt x="453111" y="1250766"/>
                        <a:pt x="449654" y="1194754"/>
                      </a:cubicBezTo>
                      <a:cubicBezTo>
                        <a:pt x="446023" y="1138742"/>
                        <a:pt x="659527" y="914174"/>
                        <a:pt x="655550" y="889107"/>
                      </a:cubicBezTo>
                      <a:cubicBezTo>
                        <a:pt x="651747" y="864040"/>
                        <a:pt x="504974" y="909334"/>
                        <a:pt x="509296" y="871819"/>
                      </a:cubicBezTo>
                      <a:cubicBezTo>
                        <a:pt x="513618" y="834305"/>
                        <a:pt x="649845" y="599365"/>
                        <a:pt x="707241" y="555281"/>
                      </a:cubicBezTo>
                      <a:cubicBezTo>
                        <a:pt x="764636" y="511198"/>
                        <a:pt x="621839" y="545082"/>
                        <a:pt x="618209" y="507222"/>
                      </a:cubicBezTo>
                      <a:cubicBezTo>
                        <a:pt x="614579" y="469361"/>
                        <a:pt x="740087" y="54629"/>
                        <a:pt x="71208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7" name="Google Shape;1537;p40"/>
                <p:cNvSpPr/>
                <p:nvPr/>
              </p:nvSpPr>
              <p:spPr>
                <a:xfrm>
                  <a:off x="6726151" y="2930093"/>
                  <a:ext cx="525258" cy="1846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410" h="2437913" extrusionOk="0">
                      <a:moveTo>
                        <a:pt x="693410" y="1210"/>
                      </a:moveTo>
                      <a:cubicBezTo>
                        <a:pt x="624605" y="200710"/>
                        <a:pt x="561505" y="402285"/>
                        <a:pt x="500825" y="604551"/>
                      </a:cubicBezTo>
                      <a:cubicBezTo>
                        <a:pt x="439799" y="806645"/>
                        <a:pt x="381194" y="1009430"/>
                        <a:pt x="326046" y="1213079"/>
                      </a:cubicBezTo>
                      <a:cubicBezTo>
                        <a:pt x="271244" y="1416901"/>
                        <a:pt x="219727" y="1621588"/>
                        <a:pt x="166308" y="1825756"/>
                      </a:cubicBezTo>
                      <a:lnTo>
                        <a:pt x="85401" y="2131921"/>
                      </a:lnTo>
                      <a:cubicBezTo>
                        <a:pt x="71398" y="2182747"/>
                        <a:pt x="58605" y="2234092"/>
                        <a:pt x="45121" y="2285090"/>
                      </a:cubicBezTo>
                      <a:cubicBezTo>
                        <a:pt x="31118" y="2336089"/>
                        <a:pt x="17979" y="2387088"/>
                        <a:pt x="3458" y="2437914"/>
                      </a:cubicBezTo>
                      <a:lnTo>
                        <a:pt x="0" y="2437049"/>
                      </a:lnTo>
                      <a:cubicBezTo>
                        <a:pt x="37341" y="2228905"/>
                        <a:pt x="81598" y="2022317"/>
                        <a:pt x="131559" y="1816939"/>
                      </a:cubicBezTo>
                      <a:cubicBezTo>
                        <a:pt x="180484" y="1611388"/>
                        <a:pt x="239781" y="1408257"/>
                        <a:pt x="298386" y="1205300"/>
                      </a:cubicBezTo>
                      <a:cubicBezTo>
                        <a:pt x="357164" y="1002342"/>
                        <a:pt x="419227" y="800248"/>
                        <a:pt x="483710" y="599192"/>
                      </a:cubicBezTo>
                      <a:cubicBezTo>
                        <a:pt x="549058" y="398309"/>
                        <a:pt x="616653" y="198117"/>
                        <a:pt x="690126" y="0"/>
                      </a:cubicBezTo>
                      <a:lnTo>
                        <a:pt x="693410" y="12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8" name="Google Shape;1538;p40"/>
                <p:cNvSpPr/>
                <p:nvPr/>
              </p:nvSpPr>
              <p:spPr>
                <a:xfrm>
                  <a:off x="6733266" y="3233877"/>
                  <a:ext cx="187296" cy="408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256" h="539509" extrusionOk="0">
                      <a:moveTo>
                        <a:pt x="247150" y="63910"/>
                      </a:moveTo>
                      <a:cubicBezTo>
                        <a:pt x="247150" y="63910"/>
                        <a:pt x="249916" y="-26159"/>
                        <a:pt x="227269" y="7552"/>
                      </a:cubicBezTo>
                      <a:cubicBezTo>
                        <a:pt x="204622" y="41263"/>
                        <a:pt x="182840" y="209819"/>
                        <a:pt x="111269" y="262028"/>
                      </a:cubicBezTo>
                      <a:cubicBezTo>
                        <a:pt x="39697" y="314237"/>
                        <a:pt x="-15450" y="394452"/>
                        <a:pt x="3912" y="483483"/>
                      </a:cubicBezTo>
                      <a:cubicBezTo>
                        <a:pt x="23274" y="572515"/>
                        <a:pt x="86547" y="546410"/>
                        <a:pt x="97266" y="468270"/>
                      </a:cubicBezTo>
                      <a:cubicBezTo>
                        <a:pt x="108157" y="390130"/>
                        <a:pt x="110750" y="310779"/>
                        <a:pt x="178518" y="250445"/>
                      </a:cubicBezTo>
                      <a:cubicBezTo>
                        <a:pt x="246113" y="189938"/>
                        <a:pt x="247150" y="63910"/>
                        <a:pt x="247150" y="6391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9" name="Google Shape;1539;p40"/>
                <p:cNvSpPr/>
                <p:nvPr/>
              </p:nvSpPr>
              <p:spPr>
                <a:xfrm>
                  <a:off x="7138086" y="3590271"/>
                  <a:ext cx="202462" cy="471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277" h="621900" extrusionOk="0">
                      <a:moveTo>
                        <a:pt x="267140" y="3518"/>
                      </a:moveTo>
                      <a:cubicBezTo>
                        <a:pt x="270425" y="6111"/>
                        <a:pt x="213894" y="159453"/>
                        <a:pt x="173268" y="288938"/>
                      </a:cubicBezTo>
                      <a:cubicBezTo>
                        <a:pt x="132469" y="418424"/>
                        <a:pt x="63664" y="622419"/>
                        <a:pt x="24075" y="621900"/>
                      </a:cubicBezTo>
                      <a:cubicBezTo>
                        <a:pt x="-15514" y="621381"/>
                        <a:pt x="-5833" y="542895"/>
                        <a:pt x="49834" y="454555"/>
                      </a:cubicBezTo>
                      <a:cubicBezTo>
                        <a:pt x="105500" y="366215"/>
                        <a:pt x="146299" y="242780"/>
                        <a:pt x="134370" y="197832"/>
                      </a:cubicBezTo>
                      <a:cubicBezTo>
                        <a:pt x="122442" y="152711"/>
                        <a:pt x="227724" y="-27254"/>
                        <a:pt x="267140" y="351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0" name="Google Shape;1540;p40"/>
                <p:cNvSpPr/>
                <p:nvPr/>
              </p:nvSpPr>
              <p:spPr>
                <a:xfrm>
                  <a:off x="7299599" y="3050622"/>
                  <a:ext cx="61877" cy="317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686" h="419455" extrusionOk="0">
                      <a:moveTo>
                        <a:pt x="2607" y="0"/>
                      </a:moveTo>
                      <a:cubicBezTo>
                        <a:pt x="2607" y="0"/>
                        <a:pt x="118781" y="321033"/>
                        <a:pt x="69511" y="386380"/>
                      </a:cubicBezTo>
                      <a:cubicBezTo>
                        <a:pt x="20068" y="451555"/>
                        <a:pt x="-3962" y="427007"/>
                        <a:pt x="533" y="253265"/>
                      </a:cubicBezTo>
                      <a:cubicBezTo>
                        <a:pt x="4855" y="79351"/>
                        <a:pt x="2607" y="0"/>
                        <a:pt x="260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541" name="Google Shape;1541;p40"/>
          <p:cNvSpPr txBox="1">
            <a:spLocks noGrp="1"/>
          </p:cNvSpPr>
          <p:nvPr>
            <p:ph type="ctrTitle"/>
          </p:nvPr>
        </p:nvSpPr>
        <p:spPr>
          <a:xfrm>
            <a:off x="126087" y="1573438"/>
            <a:ext cx="4755991" cy="20140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veat" pitchFamily="2" charset="0"/>
              </a:rPr>
              <a:t>Forgotten</a:t>
            </a:r>
            <a:endParaRPr sz="2400" dirty="0">
              <a:solidFill>
                <a:schemeClr val="accent4">
                  <a:lumMod val="60000"/>
                  <a:lumOff val="40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sp>
        <p:nvSpPr>
          <p:cNvPr id="1542" name="Google Shape;1542;p40"/>
          <p:cNvSpPr txBox="1">
            <a:spLocks noGrp="1"/>
          </p:cNvSpPr>
          <p:nvPr>
            <p:ph type="subTitle" idx="1"/>
          </p:nvPr>
        </p:nvSpPr>
        <p:spPr>
          <a:xfrm>
            <a:off x="222334" y="3798608"/>
            <a:ext cx="4406014" cy="7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accent2">
                    <a:lumMod val="75000"/>
                  </a:schemeClr>
                </a:solidFill>
              </a:rPr>
              <a:t>Developed 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Abdulmajeed Kakar, Eva Adejor, Gregory Denis, Rachel Herron, and Sabrina Robinson</a:t>
            </a:r>
            <a:endParaRPr sz="1400" dirty="0">
              <a:solidFill>
                <a:schemeClr val="accent4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Game Overview</a:t>
            </a:r>
            <a:endParaRPr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5F5E95-F0F1-F0DE-1C42-0D9C3852264D}"/>
              </a:ext>
            </a:extLst>
          </p:cNvPr>
          <p:cNvSpPr txBox="1"/>
          <p:nvPr/>
        </p:nvSpPr>
        <p:spPr>
          <a:xfrm>
            <a:off x="3246966" y="1043126"/>
            <a:ext cx="26500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 the realm of Everwilde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B34F8CE-1B0F-B1C5-DA69-3FE529A4E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680853"/>
              </p:ext>
            </p:extLst>
          </p:nvPr>
        </p:nvGraphicFramePr>
        <p:xfrm>
          <a:off x="367073" y="2084829"/>
          <a:ext cx="4031673" cy="178510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0768">
                  <a:extLst>
                    <a:ext uri="{9D8B030D-6E8A-4147-A177-3AD203B41FA5}">
                      <a16:colId xmlns:a16="http://schemas.microsoft.com/office/drawing/2014/main" val="1980760772"/>
                    </a:ext>
                  </a:extLst>
                </a:gridCol>
                <a:gridCol w="2980905">
                  <a:extLst>
                    <a:ext uri="{9D8B030D-6E8A-4147-A177-3AD203B41FA5}">
                      <a16:colId xmlns:a16="http://schemas.microsoft.com/office/drawing/2014/main" val="2141115627"/>
                    </a:ext>
                  </a:extLst>
                </a:gridCol>
              </a:tblGrid>
              <a:tr h="257775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315282"/>
                  </a:ext>
                </a:extLst>
              </a:tr>
              <a:tr h="28999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Title</a:t>
                      </a:r>
                      <a:endParaRPr lang="en-US" b="1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Forgotten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7405"/>
                  </a:ext>
                </a:extLst>
              </a:tr>
              <a:tr h="3210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Tagline</a:t>
                      </a:r>
                      <a:r>
                        <a:rPr lang="en-US" sz="12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Whispers of the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64633"/>
                  </a:ext>
                </a:extLst>
              </a:tr>
              <a:tr h="28999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Genre</a:t>
                      </a:r>
                      <a:endParaRPr 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u="none" strike="noStrike" cap="none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Platformer, Puzzle, Adventure</a:t>
                      </a:r>
                      <a:endParaRPr lang="en-CA" sz="1000" b="0" i="0" u="none" strike="noStrike" cap="none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683334"/>
                  </a:ext>
                </a:extLst>
              </a:tr>
              <a:tr h="3210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</a:t>
                      </a:r>
                      <a:endParaRPr lang="en-US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 for Everyone 10+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47741"/>
                  </a:ext>
                </a:extLst>
              </a:tr>
              <a:tr h="30517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Goal</a:t>
                      </a:r>
                      <a:endParaRPr lang="en-US" b="1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u="none" strike="noStrike" cap="none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Gather gemstones to help you navigate the forest</a:t>
                      </a:r>
                      <a:r>
                        <a:rPr lang="en-CA" sz="10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1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11128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AB3BBCD-DE52-2B96-28EA-9D25BB0442EC}"/>
              </a:ext>
            </a:extLst>
          </p:cNvPr>
          <p:cNvSpPr txBox="1"/>
          <p:nvPr/>
        </p:nvSpPr>
        <p:spPr>
          <a:xfrm>
            <a:off x="4668260" y="2069047"/>
            <a:ext cx="433561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avigate through the enchanted forest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 quickly from platform to platform</a:t>
            </a:r>
          </a:p>
          <a:p>
            <a:pPr marL="285750" indent="-285750"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en-CA" sz="1200" dirty="0">
              <a:solidFill>
                <a:schemeClr val="accent6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ollect various gemstones to gain certain abilities</a:t>
            </a:r>
          </a:p>
          <a:p>
            <a:pPr marL="285750" indent="-285750"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6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nlock new areas of the forest</a:t>
            </a:r>
          </a:p>
          <a:p>
            <a:pPr marL="285750" indent="-285750"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6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Plays like Celeste, with the aesthetic of Hollow Knight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Game World</a:t>
            </a:r>
            <a:endParaRPr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1F92E-2C03-9F39-4DC3-04DE37D3F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142" y="1346505"/>
            <a:ext cx="4844459" cy="2477344"/>
          </a:xfrm>
        </p:spPr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CA" sz="12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Everwilde is the only land in the realm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en-CA" sz="1200" dirty="0">
              <a:solidFill>
                <a:schemeClr val="accent6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a </a:t>
            </a:r>
            <a:r>
              <a:rPr lang="en-CA" sz="12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large island surrounded by the ocean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en-CA" sz="1200" dirty="0">
              <a:solidFill>
                <a:schemeClr val="accent6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full of l</a:t>
            </a:r>
            <a:r>
              <a:rPr lang="en-CA" sz="12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ush green plains 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en-CA" sz="1200" dirty="0">
              <a:solidFill>
                <a:schemeClr val="accent6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CA" sz="12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 its center lies a massively overgrown </a:t>
            </a:r>
          </a:p>
          <a:p>
            <a:pPr marL="5969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r>
              <a:rPr lang="en-CA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2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forest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en-CA" sz="1200" dirty="0">
              <a:solidFill>
                <a:schemeClr val="accent6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CA" sz="12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forest is rumoured to be overrun by spirits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en-CA" sz="1200" dirty="0">
              <a:solidFill>
                <a:schemeClr val="accent6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CA" sz="12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most powerful controls the foliage </a:t>
            </a:r>
          </a:p>
          <a:p>
            <a:pPr marL="5969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r>
              <a:rPr lang="en-CA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2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within the forest.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6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A cartoon of a tree in a circle&#10;&#10;Description automatically generated">
            <a:extLst>
              <a:ext uri="{FF2B5EF4-FFF2-40B4-BE49-F238E27FC236}">
                <a16:creationId xmlns:a16="http://schemas.microsoft.com/office/drawing/2014/main" id="{DAC24E4E-D1AD-2DD0-8BC9-799971B0E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137" y="1346505"/>
            <a:ext cx="4370491" cy="28240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Game Progression</a:t>
            </a:r>
            <a:endParaRPr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32" name="Google Shape;1732;p43"/>
          <p:cNvSpPr txBox="1">
            <a:spLocks noGrp="1"/>
          </p:cNvSpPr>
          <p:nvPr>
            <p:ph type="subTitle" idx="1"/>
          </p:nvPr>
        </p:nvSpPr>
        <p:spPr>
          <a:xfrm>
            <a:off x="1143001" y="2975783"/>
            <a:ext cx="1326006" cy="427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Nunito" pitchFamily="2" charset="77"/>
                <a:cs typeface="Calibri" panose="020F0502020204030204" pitchFamily="34" charset="0"/>
              </a:rPr>
              <a:t>press start to enter the level</a:t>
            </a:r>
            <a:endParaRPr sz="1200" dirty="0">
              <a:solidFill>
                <a:schemeClr val="accent6">
                  <a:lumMod val="40000"/>
                  <a:lumOff val="60000"/>
                </a:schemeClr>
              </a:solidFill>
              <a:latin typeface="Nunito" pitchFamily="2" charset="77"/>
              <a:cs typeface="Calibri" panose="020F0502020204030204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6E4C8BB-E036-F59B-67A0-CBBFE21FF3F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475884" y="2448083"/>
            <a:ext cx="638781" cy="527700"/>
          </a:xfrm>
        </p:spPr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D68533-72BC-C7D8-E037-C8E7F2BEC9E9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4139608" y="2448083"/>
            <a:ext cx="716009" cy="527700"/>
          </a:xfrm>
        </p:spPr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79C1A62-B1BD-6384-07F4-A54548B5B8FB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7028570" y="2448083"/>
            <a:ext cx="676873" cy="527700"/>
          </a:xfrm>
        </p:spPr>
        <p:txBody>
          <a:bodyPr/>
          <a:lstStyle/>
          <a:p>
            <a:r>
              <a:rPr lang="en-US" dirty="0"/>
              <a:t>03</a:t>
            </a:r>
          </a:p>
        </p:txBody>
      </p:sp>
      <p:grpSp>
        <p:nvGrpSpPr>
          <p:cNvPr id="1733" name="Google Shape;1733;p43"/>
          <p:cNvGrpSpPr/>
          <p:nvPr/>
        </p:nvGrpSpPr>
        <p:grpSpPr>
          <a:xfrm rot="970700" flipH="1">
            <a:off x="-209989" y="-549892"/>
            <a:ext cx="1872741" cy="1539914"/>
            <a:chOff x="7754112" y="1826157"/>
            <a:chExt cx="1072114" cy="881576"/>
          </a:xfrm>
        </p:grpSpPr>
        <p:sp>
          <p:nvSpPr>
            <p:cNvPr id="1734" name="Google Shape;1734;p43"/>
            <p:cNvSpPr/>
            <p:nvPr/>
          </p:nvSpPr>
          <p:spPr>
            <a:xfrm>
              <a:off x="8161502" y="1876483"/>
              <a:ext cx="664724" cy="521984"/>
            </a:xfrm>
            <a:custGeom>
              <a:avLst/>
              <a:gdLst/>
              <a:ahLst/>
              <a:cxnLst/>
              <a:rect l="l" t="t" r="r" b="b"/>
              <a:pathLst>
                <a:path w="877524" h="689088" extrusionOk="0">
                  <a:moveTo>
                    <a:pt x="0" y="688915"/>
                  </a:moveTo>
                  <a:cubicBezTo>
                    <a:pt x="11756" y="667997"/>
                    <a:pt x="24376" y="647598"/>
                    <a:pt x="37342" y="627371"/>
                  </a:cubicBezTo>
                  <a:cubicBezTo>
                    <a:pt x="50307" y="607145"/>
                    <a:pt x="63792" y="587264"/>
                    <a:pt x="77449" y="567556"/>
                  </a:cubicBezTo>
                  <a:cubicBezTo>
                    <a:pt x="104936" y="528313"/>
                    <a:pt x="133980" y="489934"/>
                    <a:pt x="164233" y="452592"/>
                  </a:cubicBezTo>
                  <a:cubicBezTo>
                    <a:pt x="194660" y="415424"/>
                    <a:pt x="226469" y="379292"/>
                    <a:pt x="259661" y="344717"/>
                  </a:cubicBezTo>
                  <a:cubicBezTo>
                    <a:pt x="292854" y="309969"/>
                    <a:pt x="327775" y="276776"/>
                    <a:pt x="363906" y="245140"/>
                  </a:cubicBezTo>
                  <a:cubicBezTo>
                    <a:pt x="382059" y="229408"/>
                    <a:pt x="400556" y="214022"/>
                    <a:pt x="419573" y="199154"/>
                  </a:cubicBezTo>
                  <a:cubicBezTo>
                    <a:pt x="438589" y="184287"/>
                    <a:pt x="457951" y="170111"/>
                    <a:pt x="477660" y="156281"/>
                  </a:cubicBezTo>
                  <a:cubicBezTo>
                    <a:pt x="497368" y="142624"/>
                    <a:pt x="517767" y="129658"/>
                    <a:pt x="538339" y="117211"/>
                  </a:cubicBezTo>
                  <a:cubicBezTo>
                    <a:pt x="559085" y="104936"/>
                    <a:pt x="580176" y="93354"/>
                    <a:pt x="601786" y="82462"/>
                  </a:cubicBezTo>
                  <a:cubicBezTo>
                    <a:pt x="645005" y="61199"/>
                    <a:pt x="689780" y="42701"/>
                    <a:pt x="735765" y="28698"/>
                  </a:cubicBezTo>
                  <a:lnTo>
                    <a:pt x="753053" y="23684"/>
                  </a:lnTo>
                  <a:cubicBezTo>
                    <a:pt x="758758" y="21955"/>
                    <a:pt x="764636" y="20572"/>
                    <a:pt x="770513" y="19016"/>
                  </a:cubicBezTo>
                  <a:lnTo>
                    <a:pt x="779330" y="16769"/>
                  </a:lnTo>
                  <a:lnTo>
                    <a:pt x="788147" y="14695"/>
                  </a:lnTo>
                  <a:cubicBezTo>
                    <a:pt x="794025" y="13484"/>
                    <a:pt x="799903" y="11929"/>
                    <a:pt x="805781" y="10718"/>
                  </a:cubicBezTo>
                  <a:lnTo>
                    <a:pt x="823587" y="7434"/>
                  </a:lnTo>
                  <a:lnTo>
                    <a:pt x="828082" y="6569"/>
                  </a:lnTo>
                  <a:lnTo>
                    <a:pt x="832577" y="5878"/>
                  </a:lnTo>
                  <a:lnTo>
                    <a:pt x="841566" y="4495"/>
                  </a:lnTo>
                  <a:cubicBezTo>
                    <a:pt x="853494" y="2420"/>
                    <a:pt x="865423" y="1383"/>
                    <a:pt x="877352" y="0"/>
                  </a:cubicBezTo>
                  <a:lnTo>
                    <a:pt x="877525" y="864"/>
                  </a:lnTo>
                  <a:cubicBezTo>
                    <a:pt x="782615" y="14867"/>
                    <a:pt x="690817" y="45985"/>
                    <a:pt x="605934" y="89723"/>
                  </a:cubicBezTo>
                  <a:cubicBezTo>
                    <a:pt x="520879" y="133288"/>
                    <a:pt x="441528" y="187917"/>
                    <a:pt x="368747" y="249980"/>
                  </a:cubicBezTo>
                  <a:cubicBezTo>
                    <a:pt x="332443" y="281098"/>
                    <a:pt x="297349" y="313945"/>
                    <a:pt x="263983" y="348175"/>
                  </a:cubicBezTo>
                  <a:cubicBezTo>
                    <a:pt x="230445" y="382404"/>
                    <a:pt x="198463" y="418190"/>
                    <a:pt x="167864" y="455013"/>
                  </a:cubicBezTo>
                  <a:cubicBezTo>
                    <a:pt x="137092" y="491836"/>
                    <a:pt x="107875" y="529696"/>
                    <a:pt x="79869" y="568766"/>
                  </a:cubicBezTo>
                  <a:cubicBezTo>
                    <a:pt x="65866" y="588301"/>
                    <a:pt x="52209" y="608009"/>
                    <a:pt x="39070" y="628063"/>
                  </a:cubicBezTo>
                  <a:cubicBezTo>
                    <a:pt x="25932" y="648116"/>
                    <a:pt x="12966" y="668343"/>
                    <a:pt x="1037" y="689088"/>
                  </a:cubicBezTo>
                  <a:lnTo>
                    <a:pt x="0" y="6889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43"/>
            <p:cNvSpPr/>
            <p:nvPr/>
          </p:nvSpPr>
          <p:spPr>
            <a:xfrm>
              <a:off x="7923011" y="2146592"/>
              <a:ext cx="436783" cy="561008"/>
            </a:xfrm>
            <a:custGeom>
              <a:avLst/>
              <a:gdLst/>
              <a:ahLst/>
              <a:cxnLst/>
              <a:rect l="l" t="t" r="r" b="b"/>
              <a:pathLst>
                <a:path w="576611" h="740605" extrusionOk="0">
                  <a:moveTo>
                    <a:pt x="576611" y="0"/>
                  </a:moveTo>
                  <a:cubicBezTo>
                    <a:pt x="576611" y="0"/>
                    <a:pt x="574537" y="216442"/>
                    <a:pt x="497088" y="314118"/>
                  </a:cubicBezTo>
                  <a:cubicBezTo>
                    <a:pt x="419639" y="411793"/>
                    <a:pt x="367257" y="410238"/>
                    <a:pt x="311763" y="548712"/>
                  </a:cubicBezTo>
                  <a:cubicBezTo>
                    <a:pt x="256270" y="687014"/>
                    <a:pt x="12340" y="740606"/>
                    <a:pt x="12340" y="740606"/>
                  </a:cubicBezTo>
                  <a:cubicBezTo>
                    <a:pt x="12340" y="740606"/>
                    <a:pt x="-46092" y="491317"/>
                    <a:pt x="91345" y="318958"/>
                  </a:cubicBezTo>
                  <a:cubicBezTo>
                    <a:pt x="228782" y="146427"/>
                    <a:pt x="576611" y="0"/>
                    <a:pt x="5766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43"/>
            <p:cNvSpPr/>
            <p:nvPr/>
          </p:nvSpPr>
          <p:spPr>
            <a:xfrm>
              <a:off x="7932222" y="2146592"/>
              <a:ext cx="427566" cy="561008"/>
            </a:xfrm>
            <a:custGeom>
              <a:avLst/>
              <a:gdLst/>
              <a:ahLst/>
              <a:cxnLst/>
              <a:rect l="l" t="t" r="r" b="b"/>
              <a:pathLst>
                <a:path w="564443" h="740605" extrusionOk="0">
                  <a:moveTo>
                    <a:pt x="564444" y="0"/>
                  </a:moveTo>
                  <a:cubicBezTo>
                    <a:pt x="564444" y="0"/>
                    <a:pt x="482673" y="173396"/>
                    <a:pt x="455704" y="254475"/>
                  </a:cubicBezTo>
                  <a:cubicBezTo>
                    <a:pt x="428735" y="335555"/>
                    <a:pt x="457087" y="219727"/>
                    <a:pt x="424413" y="211429"/>
                  </a:cubicBezTo>
                  <a:cubicBezTo>
                    <a:pt x="391739" y="203131"/>
                    <a:pt x="325700" y="453284"/>
                    <a:pt x="304955" y="442220"/>
                  </a:cubicBezTo>
                  <a:cubicBezTo>
                    <a:pt x="284210" y="431156"/>
                    <a:pt x="297522" y="366845"/>
                    <a:pt x="276430" y="368920"/>
                  </a:cubicBezTo>
                  <a:cubicBezTo>
                    <a:pt x="255339" y="370994"/>
                    <a:pt x="203131" y="658662"/>
                    <a:pt x="185151" y="625297"/>
                  </a:cubicBezTo>
                  <a:cubicBezTo>
                    <a:pt x="167172" y="591931"/>
                    <a:pt x="206070" y="519669"/>
                    <a:pt x="159738" y="540241"/>
                  </a:cubicBezTo>
                  <a:cubicBezTo>
                    <a:pt x="113580" y="560814"/>
                    <a:pt x="0" y="740606"/>
                    <a:pt x="0" y="740606"/>
                  </a:cubicBezTo>
                  <a:cubicBezTo>
                    <a:pt x="0" y="740606"/>
                    <a:pt x="130349" y="506357"/>
                    <a:pt x="108221" y="500825"/>
                  </a:cubicBezTo>
                  <a:cubicBezTo>
                    <a:pt x="86266" y="495293"/>
                    <a:pt x="27487" y="530214"/>
                    <a:pt x="24721" y="517767"/>
                  </a:cubicBezTo>
                  <a:cubicBezTo>
                    <a:pt x="21955" y="505320"/>
                    <a:pt x="205032" y="407990"/>
                    <a:pt x="193277" y="396234"/>
                  </a:cubicBezTo>
                  <a:cubicBezTo>
                    <a:pt x="181521" y="384479"/>
                    <a:pt x="100096" y="422512"/>
                    <a:pt x="99577" y="404705"/>
                  </a:cubicBezTo>
                  <a:cubicBezTo>
                    <a:pt x="98886" y="386899"/>
                    <a:pt x="298386" y="285074"/>
                    <a:pt x="290606" y="274183"/>
                  </a:cubicBezTo>
                  <a:cubicBezTo>
                    <a:pt x="282654" y="263465"/>
                    <a:pt x="210219" y="294928"/>
                    <a:pt x="219900" y="267960"/>
                  </a:cubicBezTo>
                  <a:cubicBezTo>
                    <a:pt x="229581" y="241164"/>
                    <a:pt x="426142" y="194141"/>
                    <a:pt x="401421" y="187745"/>
                  </a:cubicBezTo>
                  <a:cubicBezTo>
                    <a:pt x="376699" y="181521"/>
                    <a:pt x="324836" y="212293"/>
                    <a:pt x="331751" y="184806"/>
                  </a:cubicBezTo>
                  <a:cubicBezTo>
                    <a:pt x="339012" y="157491"/>
                    <a:pt x="564444" y="0"/>
                    <a:pt x="564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43"/>
            <p:cNvSpPr/>
            <p:nvPr/>
          </p:nvSpPr>
          <p:spPr>
            <a:xfrm>
              <a:off x="7931830" y="2146331"/>
              <a:ext cx="428482" cy="561401"/>
            </a:xfrm>
            <a:custGeom>
              <a:avLst/>
              <a:gdLst/>
              <a:ahLst/>
              <a:cxnLst/>
              <a:rect l="l" t="t" r="r" b="b"/>
              <a:pathLst>
                <a:path w="565653" h="741124" extrusionOk="0">
                  <a:moveTo>
                    <a:pt x="0" y="740433"/>
                  </a:moveTo>
                  <a:cubicBezTo>
                    <a:pt x="38379" y="672492"/>
                    <a:pt x="78140" y="605416"/>
                    <a:pt x="119458" y="539204"/>
                  </a:cubicBezTo>
                  <a:cubicBezTo>
                    <a:pt x="140376" y="506184"/>
                    <a:pt x="161467" y="473511"/>
                    <a:pt x="183595" y="441182"/>
                  </a:cubicBezTo>
                  <a:cubicBezTo>
                    <a:pt x="194487" y="424932"/>
                    <a:pt x="205897" y="409200"/>
                    <a:pt x="217134" y="393123"/>
                  </a:cubicBezTo>
                  <a:lnTo>
                    <a:pt x="234594" y="369611"/>
                  </a:lnTo>
                  <a:lnTo>
                    <a:pt x="243411" y="357856"/>
                  </a:lnTo>
                  <a:lnTo>
                    <a:pt x="252573" y="346273"/>
                  </a:lnTo>
                  <a:cubicBezTo>
                    <a:pt x="258624" y="338666"/>
                    <a:pt x="264502" y="330714"/>
                    <a:pt x="270898" y="323280"/>
                  </a:cubicBezTo>
                  <a:lnTo>
                    <a:pt x="290261" y="300979"/>
                  </a:lnTo>
                  <a:cubicBezTo>
                    <a:pt x="297003" y="293718"/>
                    <a:pt x="304091" y="286803"/>
                    <a:pt x="311006" y="279542"/>
                  </a:cubicBezTo>
                  <a:cubicBezTo>
                    <a:pt x="317921" y="272454"/>
                    <a:pt x="325182" y="266058"/>
                    <a:pt x="332097" y="259316"/>
                  </a:cubicBezTo>
                  <a:cubicBezTo>
                    <a:pt x="346273" y="246004"/>
                    <a:pt x="360103" y="232520"/>
                    <a:pt x="373933" y="218862"/>
                  </a:cubicBezTo>
                  <a:cubicBezTo>
                    <a:pt x="387936" y="205378"/>
                    <a:pt x="401594" y="191721"/>
                    <a:pt x="415251" y="177891"/>
                  </a:cubicBezTo>
                  <a:cubicBezTo>
                    <a:pt x="442566" y="150403"/>
                    <a:pt x="469188" y="122051"/>
                    <a:pt x="494774" y="93008"/>
                  </a:cubicBezTo>
                  <a:cubicBezTo>
                    <a:pt x="507740" y="78486"/>
                    <a:pt x="520015" y="63619"/>
                    <a:pt x="531770" y="48233"/>
                  </a:cubicBezTo>
                  <a:cubicBezTo>
                    <a:pt x="543699" y="33020"/>
                    <a:pt x="554936" y="17115"/>
                    <a:pt x="564098" y="0"/>
                  </a:cubicBezTo>
                  <a:lnTo>
                    <a:pt x="565654" y="691"/>
                  </a:lnTo>
                  <a:cubicBezTo>
                    <a:pt x="558739" y="19189"/>
                    <a:pt x="548539" y="36131"/>
                    <a:pt x="538167" y="52728"/>
                  </a:cubicBezTo>
                  <a:cubicBezTo>
                    <a:pt x="527448" y="69151"/>
                    <a:pt x="515865" y="85056"/>
                    <a:pt x="503937" y="100614"/>
                  </a:cubicBezTo>
                  <a:cubicBezTo>
                    <a:pt x="480080" y="131732"/>
                    <a:pt x="454148" y="161121"/>
                    <a:pt x="427352" y="189646"/>
                  </a:cubicBezTo>
                  <a:cubicBezTo>
                    <a:pt x="413868" y="203822"/>
                    <a:pt x="400038" y="217825"/>
                    <a:pt x="386207" y="231483"/>
                  </a:cubicBezTo>
                  <a:cubicBezTo>
                    <a:pt x="372205" y="245140"/>
                    <a:pt x="357856" y="258451"/>
                    <a:pt x="343334" y="271590"/>
                  </a:cubicBezTo>
                  <a:cubicBezTo>
                    <a:pt x="336073" y="278159"/>
                    <a:pt x="328467" y="284556"/>
                    <a:pt x="321724" y="291125"/>
                  </a:cubicBezTo>
                  <a:cubicBezTo>
                    <a:pt x="314982" y="297867"/>
                    <a:pt x="307894" y="304264"/>
                    <a:pt x="301152" y="311179"/>
                  </a:cubicBezTo>
                  <a:lnTo>
                    <a:pt x="281617" y="332616"/>
                  </a:lnTo>
                  <a:cubicBezTo>
                    <a:pt x="275220" y="339704"/>
                    <a:pt x="269170" y="347483"/>
                    <a:pt x="262946" y="354744"/>
                  </a:cubicBezTo>
                  <a:lnTo>
                    <a:pt x="253611" y="365981"/>
                  </a:lnTo>
                  <a:lnTo>
                    <a:pt x="244621" y="377391"/>
                  </a:lnTo>
                  <a:lnTo>
                    <a:pt x="226815" y="400384"/>
                  </a:lnTo>
                  <a:cubicBezTo>
                    <a:pt x="215405" y="416115"/>
                    <a:pt x="203649" y="431501"/>
                    <a:pt x="192412" y="447406"/>
                  </a:cubicBezTo>
                  <a:cubicBezTo>
                    <a:pt x="169765" y="479043"/>
                    <a:pt x="147983" y="511198"/>
                    <a:pt x="126373" y="543699"/>
                  </a:cubicBezTo>
                  <a:cubicBezTo>
                    <a:pt x="83154" y="608528"/>
                    <a:pt x="41491" y="674394"/>
                    <a:pt x="1383" y="741124"/>
                  </a:cubicBezTo>
                  <a:lnTo>
                    <a:pt x="0" y="7404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43"/>
            <p:cNvSpPr/>
            <p:nvPr/>
          </p:nvSpPr>
          <p:spPr>
            <a:xfrm>
              <a:off x="8113343" y="2020437"/>
              <a:ext cx="379898" cy="97892"/>
            </a:xfrm>
            <a:custGeom>
              <a:avLst/>
              <a:gdLst/>
              <a:ahLst/>
              <a:cxnLst/>
              <a:rect l="l" t="t" r="r" b="b"/>
              <a:pathLst>
                <a:path w="501516" h="129231" extrusionOk="0">
                  <a:moveTo>
                    <a:pt x="501517" y="0"/>
                  </a:moveTo>
                  <a:cubicBezTo>
                    <a:pt x="483365" y="13830"/>
                    <a:pt x="464348" y="26277"/>
                    <a:pt x="444813" y="38033"/>
                  </a:cubicBezTo>
                  <a:cubicBezTo>
                    <a:pt x="425278" y="49789"/>
                    <a:pt x="405224" y="60853"/>
                    <a:pt x="384825" y="70880"/>
                  </a:cubicBezTo>
                  <a:cubicBezTo>
                    <a:pt x="343853" y="90933"/>
                    <a:pt x="300979" y="107530"/>
                    <a:pt x="256204" y="118248"/>
                  </a:cubicBezTo>
                  <a:cubicBezTo>
                    <a:pt x="244967" y="120841"/>
                    <a:pt x="233730" y="123089"/>
                    <a:pt x="222493" y="124817"/>
                  </a:cubicBezTo>
                  <a:cubicBezTo>
                    <a:pt x="211083" y="126546"/>
                    <a:pt x="199673" y="127929"/>
                    <a:pt x="188263" y="128621"/>
                  </a:cubicBezTo>
                  <a:cubicBezTo>
                    <a:pt x="165271" y="130004"/>
                    <a:pt x="142105" y="129139"/>
                    <a:pt x="119458" y="124990"/>
                  </a:cubicBezTo>
                  <a:cubicBezTo>
                    <a:pt x="96811" y="121014"/>
                    <a:pt x="74683" y="113753"/>
                    <a:pt x="54283" y="103035"/>
                  </a:cubicBezTo>
                  <a:cubicBezTo>
                    <a:pt x="44257" y="97676"/>
                    <a:pt x="34403" y="91452"/>
                    <a:pt x="25413" y="84537"/>
                  </a:cubicBezTo>
                  <a:cubicBezTo>
                    <a:pt x="16423" y="77449"/>
                    <a:pt x="7953" y="69842"/>
                    <a:pt x="0" y="61544"/>
                  </a:cubicBezTo>
                  <a:cubicBezTo>
                    <a:pt x="8471" y="69151"/>
                    <a:pt x="17288" y="76239"/>
                    <a:pt x="26623" y="82635"/>
                  </a:cubicBezTo>
                  <a:cubicBezTo>
                    <a:pt x="35959" y="88859"/>
                    <a:pt x="45812" y="94564"/>
                    <a:pt x="56012" y="99404"/>
                  </a:cubicBezTo>
                  <a:cubicBezTo>
                    <a:pt x="66212" y="104245"/>
                    <a:pt x="76758" y="108221"/>
                    <a:pt x="87476" y="111333"/>
                  </a:cubicBezTo>
                  <a:cubicBezTo>
                    <a:pt x="98194" y="114445"/>
                    <a:pt x="109258" y="117038"/>
                    <a:pt x="120323" y="118594"/>
                  </a:cubicBezTo>
                  <a:cubicBezTo>
                    <a:pt x="131387" y="120150"/>
                    <a:pt x="142624" y="121187"/>
                    <a:pt x="153861" y="121533"/>
                  </a:cubicBezTo>
                  <a:cubicBezTo>
                    <a:pt x="165098" y="121878"/>
                    <a:pt x="176335" y="121533"/>
                    <a:pt x="187572" y="120668"/>
                  </a:cubicBezTo>
                  <a:cubicBezTo>
                    <a:pt x="193104" y="120323"/>
                    <a:pt x="198809" y="119631"/>
                    <a:pt x="204341" y="119112"/>
                  </a:cubicBezTo>
                  <a:cubicBezTo>
                    <a:pt x="209873" y="118421"/>
                    <a:pt x="215578" y="117729"/>
                    <a:pt x="221110" y="116692"/>
                  </a:cubicBezTo>
                  <a:cubicBezTo>
                    <a:pt x="232174" y="114963"/>
                    <a:pt x="243238" y="112716"/>
                    <a:pt x="254302" y="110123"/>
                  </a:cubicBezTo>
                  <a:cubicBezTo>
                    <a:pt x="265366" y="107530"/>
                    <a:pt x="276258" y="104591"/>
                    <a:pt x="286976" y="101479"/>
                  </a:cubicBezTo>
                  <a:cubicBezTo>
                    <a:pt x="297867" y="98194"/>
                    <a:pt x="308413" y="94564"/>
                    <a:pt x="319131" y="90761"/>
                  </a:cubicBezTo>
                  <a:cubicBezTo>
                    <a:pt x="340395" y="83154"/>
                    <a:pt x="361313" y="74337"/>
                    <a:pt x="381886" y="65002"/>
                  </a:cubicBezTo>
                  <a:cubicBezTo>
                    <a:pt x="402458" y="55494"/>
                    <a:pt x="422685" y="45467"/>
                    <a:pt x="442739" y="34575"/>
                  </a:cubicBezTo>
                  <a:cubicBezTo>
                    <a:pt x="462792" y="23857"/>
                    <a:pt x="482327" y="12447"/>
                    <a:pt x="5015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43"/>
            <p:cNvSpPr/>
            <p:nvPr/>
          </p:nvSpPr>
          <p:spPr>
            <a:xfrm>
              <a:off x="7754243" y="1976523"/>
              <a:ext cx="556300" cy="238099"/>
            </a:xfrm>
            <a:custGeom>
              <a:avLst/>
              <a:gdLst/>
              <a:ahLst/>
              <a:cxnLst/>
              <a:rect l="l" t="t" r="r" b="b"/>
              <a:pathLst>
                <a:path w="734390" h="314322" extrusionOk="0">
                  <a:moveTo>
                    <a:pt x="734382" y="163638"/>
                  </a:moveTo>
                  <a:cubicBezTo>
                    <a:pt x="734728" y="162774"/>
                    <a:pt x="678716" y="215329"/>
                    <a:pt x="604206" y="254572"/>
                  </a:cubicBezTo>
                  <a:cubicBezTo>
                    <a:pt x="530387" y="295544"/>
                    <a:pt x="438071" y="323031"/>
                    <a:pt x="383960" y="311794"/>
                  </a:cubicBezTo>
                  <a:cubicBezTo>
                    <a:pt x="277295" y="287073"/>
                    <a:pt x="279024" y="250596"/>
                    <a:pt x="143661" y="232962"/>
                  </a:cubicBezTo>
                  <a:cubicBezTo>
                    <a:pt x="12274" y="204783"/>
                    <a:pt x="4322" y="18422"/>
                    <a:pt x="0" y="21361"/>
                  </a:cubicBezTo>
                  <a:cubicBezTo>
                    <a:pt x="3976" y="25337"/>
                    <a:pt x="170975" y="-12351"/>
                    <a:pt x="336592" y="4246"/>
                  </a:cubicBezTo>
                  <a:cubicBezTo>
                    <a:pt x="503764" y="29140"/>
                    <a:pt x="735938" y="159662"/>
                    <a:pt x="734382" y="1636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43"/>
            <p:cNvSpPr/>
            <p:nvPr/>
          </p:nvSpPr>
          <p:spPr>
            <a:xfrm>
              <a:off x="7754299" y="1992821"/>
              <a:ext cx="556238" cy="184512"/>
            </a:xfrm>
            <a:custGeom>
              <a:avLst/>
              <a:gdLst/>
              <a:ahLst/>
              <a:cxnLst/>
              <a:rect l="l" t="t" r="r" b="b"/>
              <a:pathLst>
                <a:path w="734308" h="243580" extrusionOk="0">
                  <a:moveTo>
                    <a:pt x="734308" y="142108"/>
                  </a:moveTo>
                  <a:cubicBezTo>
                    <a:pt x="734654" y="147813"/>
                    <a:pt x="538265" y="225089"/>
                    <a:pt x="449234" y="237882"/>
                  </a:cubicBezTo>
                  <a:cubicBezTo>
                    <a:pt x="360029" y="257763"/>
                    <a:pt x="487785" y="221805"/>
                    <a:pt x="492453" y="188785"/>
                  </a:cubicBezTo>
                  <a:cubicBezTo>
                    <a:pt x="494873" y="173399"/>
                    <a:pt x="429526" y="190514"/>
                    <a:pt x="366944" y="197083"/>
                  </a:cubicBezTo>
                  <a:cubicBezTo>
                    <a:pt x="304017" y="205554"/>
                    <a:pt x="243856" y="203307"/>
                    <a:pt x="249906" y="194144"/>
                  </a:cubicBezTo>
                  <a:cubicBezTo>
                    <a:pt x="261143" y="176165"/>
                    <a:pt x="324589" y="164928"/>
                    <a:pt x="321132" y="148851"/>
                  </a:cubicBezTo>
                  <a:cubicBezTo>
                    <a:pt x="319576" y="141763"/>
                    <a:pt x="248005" y="153864"/>
                    <a:pt x="184731" y="152481"/>
                  </a:cubicBezTo>
                  <a:cubicBezTo>
                    <a:pt x="120767" y="153172"/>
                    <a:pt x="65273" y="140207"/>
                    <a:pt x="81178" y="133637"/>
                  </a:cubicBezTo>
                  <a:cubicBezTo>
                    <a:pt x="111605" y="119461"/>
                    <a:pt x="175915" y="137095"/>
                    <a:pt x="157936" y="105631"/>
                  </a:cubicBezTo>
                  <a:cubicBezTo>
                    <a:pt x="134597" y="79527"/>
                    <a:pt x="-4223" y="4152"/>
                    <a:pt x="99" y="3"/>
                  </a:cubicBezTo>
                  <a:cubicBezTo>
                    <a:pt x="-74" y="-342"/>
                    <a:pt x="40725" y="26454"/>
                    <a:pt x="88439" y="43223"/>
                  </a:cubicBezTo>
                  <a:cubicBezTo>
                    <a:pt x="135116" y="61202"/>
                    <a:pt x="188881" y="69154"/>
                    <a:pt x="190264" y="60165"/>
                  </a:cubicBezTo>
                  <a:cubicBezTo>
                    <a:pt x="193375" y="42877"/>
                    <a:pt x="160010" y="6918"/>
                    <a:pt x="169518" y="2769"/>
                  </a:cubicBezTo>
                  <a:cubicBezTo>
                    <a:pt x="177471" y="-342"/>
                    <a:pt x="277567" y="109089"/>
                    <a:pt x="288458" y="95432"/>
                  </a:cubicBezTo>
                  <a:cubicBezTo>
                    <a:pt x="297966" y="82639"/>
                    <a:pt x="255265" y="34924"/>
                    <a:pt x="269960" y="28874"/>
                  </a:cubicBezTo>
                  <a:cubicBezTo>
                    <a:pt x="283271" y="24033"/>
                    <a:pt x="402730" y="131217"/>
                    <a:pt x="413275" y="118597"/>
                  </a:cubicBezTo>
                  <a:cubicBezTo>
                    <a:pt x="422438" y="107014"/>
                    <a:pt x="382157" y="67944"/>
                    <a:pt x="407743" y="62239"/>
                  </a:cubicBezTo>
                  <a:cubicBezTo>
                    <a:pt x="434193" y="55324"/>
                    <a:pt x="511296" y="179277"/>
                    <a:pt x="513371" y="156457"/>
                  </a:cubicBezTo>
                  <a:cubicBezTo>
                    <a:pt x="515964" y="132946"/>
                    <a:pt x="477240" y="112028"/>
                    <a:pt x="504900" y="100445"/>
                  </a:cubicBezTo>
                  <a:cubicBezTo>
                    <a:pt x="529621" y="93876"/>
                    <a:pt x="732233" y="146257"/>
                    <a:pt x="734308" y="1421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43"/>
            <p:cNvSpPr/>
            <p:nvPr/>
          </p:nvSpPr>
          <p:spPr>
            <a:xfrm>
              <a:off x="7754112" y="1992300"/>
              <a:ext cx="556687" cy="136783"/>
            </a:xfrm>
            <a:custGeom>
              <a:avLst/>
              <a:gdLst/>
              <a:ahLst/>
              <a:cxnLst/>
              <a:rect l="l" t="t" r="r" b="b"/>
              <a:pathLst>
                <a:path w="734900" h="180571" extrusionOk="0">
                  <a:moveTo>
                    <a:pt x="519" y="0"/>
                  </a:moveTo>
                  <a:cubicBezTo>
                    <a:pt x="47714" y="30254"/>
                    <a:pt x="100960" y="55666"/>
                    <a:pt x="158528" y="75547"/>
                  </a:cubicBezTo>
                  <a:cubicBezTo>
                    <a:pt x="187226" y="85574"/>
                    <a:pt x="216961" y="94218"/>
                    <a:pt x="247560" y="101825"/>
                  </a:cubicBezTo>
                  <a:cubicBezTo>
                    <a:pt x="262946" y="105455"/>
                    <a:pt x="278159" y="109258"/>
                    <a:pt x="293891" y="112197"/>
                  </a:cubicBezTo>
                  <a:cubicBezTo>
                    <a:pt x="301671" y="113926"/>
                    <a:pt x="309450" y="115482"/>
                    <a:pt x="317230" y="117038"/>
                  </a:cubicBezTo>
                  <a:cubicBezTo>
                    <a:pt x="321206" y="117729"/>
                    <a:pt x="325182" y="118594"/>
                    <a:pt x="329158" y="119285"/>
                  </a:cubicBezTo>
                  <a:cubicBezTo>
                    <a:pt x="333134" y="120150"/>
                    <a:pt x="336938" y="120841"/>
                    <a:pt x="340914" y="121706"/>
                  </a:cubicBezTo>
                  <a:cubicBezTo>
                    <a:pt x="348693" y="123261"/>
                    <a:pt x="356819" y="124472"/>
                    <a:pt x="364598" y="126200"/>
                  </a:cubicBezTo>
                  <a:cubicBezTo>
                    <a:pt x="372377" y="127929"/>
                    <a:pt x="380330" y="129485"/>
                    <a:pt x="388109" y="131041"/>
                  </a:cubicBezTo>
                  <a:cubicBezTo>
                    <a:pt x="395889" y="132770"/>
                    <a:pt x="403495" y="135017"/>
                    <a:pt x="411275" y="136919"/>
                  </a:cubicBezTo>
                  <a:cubicBezTo>
                    <a:pt x="419054" y="138820"/>
                    <a:pt x="426142" y="141068"/>
                    <a:pt x="433576" y="143142"/>
                  </a:cubicBezTo>
                  <a:cubicBezTo>
                    <a:pt x="448443" y="147118"/>
                    <a:pt x="463657" y="150576"/>
                    <a:pt x="479043" y="153515"/>
                  </a:cubicBezTo>
                  <a:cubicBezTo>
                    <a:pt x="494429" y="156627"/>
                    <a:pt x="510161" y="159047"/>
                    <a:pt x="526065" y="160949"/>
                  </a:cubicBezTo>
                  <a:cubicBezTo>
                    <a:pt x="557875" y="164925"/>
                    <a:pt x="591240" y="166308"/>
                    <a:pt x="625643" y="164579"/>
                  </a:cubicBezTo>
                  <a:cubicBezTo>
                    <a:pt x="642757" y="163715"/>
                    <a:pt x="660564" y="161813"/>
                    <a:pt x="678716" y="158355"/>
                  </a:cubicBezTo>
                  <a:cubicBezTo>
                    <a:pt x="696695" y="155244"/>
                    <a:pt x="715366" y="150403"/>
                    <a:pt x="734901" y="141932"/>
                  </a:cubicBezTo>
                  <a:cubicBezTo>
                    <a:pt x="734728" y="142624"/>
                    <a:pt x="734728" y="143142"/>
                    <a:pt x="734555" y="143834"/>
                  </a:cubicBezTo>
                  <a:cubicBezTo>
                    <a:pt x="714156" y="155244"/>
                    <a:pt x="694448" y="161813"/>
                    <a:pt x="675431" y="167172"/>
                  </a:cubicBezTo>
                  <a:cubicBezTo>
                    <a:pt x="656415" y="172186"/>
                    <a:pt x="637744" y="175470"/>
                    <a:pt x="619592" y="177545"/>
                  </a:cubicBezTo>
                  <a:cubicBezTo>
                    <a:pt x="583288" y="181867"/>
                    <a:pt x="548885" y="181175"/>
                    <a:pt x="516038" y="177891"/>
                  </a:cubicBezTo>
                  <a:cubicBezTo>
                    <a:pt x="499788" y="175989"/>
                    <a:pt x="483710" y="173396"/>
                    <a:pt x="468151" y="170111"/>
                  </a:cubicBezTo>
                  <a:cubicBezTo>
                    <a:pt x="452593" y="166654"/>
                    <a:pt x="437725" y="162677"/>
                    <a:pt x="423031" y="158010"/>
                  </a:cubicBezTo>
                  <a:cubicBezTo>
                    <a:pt x="415770" y="155762"/>
                    <a:pt x="408509" y="152996"/>
                    <a:pt x="401421" y="150749"/>
                  </a:cubicBezTo>
                  <a:cubicBezTo>
                    <a:pt x="394160" y="148674"/>
                    <a:pt x="387072" y="146254"/>
                    <a:pt x="379811" y="144180"/>
                  </a:cubicBezTo>
                  <a:cubicBezTo>
                    <a:pt x="372205" y="142451"/>
                    <a:pt x="364771" y="140549"/>
                    <a:pt x="357164" y="138475"/>
                  </a:cubicBezTo>
                  <a:cubicBezTo>
                    <a:pt x="349731" y="136573"/>
                    <a:pt x="341778" y="135017"/>
                    <a:pt x="334172" y="133115"/>
                  </a:cubicBezTo>
                  <a:cubicBezTo>
                    <a:pt x="330368" y="132251"/>
                    <a:pt x="326565" y="131214"/>
                    <a:pt x="322762" y="130349"/>
                  </a:cubicBezTo>
                  <a:cubicBezTo>
                    <a:pt x="318958" y="129485"/>
                    <a:pt x="314982" y="128621"/>
                    <a:pt x="311179" y="127756"/>
                  </a:cubicBezTo>
                  <a:cubicBezTo>
                    <a:pt x="303399" y="126027"/>
                    <a:pt x="295793" y="124126"/>
                    <a:pt x="288186" y="122224"/>
                  </a:cubicBezTo>
                  <a:cubicBezTo>
                    <a:pt x="272800" y="118767"/>
                    <a:pt x="257760" y="114445"/>
                    <a:pt x="242547" y="110469"/>
                  </a:cubicBezTo>
                  <a:cubicBezTo>
                    <a:pt x="212466" y="101998"/>
                    <a:pt x="183077" y="92489"/>
                    <a:pt x="154898" y="81771"/>
                  </a:cubicBezTo>
                  <a:cubicBezTo>
                    <a:pt x="98367" y="59988"/>
                    <a:pt x="46331" y="32847"/>
                    <a:pt x="0" y="1383"/>
                  </a:cubicBezTo>
                  <a:cubicBezTo>
                    <a:pt x="0" y="692"/>
                    <a:pt x="346" y="346"/>
                    <a:pt x="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43"/>
            <p:cNvSpPr/>
            <p:nvPr/>
          </p:nvSpPr>
          <p:spPr>
            <a:xfrm>
              <a:off x="8042473" y="1826157"/>
              <a:ext cx="556299" cy="238099"/>
            </a:xfrm>
            <a:custGeom>
              <a:avLst/>
              <a:gdLst/>
              <a:ahLst/>
              <a:cxnLst/>
              <a:rect l="l" t="t" r="r" b="b"/>
              <a:pathLst>
                <a:path w="734388" h="314322" extrusionOk="0">
                  <a:moveTo>
                    <a:pt x="734382" y="163638"/>
                  </a:moveTo>
                  <a:cubicBezTo>
                    <a:pt x="734728" y="162774"/>
                    <a:pt x="678716" y="215329"/>
                    <a:pt x="604206" y="254572"/>
                  </a:cubicBezTo>
                  <a:cubicBezTo>
                    <a:pt x="530387" y="295544"/>
                    <a:pt x="438071" y="323031"/>
                    <a:pt x="383960" y="311794"/>
                  </a:cubicBezTo>
                  <a:cubicBezTo>
                    <a:pt x="277295" y="287073"/>
                    <a:pt x="279024" y="250596"/>
                    <a:pt x="143661" y="232962"/>
                  </a:cubicBezTo>
                  <a:cubicBezTo>
                    <a:pt x="12274" y="204783"/>
                    <a:pt x="4322" y="18422"/>
                    <a:pt x="0" y="21361"/>
                  </a:cubicBezTo>
                  <a:cubicBezTo>
                    <a:pt x="3976" y="25337"/>
                    <a:pt x="170976" y="-12351"/>
                    <a:pt x="336592" y="4246"/>
                  </a:cubicBezTo>
                  <a:cubicBezTo>
                    <a:pt x="503591" y="29313"/>
                    <a:pt x="735765" y="159662"/>
                    <a:pt x="734382" y="1636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43"/>
            <p:cNvSpPr/>
            <p:nvPr/>
          </p:nvSpPr>
          <p:spPr>
            <a:xfrm>
              <a:off x="8042530" y="1842455"/>
              <a:ext cx="556238" cy="184512"/>
            </a:xfrm>
            <a:custGeom>
              <a:avLst/>
              <a:gdLst/>
              <a:ahLst/>
              <a:cxnLst/>
              <a:rect l="l" t="t" r="r" b="b"/>
              <a:pathLst>
                <a:path w="734308" h="243580" extrusionOk="0">
                  <a:moveTo>
                    <a:pt x="734308" y="142108"/>
                  </a:moveTo>
                  <a:cubicBezTo>
                    <a:pt x="734654" y="147813"/>
                    <a:pt x="538265" y="225089"/>
                    <a:pt x="449234" y="237882"/>
                  </a:cubicBezTo>
                  <a:cubicBezTo>
                    <a:pt x="360029" y="257763"/>
                    <a:pt x="487785" y="221805"/>
                    <a:pt x="492453" y="188785"/>
                  </a:cubicBezTo>
                  <a:cubicBezTo>
                    <a:pt x="494873" y="173399"/>
                    <a:pt x="429525" y="190514"/>
                    <a:pt x="366944" y="197083"/>
                  </a:cubicBezTo>
                  <a:cubicBezTo>
                    <a:pt x="304017" y="205554"/>
                    <a:pt x="243856" y="203307"/>
                    <a:pt x="249906" y="194144"/>
                  </a:cubicBezTo>
                  <a:cubicBezTo>
                    <a:pt x="261143" y="176165"/>
                    <a:pt x="324416" y="164928"/>
                    <a:pt x="321132" y="148851"/>
                  </a:cubicBezTo>
                  <a:cubicBezTo>
                    <a:pt x="319576" y="141763"/>
                    <a:pt x="248004" y="153864"/>
                    <a:pt x="184731" y="152481"/>
                  </a:cubicBezTo>
                  <a:cubicBezTo>
                    <a:pt x="120767" y="153172"/>
                    <a:pt x="65273" y="140207"/>
                    <a:pt x="81178" y="133637"/>
                  </a:cubicBezTo>
                  <a:cubicBezTo>
                    <a:pt x="111605" y="119461"/>
                    <a:pt x="175915" y="137095"/>
                    <a:pt x="157936" y="105631"/>
                  </a:cubicBezTo>
                  <a:cubicBezTo>
                    <a:pt x="134597" y="79527"/>
                    <a:pt x="-4223" y="4152"/>
                    <a:pt x="99" y="3"/>
                  </a:cubicBezTo>
                  <a:cubicBezTo>
                    <a:pt x="-74" y="-342"/>
                    <a:pt x="40725" y="26454"/>
                    <a:pt x="88439" y="43223"/>
                  </a:cubicBezTo>
                  <a:cubicBezTo>
                    <a:pt x="135116" y="61202"/>
                    <a:pt x="188881" y="69154"/>
                    <a:pt x="190264" y="60165"/>
                  </a:cubicBezTo>
                  <a:cubicBezTo>
                    <a:pt x="193375" y="42877"/>
                    <a:pt x="160010" y="6918"/>
                    <a:pt x="169518" y="2769"/>
                  </a:cubicBezTo>
                  <a:cubicBezTo>
                    <a:pt x="177471" y="-342"/>
                    <a:pt x="277567" y="109262"/>
                    <a:pt x="288458" y="95432"/>
                  </a:cubicBezTo>
                  <a:cubicBezTo>
                    <a:pt x="297966" y="82639"/>
                    <a:pt x="255265" y="34924"/>
                    <a:pt x="269960" y="28874"/>
                  </a:cubicBezTo>
                  <a:cubicBezTo>
                    <a:pt x="283272" y="24033"/>
                    <a:pt x="402730" y="131217"/>
                    <a:pt x="413275" y="118597"/>
                  </a:cubicBezTo>
                  <a:cubicBezTo>
                    <a:pt x="422438" y="107014"/>
                    <a:pt x="382157" y="67944"/>
                    <a:pt x="407743" y="62239"/>
                  </a:cubicBezTo>
                  <a:cubicBezTo>
                    <a:pt x="434193" y="55324"/>
                    <a:pt x="511296" y="179277"/>
                    <a:pt x="513371" y="156457"/>
                  </a:cubicBezTo>
                  <a:cubicBezTo>
                    <a:pt x="515964" y="132946"/>
                    <a:pt x="477240" y="112028"/>
                    <a:pt x="504900" y="100445"/>
                  </a:cubicBezTo>
                  <a:cubicBezTo>
                    <a:pt x="529449" y="93876"/>
                    <a:pt x="732061" y="146430"/>
                    <a:pt x="734308" y="1421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43"/>
            <p:cNvSpPr/>
            <p:nvPr/>
          </p:nvSpPr>
          <p:spPr>
            <a:xfrm>
              <a:off x="8042081" y="1841934"/>
              <a:ext cx="556687" cy="136783"/>
            </a:xfrm>
            <a:custGeom>
              <a:avLst/>
              <a:gdLst/>
              <a:ahLst/>
              <a:cxnLst/>
              <a:rect l="l" t="t" r="r" b="b"/>
              <a:pathLst>
                <a:path w="734900" h="180571" extrusionOk="0">
                  <a:moveTo>
                    <a:pt x="692" y="0"/>
                  </a:moveTo>
                  <a:cubicBezTo>
                    <a:pt x="47887" y="30254"/>
                    <a:pt x="101133" y="55666"/>
                    <a:pt x="158701" y="75547"/>
                  </a:cubicBezTo>
                  <a:cubicBezTo>
                    <a:pt x="187399" y="85574"/>
                    <a:pt x="217134" y="94218"/>
                    <a:pt x="247733" y="101825"/>
                  </a:cubicBezTo>
                  <a:cubicBezTo>
                    <a:pt x="263119" y="105455"/>
                    <a:pt x="278332" y="109258"/>
                    <a:pt x="294064" y="112197"/>
                  </a:cubicBezTo>
                  <a:cubicBezTo>
                    <a:pt x="301843" y="113926"/>
                    <a:pt x="309623" y="115482"/>
                    <a:pt x="317402" y="117038"/>
                  </a:cubicBezTo>
                  <a:cubicBezTo>
                    <a:pt x="321379" y="117729"/>
                    <a:pt x="325355" y="118594"/>
                    <a:pt x="329331" y="119285"/>
                  </a:cubicBezTo>
                  <a:cubicBezTo>
                    <a:pt x="333307" y="120150"/>
                    <a:pt x="337110" y="120841"/>
                    <a:pt x="341087" y="121706"/>
                  </a:cubicBezTo>
                  <a:cubicBezTo>
                    <a:pt x="348866" y="123261"/>
                    <a:pt x="356991" y="124472"/>
                    <a:pt x="364771" y="126200"/>
                  </a:cubicBezTo>
                  <a:cubicBezTo>
                    <a:pt x="372550" y="127929"/>
                    <a:pt x="380330" y="129485"/>
                    <a:pt x="388282" y="131041"/>
                  </a:cubicBezTo>
                  <a:cubicBezTo>
                    <a:pt x="396062" y="132770"/>
                    <a:pt x="403668" y="135017"/>
                    <a:pt x="411275" y="136919"/>
                  </a:cubicBezTo>
                  <a:cubicBezTo>
                    <a:pt x="419054" y="138820"/>
                    <a:pt x="426142" y="141068"/>
                    <a:pt x="433576" y="143142"/>
                  </a:cubicBezTo>
                  <a:cubicBezTo>
                    <a:pt x="448443" y="147118"/>
                    <a:pt x="463657" y="150576"/>
                    <a:pt x="479043" y="153515"/>
                  </a:cubicBezTo>
                  <a:cubicBezTo>
                    <a:pt x="494428" y="156627"/>
                    <a:pt x="510160" y="159047"/>
                    <a:pt x="526065" y="160949"/>
                  </a:cubicBezTo>
                  <a:cubicBezTo>
                    <a:pt x="557875" y="164925"/>
                    <a:pt x="591240" y="166308"/>
                    <a:pt x="625643" y="164579"/>
                  </a:cubicBezTo>
                  <a:cubicBezTo>
                    <a:pt x="642757" y="163715"/>
                    <a:pt x="660564" y="161813"/>
                    <a:pt x="678716" y="158355"/>
                  </a:cubicBezTo>
                  <a:cubicBezTo>
                    <a:pt x="696695" y="155244"/>
                    <a:pt x="715366" y="150403"/>
                    <a:pt x="734901" y="141932"/>
                  </a:cubicBezTo>
                  <a:cubicBezTo>
                    <a:pt x="734728" y="142624"/>
                    <a:pt x="734728" y="143142"/>
                    <a:pt x="734555" y="143834"/>
                  </a:cubicBezTo>
                  <a:cubicBezTo>
                    <a:pt x="714156" y="155244"/>
                    <a:pt x="694448" y="161813"/>
                    <a:pt x="675431" y="167172"/>
                  </a:cubicBezTo>
                  <a:cubicBezTo>
                    <a:pt x="656415" y="172186"/>
                    <a:pt x="637744" y="175470"/>
                    <a:pt x="619592" y="177545"/>
                  </a:cubicBezTo>
                  <a:cubicBezTo>
                    <a:pt x="583288" y="181867"/>
                    <a:pt x="548885" y="181175"/>
                    <a:pt x="516038" y="177891"/>
                  </a:cubicBezTo>
                  <a:cubicBezTo>
                    <a:pt x="499788" y="175989"/>
                    <a:pt x="483710" y="173396"/>
                    <a:pt x="468151" y="170111"/>
                  </a:cubicBezTo>
                  <a:cubicBezTo>
                    <a:pt x="452592" y="166654"/>
                    <a:pt x="437725" y="162677"/>
                    <a:pt x="423031" y="158010"/>
                  </a:cubicBezTo>
                  <a:cubicBezTo>
                    <a:pt x="415769" y="155762"/>
                    <a:pt x="408509" y="152996"/>
                    <a:pt x="401421" y="150749"/>
                  </a:cubicBezTo>
                  <a:cubicBezTo>
                    <a:pt x="394160" y="148674"/>
                    <a:pt x="387072" y="146254"/>
                    <a:pt x="379811" y="144180"/>
                  </a:cubicBezTo>
                  <a:cubicBezTo>
                    <a:pt x="372204" y="142451"/>
                    <a:pt x="364771" y="140549"/>
                    <a:pt x="357164" y="138475"/>
                  </a:cubicBezTo>
                  <a:cubicBezTo>
                    <a:pt x="349730" y="136573"/>
                    <a:pt x="341778" y="135017"/>
                    <a:pt x="334171" y="133115"/>
                  </a:cubicBezTo>
                  <a:cubicBezTo>
                    <a:pt x="330368" y="132251"/>
                    <a:pt x="326565" y="131214"/>
                    <a:pt x="322762" y="130349"/>
                  </a:cubicBezTo>
                  <a:cubicBezTo>
                    <a:pt x="318958" y="129485"/>
                    <a:pt x="314982" y="128621"/>
                    <a:pt x="311179" y="127756"/>
                  </a:cubicBezTo>
                  <a:cubicBezTo>
                    <a:pt x="303399" y="126027"/>
                    <a:pt x="295793" y="124126"/>
                    <a:pt x="288186" y="122224"/>
                  </a:cubicBezTo>
                  <a:cubicBezTo>
                    <a:pt x="272800" y="118767"/>
                    <a:pt x="257760" y="114445"/>
                    <a:pt x="242547" y="110469"/>
                  </a:cubicBezTo>
                  <a:cubicBezTo>
                    <a:pt x="212466" y="101998"/>
                    <a:pt x="183077" y="92489"/>
                    <a:pt x="154898" y="81771"/>
                  </a:cubicBezTo>
                  <a:cubicBezTo>
                    <a:pt x="98367" y="59988"/>
                    <a:pt x="46331" y="32847"/>
                    <a:pt x="0" y="1383"/>
                  </a:cubicBezTo>
                  <a:cubicBezTo>
                    <a:pt x="346" y="692"/>
                    <a:pt x="519" y="346"/>
                    <a:pt x="6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43"/>
            <p:cNvSpPr/>
            <p:nvPr/>
          </p:nvSpPr>
          <p:spPr>
            <a:xfrm>
              <a:off x="8486306" y="1932756"/>
              <a:ext cx="151130" cy="343232"/>
            </a:xfrm>
            <a:custGeom>
              <a:avLst/>
              <a:gdLst/>
              <a:ahLst/>
              <a:cxnLst/>
              <a:rect l="l" t="t" r="r" b="b"/>
              <a:pathLst>
                <a:path w="199511" h="453111" extrusionOk="0">
                  <a:moveTo>
                    <a:pt x="199511" y="0"/>
                  </a:moveTo>
                  <a:cubicBezTo>
                    <a:pt x="186373" y="16423"/>
                    <a:pt x="173580" y="33365"/>
                    <a:pt x="161305" y="50307"/>
                  </a:cubicBezTo>
                  <a:cubicBezTo>
                    <a:pt x="149031" y="67422"/>
                    <a:pt x="137276" y="84710"/>
                    <a:pt x="125693" y="102343"/>
                  </a:cubicBezTo>
                  <a:cubicBezTo>
                    <a:pt x="114283" y="119977"/>
                    <a:pt x="103219" y="137956"/>
                    <a:pt x="92846" y="156108"/>
                  </a:cubicBezTo>
                  <a:cubicBezTo>
                    <a:pt x="82473" y="174260"/>
                    <a:pt x="72447" y="192758"/>
                    <a:pt x="63284" y="211775"/>
                  </a:cubicBezTo>
                  <a:cubicBezTo>
                    <a:pt x="60864" y="216442"/>
                    <a:pt x="58789" y="221283"/>
                    <a:pt x="56542" y="225950"/>
                  </a:cubicBezTo>
                  <a:cubicBezTo>
                    <a:pt x="54295" y="230791"/>
                    <a:pt x="52047" y="235459"/>
                    <a:pt x="49973" y="240299"/>
                  </a:cubicBezTo>
                  <a:lnTo>
                    <a:pt x="43749" y="254648"/>
                  </a:lnTo>
                  <a:lnTo>
                    <a:pt x="37871" y="269170"/>
                  </a:lnTo>
                  <a:cubicBezTo>
                    <a:pt x="30264" y="288705"/>
                    <a:pt x="23349" y="308586"/>
                    <a:pt x="17817" y="328639"/>
                  </a:cubicBezTo>
                  <a:lnTo>
                    <a:pt x="16780" y="332443"/>
                  </a:lnTo>
                  <a:lnTo>
                    <a:pt x="15916" y="336246"/>
                  </a:lnTo>
                  <a:lnTo>
                    <a:pt x="14014" y="343853"/>
                  </a:lnTo>
                  <a:lnTo>
                    <a:pt x="12112" y="351459"/>
                  </a:lnTo>
                  <a:cubicBezTo>
                    <a:pt x="11594" y="354052"/>
                    <a:pt x="11075" y="356646"/>
                    <a:pt x="10557" y="359066"/>
                  </a:cubicBezTo>
                  <a:lnTo>
                    <a:pt x="9000" y="366845"/>
                  </a:lnTo>
                  <a:cubicBezTo>
                    <a:pt x="8482" y="369439"/>
                    <a:pt x="7963" y="372032"/>
                    <a:pt x="7618" y="374625"/>
                  </a:cubicBezTo>
                  <a:lnTo>
                    <a:pt x="5197" y="390184"/>
                  </a:lnTo>
                  <a:cubicBezTo>
                    <a:pt x="2431" y="410929"/>
                    <a:pt x="1394" y="432020"/>
                    <a:pt x="1913" y="453111"/>
                  </a:cubicBezTo>
                  <a:cubicBezTo>
                    <a:pt x="-508" y="432193"/>
                    <a:pt x="-508" y="410929"/>
                    <a:pt x="1221" y="389665"/>
                  </a:cubicBezTo>
                  <a:cubicBezTo>
                    <a:pt x="2950" y="368574"/>
                    <a:pt x="6753" y="347656"/>
                    <a:pt x="11767" y="326911"/>
                  </a:cubicBezTo>
                  <a:lnTo>
                    <a:pt x="15743" y="311525"/>
                  </a:lnTo>
                  <a:cubicBezTo>
                    <a:pt x="17126" y="306338"/>
                    <a:pt x="18855" y="301325"/>
                    <a:pt x="20411" y="296311"/>
                  </a:cubicBezTo>
                  <a:cubicBezTo>
                    <a:pt x="21966" y="291298"/>
                    <a:pt x="23695" y="286285"/>
                    <a:pt x="25424" y="281271"/>
                  </a:cubicBezTo>
                  <a:cubicBezTo>
                    <a:pt x="27153" y="276258"/>
                    <a:pt x="28881" y="271244"/>
                    <a:pt x="30783" y="266231"/>
                  </a:cubicBezTo>
                  <a:lnTo>
                    <a:pt x="36488" y="251363"/>
                  </a:lnTo>
                  <a:lnTo>
                    <a:pt x="42711" y="236669"/>
                  </a:lnTo>
                  <a:cubicBezTo>
                    <a:pt x="44786" y="231828"/>
                    <a:pt x="47033" y="226988"/>
                    <a:pt x="49281" y="222147"/>
                  </a:cubicBezTo>
                  <a:cubicBezTo>
                    <a:pt x="51528" y="217307"/>
                    <a:pt x="53603" y="212466"/>
                    <a:pt x="56023" y="207798"/>
                  </a:cubicBezTo>
                  <a:cubicBezTo>
                    <a:pt x="74694" y="169765"/>
                    <a:pt x="96476" y="133288"/>
                    <a:pt x="120334" y="98367"/>
                  </a:cubicBezTo>
                  <a:cubicBezTo>
                    <a:pt x="132262" y="80907"/>
                    <a:pt x="144882" y="63965"/>
                    <a:pt x="158021" y="47368"/>
                  </a:cubicBezTo>
                  <a:cubicBezTo>
                    <a:pt x="171332" y="31464"/>
                    <a:pt x="184817" y="15213"/>
                    <a:pt x="1995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43"/>
            <p:cNvSpPr/>
            <p:nvPr/>
          </p:nvSpPr>
          <p:spPr>
            <a:xfrm>
              <a:off x="8370343" y="2070820"/>
              <a:ext cx="219470" cy="565985"/>
            </a:xfrm>
            <a:custGeom>
              <a:avLst/>
              <a:gdLst/>
              <a:ahLst/>
              <a:cxnLst/>
              <a:rect l="l" t="t" r="r" b="b"/>
              <a:pathLst>
                <a:path w="289729" h="747175" extrusionOk="0">
                  <a:moveTo>
                    <a:pt x="227191" y="0"/>
                  </a:moveTo>
                  <a:cubicBezTo>
                    <a:pt x="228228" y="0"/>
                    <a:pt x="163745" y="41837"/>
                    <a:pt x="107905" y="104937"/>
                  </a:cubicBezTo>
                  <a:cubicBezTo>
                    <a:pt x="50683" y="166827"/>
                    <a:pt x="1931" y="250154"/>
                    <a:pt x="30" y="305301"/>
                  </a:cubicBezTo>
                  <a:cubicBezTo>
                    <a:pt x="-1180" y="414733"/>
                    <a:pt x="34606" y="421821"/>
                    <a:pt x="19738" y="557529"/>
                  </a:cubicBezTo>
                  <a:cubicBezTo>
                    <a:pt x="15935" y="691855"/>
                    <a:pt x="195208" y="743718"/>
                    <a:pt x="191232" y="747175"/>
                  </a:cubicBezTo>
                  <a:cubicBezTo>
                    <a:pt x="188293" y="742335"/>
                    <a:pt x="264532" y="589166"/>
                    <a:pt x="287524" y="424241"/>
                  </a:cubicBezTo>
                  <a:cubicBezTo>
                    <a:pt x="303083" y="256031"/>
                    <a:pt x="231339" y="-345"/>
                    <a:pt x="2271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43"/>
            <p:cNvSpPr/>
            <p:nvPr/>
          </p:nvSpPr>
          <p:spPr>
            <a:xfrm>
              <a:off x="8411036" y="2070811"/>
              <a:ext cx="132459" cy="566165"/>
            </a:xfrm>
            <a:custGeom>
              <a:avLst/>
              <a:gdLst/>
              <a:ahLst/>
              <a:cxnLst/>
              <a:rect l="l" t="t" r="r" b="b"/>
              <a:pathLst>
                <a:path w="174863" h="747413" extrusionOk="0">
                  <a:moveTo>
                    <a:pt x="173434" y="13"/>
                  </a:moveTo>
                  <a:cubicBezTo>
                    <a:pt x="168075" y="-1716"/>
                    <a:pt x="46369" y="170816"/>
                    <a:pt x="12831" y="254315"/>
                  </a:cubicBezTo>
                  <a:cubicBezTo>
                    <a:pt x="-27622" y="336259"/>
                    <a:pt x="37553" y="220777"/>
                    <a:pt x="70745" y="224062"/>
                  </a:cubicBezTo>
                  <a:cubicBezTo>
                    <a:pt x="86304" y="225272"/>
                    <a:pt x="54149" y="284742"/>
                    <a:pt x="32885" y="344038"/>
                  </a:cubicBezTo>
                  <a:cubicBezTo>
                    <a:pt x="9720" y="403162"/>
                    <a:pt x="-2209" y="462114"/>
                    <a:pt x="7991" y="458483"/>
                  </a:cubicBezTo>
                  <a:cubicBezTo>
                    <a:pt x="28217" y="451914"/>
                    <a:pt x="54149" y="392963"/>
                    <a:pt x="68843" y="400051"/>
                  </a:cubicBezTo>
                  <a:cubicBezTo>
                    <a:pt x="75413" y="403162"/>
                    <a:pt x="46542" y="469893"/>
                    <a:pt x="33058" y="531783"/>
                  </a:cubicBezTo>
                  <a:cubicBezTo>
                    <a:pt x="17326" y="593673"/>
                    <a:pt x="16635" y="650723"/>
                    <a:pt x="26834" y="636892"/>
                  </a:cubicBezTo>
                  <a:cubicBezTo>
                    <a:pt x="47753" y="610615"/>
                    <a:pt x="45851" y="543884"/>
                    <a:pt x="72128" y="568952"/>
                  </a:cubicBezTo>
                  <a:cubicBezTo>
                    <a:pt x="92009" y="597822"/>
                    <a:pt x="132289" y="750646"/>
                    <a:pt x="137303" y="747361"/>
                  </a:cubicBezTo>
                  <a:cubicBezTo>
                    <a:pt x="137476" y="747707"/>
                    <a:pt x="121225" y="701548"/>
                    <a:pt x="116212" y="651241"/>
                  </a:cubicBezTo>
                  <a:cubicBezTo>
                    <a:pt x="109815" y="601625"/>
                    <a:pt x="114829" y="547515"/>
                    <a:pt x="123818" y="548206"/>
                  </a:cubicBezTo>
                  <a:cubicBezTo>
                    <a:pt x="141279" y="549244"/>
                    <a:pt x="168248" y="590216"/>
                    <a:pt x="174644" y="581917"/>
                  </a:cubicBezTo>
                  <a:cubicBezTo>
                    <a:pt x="179658" y="574830"/>
                    <a:pt x="96849" y="451741"/>
                    <a:pt x="112927" y="444307"/>
                  </a:cubicBezTo>
                  <a:cubicBezTo>
                    <a:pt x="127622" y="438084"/>
                    <a:pt x="163926" y="490984"/>
                    <a:pt x="173088" y="478018"/>
                  </a:cubicBezTo>
                  <a:cubicBezTo>
                    <a:pt x="180868" y="466263"/>
                    <a:pt x="105148" y="324849"/>
                    <a:pt x="119842" y="317588"/>
                  </a:cubicBezTo>
                  <a:cubicBezTo>
                    <a:pt x="133327" y="311365"/>
                    <a:pt x="161678" y="359943"/>
                    <a:pt x="173261" y="336259"/>
                  </a:cubicBezTo>
                  <a:cubicBezTo>
                    <a:pt x="186227" y="312229"/>
                    <a:pt x="84057" y="207984"/>
                    <a:pt x="106703" y="211269"/>
                  </a:cubicBezTo>
                  <a:cubicBezTo>
                    <a:pt x="130215" y="214381"/>
                    <a:pt x="141452" y="256908"/>
                    <a:pt x="159085" y="232878"/>
                  </a:cubicBezTo>
                  <a:cubicBezTo>
                    <a:pt x="171705" y="210404"/>
                    <a:pt x="168767" y="1050"/>
                    <a:pt x="173434" y="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Google Shape;1748;p43"/>
            <p:cNvSpPr/>
            <p:nvPr/>
          </p:nvSpPr>
          <p:spPr>
            <a:xfrm>
              <a:off x="8474307" y="2070820"/>
              <a:ext cx="68718" cy="566377"/>
            </a:xfrm>
            <a:custGeom>
              <a:avLst/>
              <a:gdLst/>
              <a:ahLst/>
              <a:cxnLst/>
              <a:rect l="l" t="t" r="r" b="b"/>
              <a:pathLst>
                <a:path w="90717" h="747693" extrusionOk="0">
                  <a:moveTo>
                    <a:pt x="54586" y="747002"/>
                  </a:moveTo>
                  <a:cubicBezTo>
                    <a:pt x="36434" y="693929"/>
                    <a:pt x="24333" y="636188"/>
                    <a:pt x="18628" y="575681"/>
                  </a:cubicBezTo>
                  <a:cubicBezTo>
                    <a:pt x="15689" y="545427"/>
                    <a:pt x="14306" y="514482"/>
                    <a:pt x="14133" y="483019"/>
                  </a:cubicBezTo>
                  <a:cubicBezTo>
                    <a:pt x="14306" y="467287"/>
                    <a:pt x="14133" y="451555"/>
                    <a:pt x="14997" y="435478"/>
                  </a:cubicBezTo>
                  <a:cubicBezTo>
                    <a:pt x="15170" y="427525"/>
                    <a:pt x="15343" y="419573"/>
                    <a:pt x="15861" y="411621"/>
                  </a:cubicBezTo>
                  <a:cubicBezTo>
                    <a:pt x="16034" y="407644"/>
                    <a:pt x="16207" y="403668"/>
                    <a:pt x="16553" y="399519"/>
                  </a:cubicBezTo>
                  <a:cubicBezTo>
                    <a:pt x="16726" y="395543"/>
                    <a:pt x="16726" y="391567"/>
                    <a:pt x="16899" y="387591"/>
                  </a:cubicBezTo>
                  <a:cubicBezTo>
                    <a:pt x="17244" y="379638"/>
                    <a:pt x="17936" y="371513"/>
                    <a:pt x="18109" y="363561"/>
                  </a:cubicBezTo>
                  <a:cubicBezTo>
                    <a:pt x="18282" y="355608"/>
                    <a:pt x="18628" y="347656"/>
                    <a:pt x="18973" y="339531"/>
                  </a:cubicBezTo>
                  <a:cubicBezTo>
                    <a:pt x="19146" y="331578"/>
                    <a:pt x="18800" y="323626"/>
                    <a:pt x="18800" y="315674"/>
                  </a:cubicBezTo>
                  <a:cubicBezTo>
                    <a:pt x="18800" y="307721"/>
                    <a:pt x="18282" y="300288"/>
                    <a:pt x="18109" y="292508"/>
                  </a:cubicBezTo>
                  <a:cubicBezTo>
                    <a:pt x="17590" y="277122"/>
                    <a:pt x="17936" y="261563"/>
                    <a:pt x="18800" y="245831"/>
                  </a:cubicBezTo>
                  <a:cubicBezTo>
                    <a:pt x="19492" y="230100"/>
                    <a:pt x="20702" y="214368"/>
                    <a:pt x="22776" y="198290"/>
                  </a:cubicBezTo>
                  <a:cubicBezTo>
                    <a:pt x="26407" y="166308"/>
                    <a:pt x="32976" y="133807"/>
                    <a:pt x="42830" y="100787"/>
                  </a:cubicBezTo>
                  <a:cubicBezTo>
                    <a:pt x="47671" y="84364"/>
                    <a:pt x="53894" y="67595"/>
                    <a:pt x="61501" y="50826"/>
                  </a:cubicBezTo>
                  <a:cubicBezTo>
                    <a:pt x="68762" y="34057"/>
                    <a:pt x="77925" y="17115"/>
                    <a:pt x="90717" y="173"/>
                  </a:cubicBezTo>
                  <a:cubicBezTo>
                    <a:pt x="90026" y="173"/>
                    <a:pt x="89507" y="173"/>
                    <a:pt x="88815" y="0"/>
                  </a:cubicBezTo>
                  <a:cubicBezTo>
                    <a:pt x="72911" y="17115"/>
                    <a:pt x="61847" y="34748"/>
                    <a:pt x="52166" y="52036"/>
                  </a:cubicBezTo>
                  <a:cubicBezTo>
                    <a:pt x="42830" y="69324"/>
                    <a:pt x="35224" y="86611"/>
                    <a:pt x="28827" y="103726"/>
                  </a:cubicBezTo>
                  <a:cubicBezTo>
                    <a:pt x="16034" y="137956"/>
                    <a:pt x="8428" y="171494"/>
                    <a:pt x="3933" y="204341"/>
                  </a:cubicBezTo>
                  <a:cubicBezTo>
                    <a:pt x="2031" y="220591"/>
                    <a:pt x="648" y="236669"/>
                    <a:pt x="130" y="252746"/>
                  </a:cubicBezTo>
                  <a:cubicBezTo>
                    <a:pt x="-216" y="268651"/>
                    <a:pt x="130" y="284210"/>
                    <a:pt x="1167" y="299423"/>
                  </a:cubicBezTo>
                  <a:cubicBezTo>
                    <a:pt x="1686" y="307030"/>
                    <a:pt x="2723" y="314636"/>
                    <a:pt x="3069" y="322243"/>
                  </a:cubicBezTo>
                  <a:cubicBezTo>
                    <a:pt x="3414" y="329850"/>
                    <a:pt x="4106" y="337283"/>
                    <a:pt x="4279" y="344890"/>
                  </a:cubicBezTo>
                  <a:cubicBezTo>
                    <a:pt x="4279" y="352669"/>
                    <a:pt x="4279" y="360449"/>
                    <a:pt x="4452" y="368228"/>
                  </a:cubicBezTo>
                  <a:cubicBezTo>
                    <a:pt x="4624" y="376008"/>
                    <a:pt x="4106" y="383960"/>
                    <a:pt x="4279" y="391740"/>
                  </a:cubicBezTo>
                  <a:cubicBezTo>
                    <a:pt x="4279" y="395716"/>
                    <a:pt x="4279" y="399519"/>
                    <a:pt x="4279" y="403495"/>
                  </a:cubicBezTo>
                  <a:cubicBezTo>
                    <a:pt x="4106" y="407471"/>
                    <a:pt x="4106" y="411448"/>
                    <a:pt x="4106" y="415424"/>
                  </a:cubicBezTo>
                  <a:cubicBezTo>
                    <a:pt x="3933" y="423376"/>
                    <a:pt x="3933" y="431156"/>
                    <a:pt x="4106" y="439108"/>
                  </a:cubicBezTo>
                  <a:cubicBezTo>
                    <a:pt x="3760" y="455013"/>
                    <a:pt x="4452" y="470572"/>
                    <a:pt x="4797" y="486131"/>
                  </a:cubicBezTo>
                  <a:cubicBezTo>
                    <a:pt x="5834" y="517248"/>
                    <a:pt x="8082" y="548021"/>
                    <a:pt x="11885" y="578101"/>
                  </a:cubicBezTo>
                  <a:cubicBezTo>
                    <a:pt x="19665" y="638090"/>
                    <a:pt x="33668" y="695139"/>
                    <a:pt x="53376" y="747694"/>
                  </a:cubicBezTo>
                  <a:cubicBezTo>
                    <a:pt x="53722" y="747348"/>
                    <a:pt x="54067" y="747175"/>
                    <a:pt x="54586" y="7470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098DEF2-D288-74CD-B9D5-A59BDC7F03E8}"/>
              </a:ext>
            </a:extLst>
          </p:cNvPr>
          <p:cNvSpPr txBox="1"/>
          <p:nvPr/>
        </p:nvSpPr>
        <p:spPr>
          <a:xfrm>
            <a:off x="2583178" y="1253864"/>
            <a:ext cx="3977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200" b="1" dirty="0">
                <a:solidFill>
                  <a:srgbClr val="DBDEE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CA" sz="1200" b="1" i="0" dirty="0">
                <a:solidFill>
                  <a:srgbClr val="DBDEE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 must make your way to the center of the forest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A55EF-C1CA-A97A-3203-B771D6AD693B}"/>
              </a:ext>
            </a:extLst>
          </p:cNvPr>
          <p:cNvSpPr txBox="1"/>
          <p:nvPr/>
        </p:nvSpPr>
        <p:spPr>
          <a:xfrm>
            <a:off x="3554310" y="3010155"/>
            <a:ext cx="2035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Nunito" pitchFamily="2" charset="77"/>
              </a:rPr>
              <a:t>move and jump to collect gems and avoid obstacles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5259D3-1F45-FB9E-A05E-87983D88FDE2}"/>
              </a:ext>
            </a:extLst>
          </p:cNvPr>
          <p:cNvSpPr txBox="1"/>
          <p:nvPr/>
        </p:nvSpPr>
        <p:spPr>
          <a:xfrm>
            <a:off x="6360117" y="2991238"/>
            <a:ext cx="2035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Nunito" pitchFamily="2" charset="77"/>
              </a:rPr>
              <a:t>unlock the portal to the next level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FF5AE38F-8566-3347-D314-52B03B158BAB}"/>
              </a:ext>
            </a:extLst>
          </p:cNvPr>
          <p:cNvSpPr/>
          <p:nvPr/>
        </p:nvSpPr>
        <p:spPr>
          <a:xfrm>
            <a:off x="4497613" y="1845392"/>
            <a:ext cx="148773" cy="527699"/>
          </a:xfrm>
          <a:prstGeom prst="downArrow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8F31E8CE-F97B-A805-4A45-1DBE95135238}"/>
              </a:ext>
            </a:extLst>
          </p:cNvPr>
          <p:cNvSpPr/>
          <p:nvPr/>
        </p:nvSpPr>
        <p:spPr>
          <a:xfrm rot="16200000">
            <a:off x="2880917" y="3050647"/>
            <a:ext cx="148773" cy="342845"/>
          </a:xfrm>
          <a:prstGeom prst="downArrow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B770EA69-8089-08F4-E9C2-9DACFA67F350}"/>
              </a:ext>
            </a:extLst>
          </p:cNvPr>
          <p:cNvSpPr/>
          <p:nvPr/>
        </p:nvSpPr>
        <p:spPr>
          <a:xfrm rot="16200000">
            <a:off x="5984823" y="3050646"/>
            <a:ext cx="148773" cy="342845"/>
          </a:xfrm>
          <a:prstGeom prst="downArrow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Art Direction</a:t>
            </a:r>
            <a:endParaRPr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86" name="Google Shape;1886;p45"/>
          <p:cNvSpPr txBox="1">
            <a:spLocks noGrp="1"/>
          </p:cNvSpPr>
          <p:nvPr>
            <p:ph type="subTitle" idx="1"/>
          </p:nvPr>
        </p:nvSpPr>
        <p:spPr>
          <a:xfrm>
            <a:off x="5073164" y="1404450"/>
            <a:ext cx="2856327" cy="174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6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CA" sz="12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haracters are drawn in a cartoon style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6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endParaRPr lang="en-CA" sz="1200" dirty="0">
              <a:solidFill>
                <a:schemeClr val="accent6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6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CA" sz="12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aking inspirations from the character designs found in the Sonic franchise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>
                  <a:lumMod val="40000"/>
                  <a:lumOff val="60000"/>
                </a:schemeClr>
              </a:buClr>
            </a:pPr>
            <a:r>
              <a:rPr lang="en-CA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6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CA" sz="12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Characters heads and hands are proportionally much larger than the rest of the body</a:t>
            </a:r>
            <a:endParaRPr sz="1200" dirty="0">
              <a:solidFill>
                <a:schemeClr val="accent6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7" name="Google Shape;1887;p45"/>
          <p:cNvSpPr txBox="1">
            <a:spLocks noGrp="1"/>
          </p:cNvSpPr>
          <p:nvPr>
            <p:ph type="subTitle" idx="2"/>
          </p:nvPr>
        </p:nvSpPr>
        <p:spPr>
          <a:xfrm>
            <a:off x="720000" y="1404450"/>
            <a:ext cx="3350838" cy="26330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6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CA" sz="12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Art assets designed at a pixel level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>
                  <a:lumMod val="40000"/>
                  <a:lumOff val="60000"/>
                </a:schemeClr>
              </a:buClr>
            </a:pPr>
            <a:r>
              <a:rPr lang="en-CA" sz="12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742950" lvl="1" indent="-285750" algn="l">
              <a:buClr>
                <a:schemeClr val="accent6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CA" sz="12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estricted to 32 colors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6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endParaRPr lang="en-CA" sz="1200" dirty="0">
              <a:solidFill>
                <a:schemeClr val="accent6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6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CA" sz="12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Inspired by Celeste and Hollow Knight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6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endParaRPr lang="en-CA" sz="1200" dirty="0">
              <a:solidFill>
                <a:schemeClr val="accent6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6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CA" sz="12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Colors were chosen to make the atmosphere feel dark and gloomy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>
                  <a:lumMod val="40000"/>
                  <a:lumOff val="60000"/>
                </a:schemeClr>
              </a:buClr>
            </a:pPr>
            <a:endParaRPr lang="en-CA" sz="1200" b="0" i="0" dirty="0">
              <a:solidFill>
                <a:schemeClr val="accent6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Clr>
                <a:schemeClr val="accent6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CA" sz="12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Colors are desaturated, and cooler in tonal value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6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endParaRPr lang="en-CA" sz="1200" dirty="0">
              <a:solidFill>
                <a:schemeClr val="accent6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6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CA" sz="12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Theme of art/world is whimsical and fantastical</a:t>
            </a:r>
            <a:endParaRPr lang="pt-BR" sz="1200" dirty="0">
              <a:solidFill>
                <a:schemeClr val="accent6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allenges in Brazilian Conservation Units by Slidesgo">
  <a:themeElements>
    <a:clrScheme name="Simple Light">
      <a:dk1>
        <a:srgbClr val="2F5244"/>
      </a:dk1>
      <a:lt1>
        <a:srgbClr val="FAFAFA"/>
      </a:lt1>
      <a:dk2>
        <a:srgbClr val="053E1D"/>
      </a:dk2>
      <a:lt2>
        <a:srgbClr val="244F3B"/>
      </a:lt2>
      <a:accent1>
        <a:srgbClr val="336951"/>
      </a:accent1>
      <a:accent2>
        <a:srgbClr val="4D9772"/>
      </a:accent2>
      <a:accent3>
        <a:srgbClr val="459743"/>
      </a:accent3>
      <a:accent4>
        <a:srgbClr val="8ABF6D"/>
      </a:accent4>
      <a:accent5>
        <a:srgbClr val="A9E3A6"/>
      </a:accent5>
      <a:accent6>
        <a:srgbClr val="B8E0A6"/>
      </a:accent6>
      <a:hlink>
        <a:srgbClr val="2F52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265</Words>
  <Application>Microsoft Macintosh PowerPoint</Application>
  <PresentationFormat>On-screen Show (16:9)</PresentationFormat>
  <Paragraphs>65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Nunito Light</vt:lpstr>
      <vt:lpstr>Nunito</vt:lpstr>
      <vt:lpstr>Arial</vt:lpstr>
      <vt:lpstr>Bebas Neue</vt:lpstr>
      <vt:lpstr>Caveat</vt:lpstr>
      <vt:lpstr>Didot</vt:lpstr>
      <vt:lpstr>Nunito Sans</vt:lpstr>
      <vt:lpstr>Plus Jakarta Sans ExtraBold</vt:lpstr>
      <vt:lpstr>Calibri</vt:lpstr>
      <vt:lpstr>Challenges in Brazilian Conservation Units by Slidesgo</vt:lpstr>
      <vt:lpstr>Forgotten</vt:lpstr>
      <vt:lpstr>Game Overview</vt:lpstr>
      <vt:lpstr>Game World</vt:lpstr>
      <vt:lpstr>Game Progression</vt:lpstr>
      <vt:lpstr>Art Direction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Forgotten Whispers of the forest</dc:title>
  <dc:creator>Sabrina Robinson</dc:creator>
  <cp:lastModifiedBy>Rachel Herron</cp:lastModifiedBy>
  <cp:revision>3</cp:revision>
  <dcterms:modified xsi:type="dcterms:W3CDTF">2024-05-01T14:21:34Z</dcterms:modified>
</cp:coreProperties>
</file>