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heme/theme4.xml" ContentType="application/vnd.openxmlformats-officedocument.theme+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notesSlides/notesSlide1.xml" ContentType="application/vnd.openxmlformats-officedocument.presentationml.notesSlide+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notesSlides/notesSlide2.xml" ContentType="application/vnd.openxmlformats-officedocument.presentationml.notesSlide+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notesSlides/notesSlide3.xml" ContentType="application/vnd.openxmlformats-officedocument.presentationml.notesSlide+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notesSlides/notesSlide4.xml" ContentType="application/vnd.openxmlformats-officedocument.presentationml.notesSlide+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notesSlides/notesSlide5.xml" ContentType="application/vnd.openxmlformats-officedocument.presentationml.notesSlide+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9" r:id="rId3"/>
  </p:sldMasterIdLst>
  <p:notesMasterIdLst>
    <p:notesMasterId r:id="rId30"/>
  </p:notesMasterIdLst>
  <p:sldIdLst>
    <p:sldId id="330" r:id="rId4"/>
    <p:sldId id="331" r:id="rId5"/>
    <p:sldId id="332" r:id="rId6"/>
    <p:sldId id="333" r:id="rId7"/>
    <p:sldId id="312" r:id="rId8"/>
    <p:sldId id="313" r:id="rId9"/>
    <p:sldId id="314" r:id="rId10"/>
    <p:sldId id="344" r:id="rId11"/>
    <p:sldId id="334" r:id="rId12"/>
    <p:sldId id="316" r:id="rId13"/>
    <p:sldId id="317" r:id="rId14"/>
    <p:sldId id="318" r:id="rId15"/>
    <p:sldId id="319" r:id="rId16"/>
    <p:sldId id="320" r:id="rId17"/>
    <p:sldId id="321" r:id="rId18"/>
    <p:sldId id="335" r:id="rId19"/>
    <p:sldId id="342" r:id="rId20"/>
    <p:sldId id="340" r:id="rId21"/>
    <p:sldId id="323" r:id="rId22"/>
    <p:sldId id="324" r:id="rId23"/>
    <p:sldId id="325" r:id="rId24"/>
    <p:sldId id="336" r:id="rId25"/>
    <p:sldId id="327" r:id="rId26"/>
    <p:sldId id="328" r:id="rId27"/>
    <p:sldId id="338" r:id="rId28"/>
    <p:sldId id="337"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78" autoAdjust="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BF1A1-EE73-4117-B601-AD4E0C010348}" type="datetimeFigureOut">
              <a:rPr lang="zh-CN" altLang="en-US" smtClean="0"/>
              <a:t>2023-11-15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711C5-2D43-4680-BB7E-88B8E59E6E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pple-system"/>
              </a:rPr>
              <a:t>1</a:t>
            </a:r>
            <a:r>
              <a:rPr lang="zh-CN" altLang="en-US" b="0" i="0" dirty="0">
                <a:effectLst/>
                <a:latin typeface="-apple-system"/>
              </a:rPr>
              <a:t>微软研究院</a:t>
            </a:r>
            <a:r>
              <a:rPr lang="en-US" altLang="zh-CN" b="0" i="0" dirty="0">
                <a:effectLst/>
                <a:latin typeface="-apple-system"/>
              </a:rPr>
              <a:t>2</a:t>
            </a:r>
            <a:r>
              <a:rPr lang="zh-CN" altLang="en-US" b="0" i="0" dirty="0">
                <a:effectLst/>
                <a:latin typeface="-apple-system"/>
              </a:rPr>
              <a:t>北京大学</a:t>
            </a:r>
            <a:r>
              <a:rPr lang="en-US" altLang="zh-CN" b="0" i="0" dirty="0">
                <a:effectLst/>
                <a:latin typeface="-apple-system"/>
              </a:rPr>
              <a:t>3</a:t>
            </a:r>
            <a:r>
              <a:rPr lang="zh-CN" altLang="en-US" b="0" i="0" dirty="0">
                <a:effectLst/>
                <a:latin typeface="-apple-system"/>
              </a:rPr>
              <a:t>微软总部</a:t>
            </a:r>
            <a:endParaRPr lang="zh-CN" altLang="en-US" dirty="0"/>
          </a:p>
        </p:txBody>
      </p:sp>
      <p:sp>
        <p:nvSpPr>
          <p:cNvPr id="4" name="灯片编号占位符 3"/>
          <p:cNvSpPr>
            <a:spLocks noGrp="1"/>
          </p:cNvSpPr>
          <p:nvPr>
            <p:ph type="sldNum" sz="quarter" idx="5"/>
          </p:nvPr>
        </p:nvSpPr>
        <p:spPr/>
        <p:txBody>
          <a:bodyPr/>
          <a:lstStyle/>
          <a:p>
            <a:fld id="{AAD711C5-2D43-4680-BB7E-88B8E59E6E46}"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D711C5-2D43-4680-BB7E-88B8E59E6E46}" type="slidenum">
              <a:rPr lang="zh-CN" altLang="en-US" smtClean="0"/>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D711C5-2D43-4680-BB7E-88B8E59E6E46}" type="slidenum">
              <a:rPr lang="zh-CN" altLang="en-US" smtClean="0"/>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D711C5-2D43-4680-BB7E-88B8E59E6E46}"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AD711C5-2D43-4680-BB7E-88B8E59E6E46}" type="slidenum">
              <a:rPr lang="zh-CN" altLang="en-US" smtClean="0"/>
              <a:t>23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6" Type="http://schemas.openxmlformats.org/officeDocument/2006/relationships/tags" Target="../tags/tag33.xml"/><Relationship Id="rId21" Type="http://schemas.openxmlformats.org/officeDocument/2006/relationships/tags" Target="../tags/tag28.xml"/><Relationship Id="rId42" Type="http://schemas.openxmlformats.org/officeDocument/2006/relationships/tags" Target="../tags/tag49.xml"/><Relationship Id="rId47" Type="http://schemas.openxmlformats.org/officeDocument/2006/relationships/tags" Target="../tags/tag54.xml"/><Relationship Id="rId63" Type="http://schemas.openxmlformats.org/officeDocument/2006/relationships/tags" Target="../tags/tag70.xml"/><Relationship Id="rId68" Type="http://schemas.openxmlformats.org/officeDocument/2006/relationships/tags" Target="../tags/tag75.xml"/><Relationship Id="rId84" Type="http://schemas.openxmlformats.org/officeDocument/2006/relationships/tags" Target="../tags/tag91.xml"/><Relationship Id="rId89" Type="http://schemas.openxmlformats.org/officeDocument/2006/relationships/tags" Target="../tags/tag96.xml"/><Relationship Id="rId16" Type="http://schemas.openxmlformats.org/officeDocument/2006/relationships/tags" Target="../tags/tag23.xml"/><Relationship Id="rId11" Type="http://schemas.openxmlformats.org/officeDocument/2006/relationships/tags" Target="../tags/tag18.xml"/><Relationship Id="rId32" Type="http://schemas.openxmlformats.org/officeDocument/2006/relationships/tags" Target="../tags/tag39.xml"/><Relationship Id="rId37" Type="http://schemas.openxmlformats.org/officeDocument/2006/relationships/tags" Target="../tags/tag44.xml"/><Relationship Id="rId53" Type="http://schemas.openxmlformats.org/officeDocument/2006/relationships/tags" Target="../tags/tag60.xml"/><Relationship Id="rId58" Type="http://schemas.openxmlformats.org/officeDocument/2006/relationships/tags" Target="../tags/tag65.xml"/><Relationship Id="rId74" Type="http://schemas.openxmlformats.org/officeDocument/2006/relationships/tags" Target="../tags/tag81.xml"/><Relationship Id="rId79" Type="http://schemas.openxmlformats.org/officeDocument/2006/relationships/tags" Target="../tags/tag86.xml"/><Relationship Id="rId5" Type="http://schemas.openxmlformats.org/officeDocument/2006/relationships/tags" Target="../tags/tag12.xml"/><Relationship Id="rId90" Type="http://schemas.openxmlformats.org/officeDocument/2006/relationships/tags" Target="../tags/tag97.xml"/><Relationship Id="rId22" Type="http://schemas.openxmlformats.org/officeDocument/2006/relationships/tags" Target="../tags/tag29.xml"/><Relationship Id="rId27" Type="http://schemas.openxmlformats.org/officeDocument/2006/relationships/tags" Target="../tags/tag34.xml"/><Relationship Id="rId43" Type="http://schemas.openxmlformats.org/officeDocument/2006/relationships/tags" Target="../tags/tag50.xml"/><Relationship Id="rId48" Type="http://schemas.openxmlformats.org/officeDocument/2006/relationships/tags" Target="../tags/tag55.xml"/><Relationship Id="rId64" Type="http://schemas.openxmlformats.org/officeDocument/2006/relationships/tags" Target="../tags/tag71.xml"/><Relationship Id="rId69" Type="http://schemas.openxmlformats.org/officeDocument/2006/relationships/tags" Target="../tags/tag76.xml"/><Relationship Id="rId8" Type="http://schemas.openxmlformats.org/officeDocument/2006/relationships/tags" Target="../tags/tag15.xml"/><Relationship Id="rId51" Type="http://schemas.openxmlformats.org/officeDocument/2006/relationships/tags" Target="../tags/tag58.xml"/><Relationship Id="rId72" Type="http://schemas.openxmlformats.org/officeDocument/2006/relationships/tags" Target="../tags/tag79.xml"/><Relationship Id="rId80" Type="http://schemas.openxmlformats.org/officeDocument/2006/relationships/tags" Target="../tags/tag87.xml"/><Relationship Id="rId85" Type="http://schemas.openxmlformats.org/officeDocument/2006/relationships/tags" Target="../tags/tag92.xml"/><Relationship Id="rId93" Type="http://schemas.openxmlformats.org/officeDocument/2006/relationships/tags" Target="../tags/tag100.xml"/><Relationship Id="rId3" Type="http://schemas.openxmlformats.org/officeDocument/2006/relationships/tags" Target="../tags/tag10.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59" Type="http://schemas.openxmlformats.org/officeDocument/2006/relationships/tags" Target="../tags/tag66.xml"/><Relationship Id="rId67" Type="http://schemas.openxmlformats.org/officeDocument/2006/relationships/tags" Target="../tags/tag74.xml"/><Relationship Id="rId20" Type="http://schemas.openxmlformats.org/officeDocument/2006/relationships/tags" Target="../tags/tag27.xml"/><Relationship Id="rId41" Type="http://schemas.openxmlformats.org/officeDocument/2006/relationships/tags" Target="../tags/tag48.xml"/><Relationship Id="rId54" Type="http://schemas.openxmlformats.org/officeDocument/2006/relationships/tags" Target="../tags/tag61.xml"/><Relationship Id="rId62" Type="http://schemas.openxmlformats.org/officeDocument/2006/relationships/tags" Target="../tags/tag69.xml"/><Relationship Id="rId70" Type="http://schemas.openxmlformats.org/officeDocument/2006/relationships/tags" Target="../tags/tag77.xml"/><Relationship Id="rId75" Type="http://schemas.openxmlformats.org/officeDocument/2006/relationships/tags" Target="../tags/tag82.xml"/><Relationship Id="rId83" Type="http://schemas.openxmlformats.org/officeDocument/2006/relationships/tags" Target="../tags/tag90.xml"/><Relationship Id="rId88" Type="http://schemas.openxmlformats.org/officeDocument/2006/relationships/tags" Target="../tags/tag95.xml"/><Relationship Id="rId91" Type="http://schemas.openxmlformats.org/officeDocument/2006/relationships/tags" Target="../tags/tag98.xml"/><Relationship Id="rId1" Type="http://schemas.openxmlformats.org/officeDocument/2006/relationships/tags" Target="../tags/tag8.xml"/><Relationship Id="rId6" Type="http://schemas.openxmlformats.org/officeDocument/2006/relationships/tags" Target="../tags/tag13.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57" Type="http://schemas.openxmlformats.org/officeDocument/2006/relationships/tags" Target="../tags/tag64.xml"/><Relationship Id="rId10" Type="http://schemas.openxmlformats.org/officeDocument/2006/relationships/tags" Target="../tags/tag17.xml"/><Relationship Id="rId31" Type="http://schemas.openxmlformats.org/officeDocument/2006/relationships/tags" Target="../tags/tag38.xml"/><Relationship Id="rId44" Type="http://schemas.openxmlformats.org/officeDocument/2006/relationships/tags" Target="../tags/tag51.xml"/><Relationship Id="rId52" Type="http://schemas.openxmlformats.org/officeDocument/2006/relationships/tags" Target="../tags/tag59.xml"/><Relationship Id="rId60" Type="http://schemas.openxmlformats.org/officeDocument/2006/relationships/tags" Target="../tags/tag67.xml"/><Relationship Id="rId65" Type="http://schemas.openxmlformats.org/officeDocument/2006/relationships/tags" Target="../tags/tag72.xml"/><Relationship Id="rId73" Type="http://schemas.openxmlformats.org/officeDocument/2006/relationships/tags" Target="../tags/tag80.xml"/><Relationship Id="rId78" Type="http://schemas.openxmlformats.org/officeDocument/2006/relationships/tags" Target="../tags/tag85.xml"/><Relationship Id="rId81" Type="http://schemas.openxmlformats.org/officeDocument/2006/relationships/tags" Target="../tags/tag88.xml"/><Relationship Id="rId86" Type="http://schemas.openxmlformats.org/officeDocument/2006/relationships/tags" Target="../tags/tag93.xml"/><Relationship Id="rId94" Type="http://schemas.openxmlformats.org/officeDocument/2006/relationships/slideMaster" Target="../slideMasters/slideMaster2.xml"/><Relationship Id="rId4" Type="http://schemas.openxmlformats.org/officeDocument/2006/relationships/tags" Target="../tags/tag11.xml"/><Relationship Id="rId9" Type="http://schemas.openxmlformats.org/officeDocument/2006/relationships/tags" Target="../tags/tag16.xml"/><Relationship Id="rId13" Type="http://schemas.openxmlformats.org/officeDocument/2006/relationships/tags" Target="../tags/tag20.xml"/><Relationship Id="rId18" Type="http://schemas.openxmlformats.org/officeDocument/2006/relationships/tags" Target="../tags/tag25.xml"/><Relationship Id="rId39" Type="http://schemas.openxmlformats.org/officeDocument/2006/relationships/tags" Target="../tags/tag46.xml"/><Relationship Id="rId34" Type="http://schemas.openxmlformats.org/officeDocument/2006/relationships/tags" Target="../tags/tag41.xml"/><Relationship Id="rId50" Type="http://schemas.openxmlformats.org/officeDocument/2006/relationships/tags" Target="../tags/tag57.xml"/><Relationship Id="rId55" Type="http://schemas.openxmlformats.org/officeDocument/2006/relationships/tags" Target="../tags/tag62.xml"/><Relationship Id="rId76" Type="http://schemas.openxmlformats.org/officeDocument/2006/relationships/tags" Target="../tags/tag83.xml"/><Relationship Id="rId7" Type="http://schemas.openxmlformats.org/officeDocument/2006/relationships/tags" Target="../tags/tag14.xml"/><Relationship Id="rId71" Type="http://schemas.openxmlformats.org/officeDocument/2006/relationships/tags" Target="../tags/tag78.xml"/><Relationship Id="rId92" Type="http://schemas.openxmlformats.org/officeDocument/2006/relationships/tags" Target="../tags/tag99.xml"/><Relationship Id="rId2" Type="http://schemas.openxmlformats.org/officeDocument/2006/relationships/tags" Target="../tags/tag9.xml"/><Relationship Id="rId29" Type="http://schemas.openxmlformats.org/officeDocument/2006/relationships/tags" Target="../tags/tag36.xml"/><Relationship Id="rId24" Type="http://schemas.openxmlformats.org/officeDocument/2006/relationships/tags" Target="../tags/tag31.xml"/><Relationship Id="rId40" Type="http://schemas.openxmlformats.org/officeDocument/2006/relationships/tags" Target="../tags/tag47.xml"/><Relationship Id="rId45" Type="http://schemas.openxmlformats.org/officeDocument/2006/relationships/tags" Target="../tags/tag52.xml"/><Relationship Id="rId66" Type="http://schemas.openxmlformats.org/officeDocument/2006/relationships/tags" Target="../tags/tag73.xml"/><Relationship Id="rId87" Type="http://schemas.openxmlformats.org/officeDocument/2006/relationships/tags" Target="../tags/tag94.xml"/><Relationship Id="rId61" Type="http://schemas.openxmlformats.org/officeDocument/2006/relationships/tags" Target="../tags/tag68.xml"/><Relationship Id="rId82" Type="http://schemas.openxmlformats.org/officeDocument/2006/relationships/tags" Target="../tags/tag89.xml"/><Relationship Id="rId19" Type="http://schemas.openxmlformats.org/officeDocument/2006/relationships/tags" Target="../tags/tag26.xml"/><Relationship Id="rId14" Type="http://schemas.openxmlformats.org/officeDocument/2006/relationships/tags" Target="../tags/tag21.xml"/><Relationship Id="rId30" Type="http://schemas.openxmlformats.org/officeDocument/2006/relationships/tags" Target="../tags/tag37.xml"/><Relationship Id="rId35" Type="http://schemas.openxmlformats.org/officeDocument/2006/relationships/tags" Target="../tags/tag42.xml"/><Relationship Id="rId56" Type="http://schemas.openxmlformats.org/officeDocument/2006/relationships/tags" Target="../tags/tag63.xml"/><Relationship Id="rId77" Type="http://schemas.openxmlformats.org/officeDocument/2006/relationships/tags" Target="../tags/tag84.xml"/></Relationships>
</file>

<file path=ppt/slideLayouts/_rels/slideLayout13.xml.rels><?xml version="1.0" encoding="UTF-8" standalone="yes"?>
<Relationships xmlns="http://schemas.openxmlformats.org/package/2006/relationships"><Relationship Id="rId13" Type="http://schemas.openxmlformats.org/officeDocument/2006/relationships/tags" Target="../tags/tag113.xml"/><Relationship Id="rId18" Type="http://schemas.openxmlformats.org/officeDocument/2006/relationships/tags" Target="../tags/tag118.xml"/><Relationship Id="rId26" Type="http://schemas.openxmlformats.org/officeDocument/2006/relationships/tags" Target="../tags/tag126.xml"/><Relationship Id="rId3" Type="http://schemas.openxmlformats.org/officeDocument/2006/relationships/tags" Target="../tags/tag103.xml"/><Relationship Id="rId21" Type="http://schemas.openxmlformats.org/officeDocument/2006/relationships/tags" Target="../tags/tag121.xml"/><Relationship Id="rId34" Type="http://schemas.openxmlformats.org/officeDocument/2006/relationships/tags" Target="../tags/tag134.xml"/><Relationship Id="rId7" Type="http://schemas.openxmlformats.org/officeDocument/2006/relationships/tags" Target="../tags/tag107.xml"/><Relationship Id="rId12" Type="http://schemas.openxmlformats.org/officeDocument/2006/relationships/tags" Target="../tags/tag112.xml"/><Relationship Id="rId17" Type="http://schemas.openxmlformats.org/officeDocument/2006/relationships/tags" Target="../tags/tag117.xml"/><Relationship Id="rId25" Type="http://schemas.openxmlformats.org/officeDocument/2006/relationships/tags" Target="../tags/tag125.xml"/><Relationship Id="rId33" Type="http://schemas.openxmlformats.org/officeDocument/2006/relationships/tags" Target="../tags/tag133.xml"/><Relationship Id="rId2" Type="http://schemas.openxmlformats.org/officeDocument/2006/relationships/tags" Target="../tags/tag102.xml"/><Relationship Id="rId16" Type="http://schemas.openxmlformats.org/officeDocument/2006/relationships/tags" Target="../tags/tag116.xml"/><Relationship Id="rId20" Type="http://schemas.openxmlformats.org/officeDocument/2006/relationships/tags" Target="../tags/tag120.xml"/><Relationship Id="rId29" Type="http://schemas.openxmlformats.org/officeDocument/2006/relationships/tags" Target="../tags/tag129.xml"/><Relationship Id="rId1" Type="http://schemas.openxmlformats.org/officeDocument/2006/relationships/tags" Target="../tags/tag101.xml"/><Relationship Id="rId6" Type="http://schemas.openxmlformats.org/officeDocument/2006/relationships/tags" Target="../tags/tag106.xml"/><Relationship Id="rId11" Type="http://schemas.openxmlformats.org/officeDocument/2006/relationships/tags" Target="../tags/tag111.xml"/><Relationship Id="rId24" Type="http://schemas.openxmlformats.org/officeDocument/2006/relationships/tags" Target="../tags/tag124.xml"/><Relationship Id="rId32" Type="http://schemas.openxmlformats.org/officeDocument/2006/relationships/tags" Target="../tags/tag132.xml"/><Relationship Id="rId5" Type="http://schemas.openxmlformats.org/officeDocument/2006/relationships/tags" Target="../tags/tag105.xml"/><Relationship Id="rId15" Type="http://schemas.openxmlformats.org/officeDocument/2006/relationships/tags" Target="../tags/tag115.xml"/><Relationship Id="rId23" Type="http://schemas.openxmlformats.org/officeDocument/2006/relationships/tags" Target="../tags/tag123.xml"/><Relationship Id="rId28" Type="http://schemas.openxmlformats.org/officeDocument/2006/relationships/tags" Target="../tags/tag128.xml"/><Relationship Id="rId10" Type="http://schemas.openxmlformats.org/officeDocument/2006/relationships/tags" Target="../tags/tag110.xml"/><Relationship Id="rId19" Type="http://schemas.openxmlformats.org/officeDocument/2006/relationships/tags" Target="../tags/tag119.xml"/><Relationship Id="rId31" Type="http://schemas.openxmlformats.org/officeDocument/2006/relationships/tags" Target="../tags/tag131.xml"/><Relationship Id="rId4" Type="http://schemas.openxmlformats.org/officeDocument/2006/relationships/tags" Target="../tags/tag104.xml"/><Relationship Id="rId9" Type="http://schemas.openxmlformats.org/officeDocument/2006/relationships/tags" Target="../tags/tag109.xml"/><Relationship Id="rId14" Type="http://schemas.openxmlformats.org/officeDocument/2006/relationships/tags" Target="../tags/tag114.xml"/><Relationship Id="rId22" Type="http://schemas.openxmlformats.org/officeDocument/2006/relationships/tags" Target="../tags/tag122.xml"/><Relationship Id="rId27" Type="http://schemas.openxmlformats.org/officeDocument/2006/relationships/tags" Target="../tags/tag127.xml"/><Relationship Id="rId30" Type="http://schemas.openxmlformats.org/officeDocument/2006/relationships/tags" Target="../tags/tag130.xml"/><Relationship Id="rId35" Type="http://schemas.openxmlformats.org/officeDocument/2006/relationships/slideMaster" Target="../slideMasters/slideMaster2.xml"/><Relationship Id="rId8" Type="http://schemas.openxmlformats.org/officeDocument/2006/relationships/tags" Target="../tags/tag108.xml"/></Relationships>
</file>

<file path=ppt/slideLayouts/_rels/slideLayout14.xml.rels><?xml version="1.0" encoding="UTF-8" standalone="yes"?>
<Relationships xmlns="http://schemas.openxmlformats.org/package/2006/relationships"><Relationship Id="rId26" Type="http://schemas.openxmlformats.org/officeDocument/2006/relationships/tags" Target="../tags/tag160.xml"/><Relationship Id="rId21" Type="http://schemas.openxmlformats.org/officeDocument/2006/relationships/tags" Target="../tags/tag155.xml"/><Relationship Id="rId42" Type="http://schemas.openxmlformats.org/officeDocument/2006/relationships/tags" Target="../tags/tag176.xml"/><Relationship Id="rId47" Type="http://schemas.openxmlformats.org/officeDocument/2006/relationships/tags" Target="../tags/tag181.xml"/><Relationship Id="rId63" Type="http://schemas.openxmlformats.org/officeDocument/2006/relationships/tags" Target="../tags/tag197.xml"/><Relationship Id="rId68" Type="http://schemas.openxmlformats.org/officeDocument/2006/relationships/tags" Target="../tags/tag202.xml"/><Relationship Id="rId84" Type="http://schemas.openxmlformats.org/officeDocument/2006/relationships/tags" Target="../tags/tag218.xml"/><Relationship Id="rId89" Type="http://schemas.openxmlformats.org/officeDocument/2006/relationships/tags" Target="../tags/tag223.xml"/><Relationship Id="rId16" Type="http://schemas.openxmlformats.org/officeDocument/2006/relationships/tags" Target="../tags/tag150.xml"/><Relationship Id="rId11" Type="http://schemas.openxmlformats.org/officeDocument/2006/relationships/tags" Target="../tags/tag145.xml"/><Relationship Id="rId32" Type="http://schemas.openxmlformats.org/officeDocument/2006/relationships/tags" Target="../tags/tag166.xml"/><Relationship Id="rId37" Type="http://schemas.openxmlformats.org/officeDocument/2006/relationships/tags" Target="../tags/tag171.xml"/><Relationship Id="rId53" Type="http://schemas.openxmlformats.org/officeDocument/2006/relationships/tags" Target="../tags/tag187.xml"/><Relationship Id="rId58" Type="http://schemas.openxmlformats.org/officeDocument/2006/relationships/tags" Target="../tags/tag192.xml"/><Relationship Id="rId74" Type="http://schemas.openxmlformats.org/officeDocument/2006/relationships/tags" Target="../tags/tag208.xml"/><Relationship Id="rId79" Type="http://schemas.openxmlformats.org/officeDocument/2006/relationships/tags" Target="../tags/tag213.xml"/><Relationship Id="rId5" Type="http://schemas.openxmlformats.org/officeDocument/2006/relationships/tags" Target="../tags/tag139.xml"/><Relationship Id="rId90" Type="http://schemas.openxmlformats.org/officeDocument/2006/relationships/tags" Target="../tags/tag224.xml"/><Relationship Id="rId22" Type="http://schemas.openxmlformats.org/officeDocument/2006/relationships/tags" Target="../tags/tag156.xml"/><Relationship Id="rId27" Type="http://schemas.openxmlformats.org/officeDocument/2006/relationships/tags" Target="../tags/tag161.xml"/><Relationship Id="rId43" Type="http://schemas.openxmlformats.org/officeDocument/2006/relationships/tags" Target="../tags/tag177.xml"/><Relationship Id="rId48" Type="http://schemas.openxmlformats.org/officeDocument/2006/relationships/tags" Target="../tags/tag182.xml"/><Relationship Id="rId64" Type="http://schemas.openxmlformats.org/officeDocument/2006/relationships/tags" Target="../tags/tag198.xml"/><Relationship Id="rId69" Type="http://schemas.openxmlformats.org/officeDocument/2006/relationships/tags" Target="../tags/tag203.xml"/><Relationship Id="rId8" Type="http://schemas.openxmlformats.org/officeDocument/2006/relationships/tags" Target="../tags/tag142.xml"/><Relationship Id="rId51" Type="http://schemas.openxmlformats.org/officeDocument/2006/relationships/tags" Target="../tags/tag185.xml"/><Relationship Id="rId72" Type="http://schemas.openxmlformats.org/officeDocument/2006/relationships/tags" Target="../tags/tag206.xml"/><Relationship Id="rId80" Type="http://schemas.openxmlformats.org/officeDocument/2006/relationships/tags" Target="../tags/tag214.xml"/><Relationship Id="rId85" Type="http://schemas.openxmlformats.org/officeDocument/2006/relationships/tags" Target="../tags/tag219.xml"/><Relationship Id="rId93" Type="http://schemas.openxmlformats.org/officeDocument/2006/relationships/slideMaster" Target="../slideMasters/slideMaster2.xml"/><Relationship Id="rId3" Type="http://schemas.openxmlformats.org/officeDocument/2006/relationships/tags" Target="../tags/tag137.xml"/><Relationship Id="rId12" Type="http://schemas.openxmlformats.org/officeDocument/2006/relationships/tags" Target="../tags/tag146.xml"/><Relationship Id="rId17" Type="http://schemas.openxmlformats.org/officeDocument/2006/relationships/tags" Target="../tags/tag151.xml"/><Relationship Id="rId25" Type="http://schemas.openxmlformats.org/officeDocument/2006/relationships/tags" Target="../tags/tag159.xml"/><Relationship Id="rId33" Type="http://schemas.openxmlformats.org/officeDocument/2006/relationships/tags" Target="../tags/tag167.xml"/><Relationship Id="rId38" Type="http://schemas.openxmlformats.org/officeDocument/2006/relationships/tags" Target="../tags/tag172.xml"/><Relationship Id="rId46" Type="http://schemas.openxmlformats.org/officeDocument/2006/relationships/tags" Target="../tags/tag180.xml"/><Relationship Id="rId59" Type="http://schemas.openxmlformats.org/officeDocument/2006/relationships/tags" Target="../tags/tag193.xml"/><Relationship Id="rId67" Type="http://schemas.openxmlformats.org/officeDocument/2006/relationships/tags" Target="../tags/tag201.xml"/><Relationship Id="rId20" Type="http://schemas.openxmlformats.org/officeDocument/2006/relationships/tags" Target="../tags/tag154.xml"/><Relationship Id="rId41" Type="http://schemas.openxmlformats.org/officeDocument/2006/relationships/tags" Target="../tags/tag175.xml"/><Relationship Id="rId54" Type="http://schemas.openxmlformats.org/officeDocument/2006/relationships/tags" Target="../tags/tag188.xml"/><Relationship Id="rId62" Type="http://schemas.openxmlformats.org/officeDocument/2006/relationships/tags" Target="../tags/tag196.xml"/><Relationship Id="rId70" Type="http://schemas.openxmlformats.org/officeDocument/2006/relationships/tags" Target="../tags/tag204.xml"/><Relationship Id="rId75" Type="http://schemas.openxmlformats.org/officeDocument/2006/relationships/tags" Target="../tags/tag209.xml"/><Relationship Id="rId83" Type="http://schemas.openxmlformats.org/officeDocument/2006/relationships/tags" Target="../tags/tag217.xml"/><Relationship Id="rId88" Type="http://schemas.openxmlformats.org/officeDocument/2006/relationships/tags" Target="../tags/tag222.xml"/><Relationship Id="rId91" Type="http://schemas.openxmlformats.org/officeDocument/2006/relationships/tags" Target="../tags/tag225.xml"/><Relationship Id="rId1" Type="http://schemas.openxmlformats.org/officeDocument/2006/relationships/tags" Target="../tags/tag135.xml"/><Relationship Id="rId6" Type="http://schemas.openxmlformats.org/officeDocument/2006/relationships/tags" Target="../tags/tag140.xml"/><Relationship Id="rId15" Type="http://schemas.openxmlformats.org/officeDocument/2006/relationships/tags" Target="../tags/tag149.xml"/><Relationship Id="rId23" Type="http://schemas.openxmlformats.org/officeDocument/2006/relationships/tags" Target="../tags/tag157.xml"/><Relationship Id="rId28" Type="http://schemas.openxmlformats.org/officeDocument/2006/relationships/tags" Target="../tags/tag162.xml"/><Relationship Id="rId36" Type="http://schemas.openxmlformats.org/officeDocument/2006/relationships/tags" Target="../tags/tag170.xml"/><Relationship Id="rId49" Type="http://schemas.openxmlformats.org/officeDocument/2006/relationships/tags" Target="../tags/tag183.xml"/><Relationship Id="rId57" Type="http://schemas.openxmlformats.org/officeDocument/2006/relationships/tags" Target="../tags/tag191.xml"/><Relationship Id="rId10" Type="http://schemas.openxmlformats.org/officeDocument/2006/relationships/tags" Target="../tags/tag144.xml"/><Relationship Id="rId31" Type="http://schemas.openxmlformats.org/officeDocument/2006/relationships/tags" Target="../tags/tag165.xml"/><Relationship Id="rId44" Type="http://schemas.openxmlformats.org/officeDocument/2006/relationships/tags" Target="../tags/tag178.xml"/><Relationship Id="rId52" Type="http://schemas.openxmlformats.org/officeDocument/2006/relationships/tags" Target="../tags/tag186.xml"/><Relationship Id="rId60" Type="http://schemas.openxmlformats.org/officeDocument/2006/relationships/tags" Target="../tags/tag194.xml"/><Relationship Id="rId65" Type="http://schemas.openxmlformats.org/officeDocument/2006/relationships/tags" Target="../tags/tag199.xml"/><Relationship Id="rId73" Type="http://schemas.openxmlformats.org/officeDocument/2006/relationships/tags" Target="../tags/tag207.xml"/><Relationship Id="rId78" Type="http://schemas.openxmlformats.org/officeDocument/2006/relationships/tags" Target="../tags/tag212.xml"/><Relationship Id="rId81" Type="http://schemas.openxmlformats.org/officeDocument/2006/relationships/tags" Target="../tags/tag215.xml"/><Relationship Id="rId86" Type="http://schemas.openxmlformats.org/officeDocument/2006/relationships/tags" Target="../tags/tag220.xml"/><Relationship Id="rId4" Type="http://schemas.openxmlformats.org/officeDocument/2006/relationships/tags" Target="../tags/tag138.xml"/><Relationship Id="rId9" Type="http://schemas.openxmlformats.org/officeDocument/2006/relationships/tags" Target="../tags/tag143.xml"/><Relationship Id="rId13" Type="http://schemas.openxmlformats.org/officeDocument/2006/relationships/tags" Target="../tags/tag147.xml"/><Relationship Id="rId18" Type="http://schemas.openxmlformats.org/officeDocument/2006/relationships/tags" Target="../tags/tag152.xml"/><Relationship Id="rId39" Type="http://schemas.openxmlformats.org/officeDocument/2006/relationships/tags" Target="../tags/tag173.xml"/><Relationship Id="rId34" Type="http://schemas.openxmlformats.org/officeDocument/2006/relationships/tags" Target="../tags/tag168.xml"/><Relationship Id="rId50" Type="http://schemas.openxmlformats.org/officeDocument/2006/relationships/tags" Target="../tags/tag184.xml"/><Relationship Id="rId55" Type="http://schemas.openxmlformats.org/officeDocument/2006/relationships/tags" Target="../tags/tag189.xml"/><Relationship Id="rId76" Type="http://schemas.openxmlformats.org/officeDocument/2006/relationships/tags" Target="../tags/tag210.xml"/><Relationship Id="rId7" Type="http://schemas.openxmlformats.org/officeDocument/2006/relationships/tags" Target="../tags/tag141.xml"/><Relationship Id="rId71" Type="http://schemas.openxmlformats.org/officeDocument/2006/relationships/tags" Target="../tags/tag205.xml"/><Relationship Id="rId92" Type="http://schemas.openxmlformats.org/officeDocument/2006/relationships/tags" Target="../tags/tag226.xml"/><Relationship Id="rId2" Type="http://schemas.openxmlformats.org/officeDocument/2006/relationships/tags" Target="../tags/tag136.xml"/><Relationship Id="rId29" Type="http://schemas.openxmlformats.org/officeDocument/2006/relationships/tags" Target="../tags/tag163.xml"/><Relationship Id="rId24" Type="http://schemas.openxmlformats.org/officeDocument/2006/relationships/tags" Target="../tags/tag158.xml"/><Relationship Id="rId40" Type="http://schemas.openxmlformats.org/officeDocument/2006/relationships/tags" Target="../tags/tag174.xml"/><Relationship Id="rId45" Type="http://schemas.openxmlformats.org/officeDocument/2006/relationships/tags" Target="../tags/tag179.xml"/><Relationship Id="rId66" Type="http://schemas.openxmlformats.org/officeDocument/2006/relationships/tags" Target="../tags/tag200.xml"/><Relationship Id="rId87" Type="http://schemas.openxmlformats.org/officeDocument/2006/relationships/tags" Target="../tags/tag221.xml"/><Relationship Id="rId61" Type="http://schemas.openxmlformats.org/officeDocument/2006/relationships/tags" Target="../tags/tag195.xml"/><Relationship Id="rId82" Type="http://schemas.openxmlformats.org/officeDocument/2006/relationships/tags" Target="../tags/tag216.xml"/><Relationship Id="rId19" Type="http://schemas.openxmlformats.org/officeDocument/2006/relationships/tags" Target="../tags/tag153.xml"/><Relationship Id="rId14" Type="http://schemas.openxmlformats.org/officeDocument/2006/relationships/tags" Target="../tags/tag148.xml"/><Relationship Id="rId30" Type="http://schemas.openxmlformats.org/officeDocument/2006/relationships/tags" Target="../tags/tag164.xml"/><Relationship Id="rId35" Type="http://schemas.openxmlformats.org/officeDocument/2006/relationships/tags" Target="../tags/tag169.xml"/><Relationship Id="rId56" Type="http://schemas.openxmlformats.org/officeDocument/2006/relationships/tags" Target="../tags/tag190.xml"/><Relationship Id="rId77" Type="http://schemas.openxmlformats.org/officeDocument/2006/relationships/tags" Target="../tags/tag211.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29.xml"/><Relationship Id="rId7" Type="http://schemas.openxmlformats.org/officeDocument/2006/relationships/slideMaster" Target="../slideMasters/slideMaster2.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240.xml"/><Relationship Id="rId3" Type="http://schemas.openxmlformats.org/officeDocument/2006/relationships/tags" Target="../tags/tag235.xml"/><Relationship Id="rId7" Type="http://schemas.openxmlformats.org/officeDocument/2006/relationships/tags" Target="../tags/tag239.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tags" Target="../tags/tag236.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6" Type="http://schemas.openxmlformats.org/officeDocument/2006/relationships/tags" Target="../tags/tag266.xml"/><Relationship Id="rId21" Type="http://schemas.openxmlformats.org/officeDocument/2006/relationships/tags" Target="../tags/tag261.xml"/><Relationship Id="rId42" Type="http://schemas.openxmlformats.org/officeDocument/2006/relationships/tags" Target="../tags/tag282.xml"/><Relationship Id="rId47" Type="http://schemas.openxmlformats.org/officeDocument/2006/relationships/tags" Target="../tags/tag287.xml"/><Relationship Id="rId63" Type="http://schemas.openxmlformats.org/officeDocument/2006/relationships/tags" Target="../tags/tag303.xml"/><Relationship Id="rId68" Type="http://schemas.openxmlformats.org/officeDocument/2006/relationships/tags" Target="../tags/tag308.xml"/><Relationship Id="rId84" Type="http://schemas.openxmlformats.org/officeDocument/2006/relationships/slideMaster" Target="../slideMasters/slideMaster2.xml"/><Relationship Id="rId16" Type="http://schemas.openxmlformats.org/officeDocument/2006/relationships/tags" Target="../tags/tag256.xml"/><Relationship Id="rId11" Type="http://schemas.openxmlformats.org/officeDocument/2006/relationships/tags" Target="../tags/tag251.xml"/><Relationship Id="rId32" Type="http://schemas.openxmlformats.org/officeDocument/2006/relationships/tags" Target="../tags/tag272.xml"/><Relationship Id="rId37" Type="http://schemas.openxmlformats.org/officeDocument/2006/relationships/tags" Target="../tags/tag277.xml"/><Relationship Id="rId53" Type="http://schemas.openxmlformats.org/officeDocument/2006/relationships/tags" Target="../tags/tag293.xml"/><Relationship Id="rId58" Type="http://schemas.openxmlformats.org/officeDocument/2006/relationships/tags" Target="../tags/tag298.xml"/><Relationship Id="rId74" Type="http://schemas.openxmlformats.org/officeDocument/2006/relationships/tags" Target="../tags/tag314.xml"/><Relationship Id="rId79" Type="http://schemas.openxmlformats.org/officeDocument/2006/relationships/tags" Target="../tags/tag319.xml"/><Relationship Id="rId5" Type="http://schemas.openxmlformats.org/officeDocument/2006/relationships/tags" Target="../tags/tag245.xml"/><Relationship Id="rId61" Type="http://schemas.openxmlformats.org/officeDocument/2006/relationships/tags" Target="../tags/tag301.xml"/><Relationship Id="rId82" Type="http://schemas.openxmlformats.org/officeDocument/2006/relationships/tags" Target="../tags/tag322.xml"/><Relationship Id="rId19" Type="http://schemas.openxmlformats.org/officeDocument/2006/relationships/tags" Target="../tags/tag259.xml"/><Relationship Id="rId14" Type="http://schemas.openxmlformats.org/officeDocument/2006/relationships/tags" Target="../tags/tag254.xml"/><Relationship Id="rId22" Type="http://schemas.openxmlformats.org/officeDocument/2006/relationships/tags" Target="../tags/tag262.xml"/><Relationship Id="rId27" Type="http://schemas.openxmlformats.org/officeDocument/2006/relationships/tags" Target="../tags/tag267.xml"/><Relationship Id="rId30" Type="http://schemas.openxmlformats.org/officeDocument/2006/relationships/tags" Target="../tags/tag270.xml"/><Relationship Id="rId35" Type="http://schemas.openxmlformats.org/officeDocument/2006/relationships/tags" Target="../tags/tag275.xml"/><Relationship Id="rId43" Type="http://schemas.openxmlformats.org/officeDocument/2006/relationships/tags" Target="../tags/tag283.xml"/><Relationship Id="rId48" Type="http://schemas.openxmlformats.org/officeDocument/2006/relationships/tags" Target="../tags/tag288.xml"/><Relationship Id="rId56" Type="http://schemas.openxmlformats.org/officeDocument/2006/relationships/tags" Target="../tags/tag296.xml"/><Relationship Id="rId64" Type="http://schemas.openxmlformats.org/officeDocument/2006/relationships/tags" Target="../tags/tag304.xml"/><Relationship Id="rId69" Type="http://schemas.openxmlformats.org/officeDocument/2006/relationships/tags" Target="../tags/tag309.xml"/><Relationship Id="rId77" Type="http://schemas.openxmlformats.org/officeDocument/2006/relationships/tags" Target="../tags/tag317.xml"/><Relationship Id="rId8" Type="http://schemas.openxmlformats.org/officeDocument/2006/relationships/tags" Target="../tags/tag248.xml"/><Relationship Id="rId51" Type="http://schemas.openxmlformats.org/officeDocument/2006/relationships/tags" Target="../tags/tag291.xml"/><Relationship Id="rId72" Type="http://schemas.openxmlformats.org/officeDocument/2006/relationships/tags" Target="../tags/tag312.xml"/><Relationship Id="rId80" Type="http://schemas.openxmlformats.org/officeDocument/2006/relationships/tags" Target="../tags/tag320.xml"/><Relationship Id="rId3" Type="http://schemas.openxmlformats.org/officeDocument/2006/relationships/tags" Target="../tags/tag243.xml"/><Relationship Id="rId12" Type="http://schemas.openxmlformats.org/officeDocument/2006/relationships/tags" Target="../tags/tag252.xml"/><Relationship Id="rId17" Type="http://schemas.openxmlformats.org/officeDocument/2006/relationships/tags" Target="../tags/tag257.xml"/><Relationship Id="rId25" Type="http://schemas.openxmlformats.org/officeDocument/2006/relationships/tags" Target="../tags/tag265.xml"/><Relationship Id="rId33" Type="http://schemas.openxmlformats.org/officeDocument/2006/relationships/tags" Target="../tags/tag273.xml"/><Relationship Id="rId38" Type="http://schemas.openxmlformats.org/officeDocument/2006/relationships/tags" Target="../tags/tag278.xml"/><Relationship Id="rId46" Type="http://schemas.openxmlformats.org/officeDocument/2006/relationships/tags" Target="../tags/tag286.xml"/><Relationship Id="rId59" Type="http://schemas.openxmlformats.org/officeDocument/2006/relationships/tags" Target="../tags/tag299.xml"/><Relationship Id="rId67" Type="http://schemas.openxmlformats.org/officeDocument/2006/relationships/tags" Target="../tags/tag307.xml"/><Relationship Id="rId20" Type="http://schemas.openxmlformats.org/officeDocument/2006/relationships/tags" Target="../tags/tag260.xml"/><Relationship Id="rId41" Type="http://schemas.openxmlformats.org/officeDocument/2006/relationships/tags" Target="../tags/tag281.xml"/><Relationship Id="rId54" Type="http://schemas.openxmlformats.org/officeDocument/2006/relationships/tags" Target="../tags/tag294.xml"/><Relationship Id="rId62" Type="http://schemas.openxmlformats.org/officeDocument/2006/relationships/tags" Target="../tags/tag302.xml"/><Relationship Id="rId70" Type="http://schemas.openxmlformats.org/officeDocument/2006/relationships/tags" Target="../tags/tag310.xml"/><Relationship Id="rId75" Type="http://schemas.openxmlformats.org/officeDocument/2006/relationships/tags" Target="../tags/tag315.xml"/><Relationship Id="rId83" Type="http://schemas.openxmlformats.org/officeDocument/2006/relationships/tags" Target="../tags/tag323.xml"/><Relationship Id="rId1" Type="http://schemas.openxmlformats.org/officeDocument/2006/relationships/tags" Target="../tags/tag241.xml"/><Relationship Id="rId6" Type="http://schemas.openxmlformats.org/officeDocument/2006/relationships/tags" Target="../tags/tag246.xml"/><Relationship Id="rId15" Type="http://schemas.openxmlformats.org/officeDocument/2006/relationships/tags" Target="../tags/tag255.xml"/><Relationship Id="rId23" Type="http://schemas.openxmlformats.org/officeDocument/2006/relationships/tags" Target="../tags/tag263.xml"/><Relationship Id="rId28" Type="http://schemas.openxmlformats.org/officeDocument/2006/relationships/tags" Target="../tags/tag268.xml"/><Relationship Id="rId36" Type="http://schemas.openxmlformats.org/officeDocument/2006/relationships/tags" Target="../tags/tag276.xml"/><Relationship Id="rId49" Type="http://schemas.openxmlformats.org/officeDocument/2006/relationships/tags" Target="../tags/tag289.xml"/><Relationship Id="rId57" Type="http://schemas.openxmlformats.org/officeDocument/2006/relationships/tags" Target="../tags/tag297.xml"/><Relationship Id="rId10" Type="http://schemas.openxmlformats.org/officeDocument/2006/relationships/tags" Target="../tags/tag250.xml"/><Relationship Id="rId31" Type="http://schemas.openxmlformats.org/officeDocument/2006/relationships/tags" Target="../tags/tag271.xml"/><Relationship Id="rId44" Type="http://schemas.openxmlformats.org/officeDocument/2006/relationships/tags" Target="../tags/tag284.xml"/><Relationship Id="rId52" Type="http://schemas.openxmlformats.org/officeDocument/2006/relationships/tags" Target="../tags/tag292.xml"/><Relationship Id="rId60" Type="http://schemas.openxmlformats.org/officeDocument/2006/relationships/tags" Target="../tags/tag300.xml"/><Relationship Id="rId65" Type="http://schemas.openxmlformats.org/officeDocument/2006/relationships/tags" Target="../tags/tag305.xml"/><Relationship Id="rId73" Type="http://schemas.openxmlformats.org/officeDocument/2006/relationships/tags" Target="../tags/tag313.xml"/><Relationship Id="rId78" Type="http://schemas.openxmlformats.org/officeDocument/2006/relationships/tags" Target="../tags/tag318.xml"/><Relationship Id="rId81" Type="http://schemas.openxmlformats.org/officeDocument/2006/relationships/tags" Target="../tags/tag321.xml"/><Relationship Id="rId4" Type="http://schemas.openxmlformats.org/officeDocument/2006/relationships/tags" Target="../tags/tag244.xml"/><Relationship Id="rId9" Type="http://schemas.openxmlformats.org/officeDocument/2006/relationships/tags" Target="../tags/tag249.xml"/><Relationship Id="rId13" Type="http://schemas.openxmlformats.org/officeDocument/2006/relationships/tags" Target="../tags/tag253.xml"/><Relationship Id="rId18" Type="http://schemas.openxmlformats.org/officeDocument/2006/relationships/tags" Target="../tags/tag258.xml"/><Relationship Id="rId39" Type="http://schemas.openxmlformats.org/officeDocument/2006/relationships/tags" Target="../tags/tag279.xml"/><Relationship Id="rId34" Type="http://schemas.openxmlformats.org/officeDocument/2006/relationships/tags" Target="../tags/tag274.xml"/><Relationship Id="rId50" Type="http://schemas.openxmlformats.org/officeDocument/2006/relationships/tags" Target="../tags/tag290.xml"/><Relationship Id="rId55" Type="http://schemas.openxmlformats.org/officeDocument/2006/relationships/tags" Target="../tags/tag295.xml"/><Relationship Id="rId76" Type="http://schemas.openxmlformats.org/officeDocument/2006/relationships/tags" Target="../tags/tag316.xml"/><Relationship Id="rId7" Type="http://schemas.openxmlformats.org/officeDocument/2006/relationships/tags" Target="../tags/tag247.xml"/><Relationship Id="rId71" Type="http://schemas.openxmlformats.org/officeDocument/2006/relationships/tags" Target="../tags/tag311.xml"/><Relationship Id="rId2" Type="http://schemas.openxmlformats.org/officeDocument/2006/relationships/tags" Target="../tags/tag242.xml"/><Relationship Id="rId29" Type="http://schemas.openxmlformats.org/officeDocument/2006/relationships/tags" Target="../tags/tag269.xml"/><Relationship Id="rId24" Type="http://schemas.openxmlformats.org/officeDocument/2006/relationships/tags" Target="../tags/tag264.xml"/><Relationship Id="rId40" Type="http://schemas.openxmlformats.org/officeDocument/2006/relationships/tags" Target="../tags/tag280.xml"/><Relationship Id="rId45" Type="http://schemas.openxmlformats.org/officeDocument/2006/relationships/tags" Target="../tags/tag285.xml"/><Relationship Id="rId66" Type="http://schemas.openxmlformats.org/officeDocument/2006/relationships/tags" Target="../tags/tag30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329.xml"/><Relationship Id="rId7" Type="http://schemas.openxmlformats.org/officeDocument/2006/relationships/slideMaster" Target="../slideMasters/slideMaster2.xml"/><Relationship Id="rId2" Type="http://schemas.openxmlformats.org/officeDocument/2006/relationships/tags" Target="../tags/tag328.xml"/><Relationship Id="rId1" Type="http://schemas.openxmlformats.org/officeDocument/2006/relationships/tags" Target="../tags/tag327.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slideMaster" Target="../slideMasters/slideMaster2.xml"/><Relationship Id="rId5" Type="http://schemas.openxmlformats.org/officeDocument/2006/relationships/tags" Target="../tags/tag337.xml"/><Relationship Id="rId4" Type="http://schemas.openxmlformats.org/officeDocument/2006/relationships/tags" Target="../tags/tag336.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 Id="rId5" Type="http://schemas.openxmlformats.org/officeDocument/2006/relationships/slideMaster" Target="../slideMasters/slideMaster2.xml"/><Relationship Id="rId4" Type="http://schemas.openxmlformats.org/officeDocument/2006/relationships/tags" Target="../tags/tag341.xml"/></Relationships>
</file>

<file path=ppt/slideLayouts/_rels/slideLayout22.xml.rels><?xml version="1.0" encoding="UTF-8" standalone="yes"?>
<Relationships xmlns="http://schemas.openxmlformats.org/package/2006/relationships"><Relationship Id="rId26" Type="http://schemas.openxmlformats.org/officeDocument/2006/relationships/tags" Target="../tags/tag367.xml"/><Relationship Id="rId21" Type="http://schemas.openxmlformats.org/officeDocument/2006/relationships/tags" Target="../tags/tag362.xml"/><Relationship Id="rId42" Type="http://schemas.openxmlformats.org/officeDocument/2006/relationships/tags" Target="../tags/tag383.xml"/><Relationship Id="rId47" Type="http://schemas.openxmlformats.org/officeDocument/2006/relationships/tags" Target="../tags/tag388.xml"/><Relationship Id="rId63" Type="http://schemas.openxmlformats.org/officeDocument/2006/relationships/tags" Target="../tags/tag404.xml"/><Relationship Id="rId68" Type="http://schemas.openxmlformats.org/officeDocument/2006/relationships/tags" Target="../tags/tag409.xml"/><Relationship Id="rId84" Type="http://schemas.openxmlformats.org/officeDocument/2006/relationships/slideMaster" Target="../slideMasters/slideMaster2.xml"/><Relationship Id="rId16" Type="http://schemas.openxmlformats.org/officeDocument/2006/relationships/tags" Target="../tags/tag357.xml"/><Relationship Id="rId11" Type="http://schemas.openxmlformats.org/officeDocument/2006/relationships/tags" Target="../tags/tag352.xml"/><Relationship Id="rId32" Type="http://schemas.openxmlformats.org/officeDocument/2006/relationships/tags" Target="../tags/tag373.xml"/><Relationship Id="rId37" Type="http://schemas.openxmlformats.org/officeDocument/2006/relationships/tags" Target="../tags/tag378.xml"/><Relationship Id="rId53" Type="http://schemas.openxmlformats.org/officeDocument/2006/relationships/tags" Target="../tags/tag394.xml"/><Relationship Id="rId58" Type="http://schemas.openxmlformats.org/officeDocument/2006/relationships/tags" Target="../tags/tag399.xml"/><Relationship Id="rId74" Type="http://schemas.openxmlformats.org/officeDocument/2006/relationships/tags" Target="../tags/tag415.xml"/><Relationship Id="rId79" Type="http://schemas.openxmlformats.org/officeDocument/2006/relationships/tags" Target="../tags/tag420.xml"/><Relationship Id="rId5" Type="http://schemas.openxmlformats.org/officeDocument/2006/relationships/tags" Target="../tags/tag346.xml"/><Relationship Id="rId61" Type="http://schemas.openxmlformats.org/officeDocument/2006/relationships/tags" Target="../tags/tag402.xml"/><Relationship Id="rId82" Type="http://schemas.openxmlformats.org/officeDocument/2006/relationships/tags" Target="../tags/tag423.xml"/><Relationship Id="rId19" Type="http://schemas.openxmlformats.org/officeDocument/2006/relationships/tags" Target="../tags/tag360.xml"/><Relationship Id="rId14" Type="http://schemas.openxmlformats.org/officeDocument/2006/relationships/tags" Target="../tags/tag355.xml"/><Relationship Id="rId22" Type="http://schemas.openxmlformats.org/officeDocument/2006/relationships/tags" Target="../tags/tag363.xml"/><Relationship Id="rId27" Type="http://schemas.openxmlformats.org/officeDocument/2006/relationships/tags" Target="../tags/tag368.xml"/><Relationship Id="rId30" Type="http://schemas.openxmlformats.org/officeDocument/2006/relationships/tags" Target="../tags/tag371.xml"/><Relationship Id="rId35" Type="http://schemas.openxmlformats.org/officeDocument/2006/relationships/tags" Target="../tags/tag376.xml"/><Relationship Id="rId43" Type="http://schemas.openxmlformats.org/officeDocument/2006/relationships/tags" Target="../tags/tag384.xml"/><Relationship Id="rId48" Type="http://schemas.openxmlformats.org/officeDocument/2006/relationships/tags" Target="../tags/tag389.xml"/><Relationship Id="rId56" Type="http://schemas.openxmlformats.org/officeDocument/2006/relationships/tags" Target="../tags/tag397.xml"/><Relationship Id="rId64" Type="http://schemas.openxmlformats.org/officeDocument/2006/relationships/tags" Target="../tags/tag405.xml"/><Relationship Id="rId69" Type="http://schemas.openxmlformats.org/officeDocument/2006/relationships/tags" Target="../tags/tag410.xml"/><Relationship Id="rId77" Type="http://schemas.openxmlformats.org/officeDocument/2006/relationships/tags" Target="../tags/tag418.xml"/><Relationship Id="rId8" Type="http://schemas.openxmlformats.org/officeDocument/2006/relationships/tags" Target="../tags/tag349.xml"/><Relationship Id="rId51" Type="http://schemas.openxmlformats.org/officeDocument/2006/relationships/tags" Target="../tags/tag392.xml"/><Relationship Id="rId72" Type="http://schemas.openxmlformats.org/officeDocument/2006/relationships/tags" Target="../tags/tag413.xml"/><Relationship Id="rId80" Type="http://schemas.openxmlformats.org/officeDocument/2006/relationships/tags" Target="../tags/tag421.xml"/><Relationship Id="rId3" Type="http://schemas.openxmlformats.org/officeDocument/2006/relationships/tags" Target="../tags/tag344.xml"/><Relationship Id="rId12" Type="http://schemas.openxmlformats.org/officeDocument/2006/relationships/tags" Target="../tags/tag353.xml"/><Relationship Id="rId17" Type="http://schemas.openxmlformats.org/officeDocument/2006/relationships/tags" Target="../tags/tag358.xml"/><Relationship Id="rId25" Type="http://schemas.openxmlformats.org/officeDocument/2006/relationships/tags" Target="../tags/tag366.xml"/><Relationship Id="rId33" Type="http://schemas.openxmlformats.org/officeDocument/2006/relationships/tags" Target="../tags/tag374.xml"/><Relationship Id="rId38" Type="http://schemas.openxmlformats.org/officeDocument/2006/relationships/tags" Target="../tags/tag379.xml"/><Relationship Id="rId46" Type="http://schemas.openxmlformats.org/officeDocument/2006/relationships/tags" Target="../tags/tag387.xml"/><Relationship Id="rId59" Type="http://schemas.openxmlformats.org/officeDocument/2006/relationships/tags" Target="../tags/tag400.xml"/><Relationship Id="rId67" Type="http://schemas.openxmlformats.org/officeDocument/2006/relationships/tags" Target="../tags/tag408.xml"/><Relationship Id="rId20" Type="http://schemas.openxmlformats.org/officeDocument/2006/relationships/tags" Target="../tags/tag361.xml"/><Relationship Id="rId41" Type="http://schemas.openxmlformats.org/officeDocument/2006/relationships/tags" Target="../tags/tag382.xml"/><Relationship Id="rId54" Type="http://schemas.openxmlformats.org/officeDocument/2006/relationships/tags" Target="../tags/tag395.xml"/><Relationship Id="rId62" Type="http://schemas.openxmlformats.org/officeDocument/2006/relationships/tags" Target="../tags/tag403.xml"/><Relationship Id="rId70" Type="http://schemas.openxmlformats.org/officeDocument/2006/relationships/tags" Target="../tags/tag411.xml"/><Relationship Id="rId75" Type="http://schemas.openxmlformats.org/officeDocument/2006/relationships/tags" Target="../tags/tag416.xml"/><Relationship Id="rId83" Type="http://schemas.openxmlformats.org/officeDocument/2006/relationships/tags" Target="../tags/tag424.xml"/><Relationship Id="rId1" Type="http://schemas.openxmlformats.org/officeDocument/2006/relationships/tags" Target="../tags/tag342.xml"/><Relationship Id="rId6" Type="http://schemas.openxmlformats.org/officeDocument/2006/relationships/tags" Target="../tags/tag347.xml"/><Relationship Id="rId15" Type="http://schemas.openxmlformats.org/officeDocument/2006/relationships/tags" Target="../tags/tag356.xml"/><Relationship Id="rId23" Type="http://schemas.openxmlformats.org/officeDocument/2006/relationships/tags" Target="../tags/tag364.xml"/><Relationship Id="rId28" Type="http://schemas.openxmlformats.org/officeDocument/2006/relationships/tags" Target="../tags/tag369.xml"/><Relationship Id="rId36" Type="http://schemas.openxmlformats.org/officeDocument/2006/relationships/tags" Target="../tags/tag377.xml"/><Relationship Id="rId49" Type="http://schemas.openxmlformats.org/officeDocument/2006/relationships/tags" Target="../tags/tag390.xml"/><Relationship Id="rId57" Type="http://schemas.openxmlformats.org/officeDocument/2006/relationships/tags" Target="../tags/tag398.xml"/><Relationship Id="rId10" Type="http://schemas.openxmlformats.org/officeDocument/2006/relationships/tags" Target="../tags/tag351.xml"/><Relationship Id="rId31" Type="http://schemas.openxmlformats.org/officeDocument/2006/relationships/tags" Target="../tags/tag372.xml"/><Relationship Id="rId44" Type="http://schemas.openxmlformats.org/officeDocument/2006/relationships/tags" Target="../tags/tag385.xml"/><Relationship Id="rId52" Type="http://schemas.openxmlformats.org/officeDocument/2006/relationships/tags" Target="../tags/tag393.xml"/><Relationship Id="rId60" Type="http://schemas.openxmlformats.org/officeDocument/2006/relationships/tags" Target="../tags/tag401.xml"/><Relationship Id="rId65" Type="http://schemas.openxmlformats.org/officeDocument/2006/relationships/tags" Target="../tags/tag406.xml"/><Relationship Id="rId73" Type="http://schemas.openxmlformats.org/officeDocument/2006/relationships/tags" Target="../tags/tag414.xml"/><Relationship Id="rId78" Type="http://schemas.openxmlformats.org/officeDocument/2006/relationships/tags" Target="../tags/tag419.xml"/><Relationship Id="rId81" Type="http://schemas.openxmlformats.org/officeDocument/2006/relationships/tags" Target="../tags/tag422.xml"/><Relationship Id="rId4" Type="http://schemas.openxmlformats.org/officeDocument/2006/relationships/tags" Target="../tags/tag345.xml"/><Relationship Id="rId9" Type="http://schemas.openxmlformats.org/officeDocument/2006/relationships/tags" Target="../tags/tag350.xml"/><Relationship Id="rId13" Type="http://schemas.openxmlformats.org/officeDocument/2006/relationships/tags" Target="../tags/tag354.xml"/><Relationship Id="rId18" Type="http://schemas.openxmlformats.org/officeDocument/2006/relationships/tags" Target="../tags/tag359.xml"/><Relationship Id="rId39" Type="http://schemas.openxmlformats.org/officeDocument/2006/relationships/tags" Target="../tags/tag380.xml"/><Relationship Id="rId34" Type="http://schemas.openxmlformats.org/officeDocument/2006/relationships/tags" Target="../tags/tag375.xml"/><Relationship Id="rId50" Type="http://schemas.openxmlformats.org/officeDocument/2006/relationships/tags" Target="../tags/tag391.xml"/><Relationship Id="rId55" Type="http://schemas.openxmlformats.org/officeDocument/2006/relationships/tags" Target="../tags/tag396.xml"/><Relationship Id="rId76" Type="http://schemas.openxmlformats.org/officeDocument/2006/relationships/tags" Target="../tags/tag417.xml"/><Relationship Id="rId7" Type="http://schemas.openxmlformats.org/officeDocument/2006/relationships/tags" Target="../tags/tag348.xml"/><Relationship Id="rId71" Type="http://schemas.openxmlformats.org/officeDocument/2006/relationships/tags" Target="../tags/tag412.xml"/><Relationship Id="rId2" Type="http://schemas.openxmlformats.org/officeDocument/2006/relationships/tags" Target="../tags/tag343.xml"/><Relationship Id="rId29" Type="http://schemas.openxmlformats.org/officeDocument/2006/relationships/tags" Target="../tags/tag370.xml"/><Relationship Id="rId24" Type="http://schemas.openxmlformats.org/officeDocument/2006/relationships/tags" Target="../tags/tag365.xml"/><Relationship Id="rId40" Type="http://schemas.openxmlformats.org/officeDocument/2006/relationships/tags" Target="../tags/tag381.xml"/><Relationship Id="rId45" Type="http://schemas.openxmlformats.org/officeDocument/2006/relationships/tags" Target="../tags/tag386.xml"/><Relationship Id="rId66" Type="http://schemas.openxmlformats.org/officeDocument/2006/relationships/tags" Target="../tags/tag407.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427.xml"/><Relationship Id="rId7" Type="http://schemas.openxmlformats.org/officeDocument/2006/relationships/slideMaster" Target="../slideMasters/slideMaster2.xml"/><Relationship Id="rId2" Type="http://schemas.openxmlformats.org/officeDocument/2006/relationships/tags" Target="../tags/tag426.xml"/><Relationship Id="rId1" Type="http://schemas.openxmlformats.org/officeDocument/2006/relationships/tags" Target="../tags/tag425.xml"/><Relationship Id="rId6" Type="http://schemas.openxmlformats.org/officeDocument/2006/relationships/tags" Target="../tags/tag430.xml"/><Relationship Id="rId5" Type="http://schemas.openxmlformats.org/officeDocument/2006/relationships/tags" Target="../tags/tag429.xml"/><Relationship Id="rId4" Type="http://schemas.openxmlformats.org/officeDocument/2006/relationships/tags" Target="../tags/tag428.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438.xml"/><Relationship Id="rId13" Type="http://schemas.openxmlformats.org/officeDocument/2006/relationships/tags" Target="../tags/tag443.xml"/><Relationship Id="rId18" Type="http://schemas.openxmlformats.org/officeDocument/2006/relationships/tags" Target="../tags/tag448.xml"/><Relationship Id="rId26" Type="http://schemas.openxmlformats.org/officeDocument/2006/relationships/slideMaster" Target="../slideMasters/slideMaster2.xml"/><Relationship Id="rId3" Type="http://schemas.openxmlformats.org/officeDocument/2006/relationships/tags" Target="../tags/tag433.xml"/><Relationship Id="rId21" Type="http://schemas.openxmlformats.org/officeDocument/2006/relationships/tags" Target="../tags/tag451.xml"/><Relationship Id="rId7" Type="http://schemas.openxmlformats.org/officeDocument/2006/relationships/tags" Target="../tags/tag437.xml"/><Relationship Id="rId12" Type="http://schemas.openxmlformats.org/officeDocument/2006/relationships/tags" Target="../tags/tag442.xml"/><Relationship Id="rId17" Type="http://schemas.openxmlformats.org/officeDocument/2006/relationships/tags" Target="../tags/tag447.xml"/><Relationship Id="rId25" Type="http://schemas.openxmlformats.org/officeDocument/2006/relationships/tags" Target="../tags/tag455.xml"/><Relationship Id="rId2" Type="http://schemas.openxmlformats.org/officeDocument/2006/relationships/tags" Target="../tags/tag432.xml"/><Relationship Id="rId16" Type="http://schemas.openxmlformats.org/officeDocument/2006/relationships/tags" Target="../tags/tag446.xml"/><Relationship Id="rId20" Type="http://schemas.openxmlformats.org/officeDocument/2006/relationships/tags" Target="../tags/tag450.xml"/><Relationship Id="rId1" Type="http://schemas.openxmlformats.org/officeDocument/2006/relationships/tags" Target="../tags/tag431.xml"/><Relationship Id="rId6" Type="http://schemas.openxmlformats.org/officeDocument/2006/relationships/tags" Target="../tags/tag436.xml"/><Relationship Id="rId11" Type="http://schemas.openxmlformats.org/officeDocument/2006/relationships/tags" Target="../tags/tag441.xml"/><Relationship Id="rId24" Type="http://schemas.openxmlformats.org/officeDocument/2006/relationships/tags" Target="../tags/tag454.xml"/><Relationship Id="rId5" Type="http://schemas.openxmlformats.org/officeDocument/2006/relationships/tags" Target="../tags/tag435.xml"/><Relationship Id="rId15" Type="http://schemas.openxmlformats.org/officeDocument/2006/relationships/tags" Target="../tags/tag445.xml"/><Relationship Id="rId23" Type="http://schemas.openxmlformats.org/officeDocument/2006/relationships/tags" Target="../tags/tag453.xml"/><Relationship Id="rId10" Type="http://schemas.openxmlformats.org/officeDocument/2006/relationships/tags" Target="../tags/tag440.xml"/><Relationship Id="rId19" Type="http://schemas.openxmlformats.org/officeDocument/2006/relationships/tags" Target="../tags/tag449.xml"/><Relationship Id="rId4" Type="http://schemas.openxmlformats.org/officeDocument/2006/relationships/tags" Target="../tags/tag434.xml"/><Relationship Id="rId9" Type="http://schemas.openxmlformats.org/officeDocument/2006/relationships/tags" Target="../tags/tag439.xml"/><Relationship Id="rId14" Type="http://schemas.openxmlformats.org/officeDocument/2006/relationships/tags" Target="../tags/tag444.xml"/><Relationship Id="rId22" Type="http://schemas.openxmlformats.org/officeDocument/2006/relationships/tags" Target="../tags/tag45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463.xml"/><Relationship Id="rId13" Type="http://schemas.openxmlformats.org/officeDocument/2006/relationships/tags" Target="../tags/tag468.xml"/><Relationship Id="rId18" Type="http://schemas.openxmlformats.org/officeDocument/2006/relationships/tags" Target="../tags/tag473.xml"/><Relationship Id="rId26" Type="http://schemas.openxmlformats.org/officeDocument/2006/relationships/tags" Target="../tags/tag481.xml"/><Relationship Id="rId3" Type="http://schemas.openxmlformats.org/officeDocument/2006/relationships/tags" Target="../tags/tag458.xml"/><Relationship Id="rId21" Type="http://schemas.openxmlformats.org/officeDocument/2006/relationships/tags" Target="../tags/tag476.xml"/><Relationship Id="rId7" Type="http://schemas.openxmlformats.org/officeDocument/2006/relationships/tags" Target="../tags/tag462.xml"/><Relationship Id="rId12" Type="http://schemas.openxmlformats.org/officeDocument/2006/relationships/tags" Target="../tags/tag467.xml"/><Relationship Id="rId17" Type="http://schemas.openxmlformats.org/officeDocument/2006/relationships/tags" Target="../tags/tag472.xml"/><Relationship Id="rId25" Type="http://schemas.openxmlformats.org/officeDocument/2006/relationships/tags" Target="../tags/tag480.xml"/><Relationship Id="rId2" Type="http://schemas.openxmlformats.org/officeDocument/2006/relationships/tags" Target="../tags/tag457.xml"/><Relationship Id="rId16" Type="http://schemas.openxmlformats.org/officeDocument/2006/relationships/tags" Target="../tags/tag471.xml"/><Relationship Id="rId20" Type="http://schemas.openxmlformats.org/officeDocument/2006/relationships/tags" Target="../tags/tag475.xml"/><Relationship Id="rId1" Type="http://schemas.openxmlformats.org/officeDocument/2006/relationships/tags" Target="../tags/tag456.xml"/><Relationship Id="rId6" Type="http://schemas.openxmlformats.org/officeDocument/2006/relationships/tags" Target="../tags/tag461.xml"/><Relationship Id="rId11" Type="http://schemas.openxmlformats.org/officeDocument/2006/relationships/tags" Target="../tags/tag466.xml"/><Relationship Id="rId24" Type="http://schemas.openxmlformats.org/officeDocument/2006/relationships/tags" Target="../tags/tag479.xml"/><Relationship Id="rId5" Type="http://schemas.openxmlformats.org/officeDocument/2006/relationships/tags" Target="../tags/tag460.xml"/><Relationship Id="rId15" Type="http://schemas.openxmlformats.org/officeDocument/2006/relationships/tags" Target="../tags/tag470.xml"/><Relationship Id="rId23" Type="http://schemas.openxmlformats.org/officeDocument/2006/relationships/tags" Target="../tags/tag478.xml"/><Relationship Id="rId10" Type="http://schemas.openxmlformats.org/officeDocument/2006/relationships/tags" Target="../tags/tag465.xml"/><Relationship Id="rId19" Type="http://schemas.openxmlformats.org/officeDocument/2006/relationships/tags" Target="../tags/tag474.xml"/><Relationship Id="rId4" Type="http://schemas.openxmlformats.org/officeDocument/2006/relationships/tags" Target="../tags/tag459.xml"/><Relationship Id="rId9" Type="http://schemas.openxmlformats.org/officeDocument/2006/relationships/tags" Target="../tags/tag464.xml"/><Relationship Id="rId14" Type="http://schemas.openxmlformats.org/officeDocument/2006/relationships/tags" Target="../tags/tag469.xml"/><Relationship Id="rId22" Type="http://schemas.openxmlformats.org/officeDocument/2006/relationships/tags" Target="../tags/tag477.xml"/><Relationship Id="rId27"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489.xml"/><Relationship Id="rId13" Type="http://schemas.openxmlformats.org/officeDocument/2006/relationships/tags" Target="../tags/tag494.xml"/><Relationship Id="rId18" Type="http://schemas.openxmlformats.org/officeDocument/2006/relationships/tags" Target="../tags/tag499.xml"/><Relationship Id="rId26" Type="http://schemas.openxmlformats.org/officeDocument/2006/relationships/tags" Target="../tags/tag507.xml"/><Relationship Id="rId3" Type="http://schemas.openxmlformats.org/officeDocument/2006/relationships/tags" Target="../tags/tag484.xml"/><Relationship Id="rId21" Type="http://schemas.openxmlformats.org/officeDocument/2006/relationships/tags" Target="../tags/tag502.xml"/><Relationship Id="rId7" Type="http://schemas.openxmlformats.org/officeDocument/2006/relationships/tags" Target="../tags/tag488.xml"/><Relationship Id="rId12" Type="http://schemas.openxmlformats.org/officeDocument/2006/relationships/tags" Target="../tags/tag493.xml"/><Relationship Id="rId17" Type="http://schemas.openxmlformats.org/officeDocument/2006/relationships/tags" Target="../tags/tag498.xml"/><Relationship Id="rId25" Type="http://schemas.openxmlformats.org/officeDocument/2006/relationships/tags" Target="../tags/tag506.xml"/><Relationship Id="rId2" Type="http://schemas.openxmlformats.org/officeDocument/2006/relationships/tags" Target="../tags/tag483.xml"/><Relationship Id="rId16" Type="http://schemas.openxmlformats.org/officeDocument/2006/relationships/tags" Target="../tags/tag497.xml"/><Relationship Id="rId20" Type="http://schemas.openxmlformats.org/officeDocument/2006/relationships/tags" Target="../tags/tag501.xml"/><Relationship Id="rId1" Type="http://schemas.openxmlformats.org/officeDocument/2006/relationships/tags" Target="../tags/tag482.xml"/><Relationship Id="rId6" Type="http://schemas.openxmlformats.org/officeDocument/2006/relationships/tags" Target="../tags/tag487.xml"/><Relationship Id="rId11" Type="http://schemas.openxmlformats.org/officeDocument/2006/relationships/tags" Target="../tags/tag492.xml"/><Relationship Id="rId24" Type="http://schemas.openxmlformats.org/officeDocument/2006/relationships/tags" Target="../tags/tag505.xml"/><Relationship Id="rId5" Type="http://schemas.openxmlformats.org/officeDocument/2006/relationships/tags" Target="../tags/tag486.xml"/><Relationship Id="rId15" Type="http://schemas.openxmlformats.org/officeDocument/2006/relationships/tags" Target="../tags/tag496.xml"/><Relationship Id="rId23" Type="http://schemas.openxmlformats.org/officeDocument/2006/relationships/tags" Target="../tags/tag504.xml"/><Relationship Id="rId28" Type="http://schemas.openxmlformats.org/officeDocument/2006/relationships/slideMaster" Target="../slideMasters/slideMaster2.xml"/><Relationship Id="rId10" Type="http://schemas.openxmlformats.org/officeDocument/2006/relationships/tags" Target="../tags/tag491.xml"/><Relationship Id="rId19" Type="http://schemas.openxmlformats.org/officeDocument/2006/relationships/tags" Target="../tags/tag500.xml"/><Relationship Id="rId4" Type="http://schemas.openxmlformats.org/officeDocument/2006/relationships/tags" Target="../tags/tag485.xml"/><Relationship Id="rId9" Type="http://schemas.openxmlformats.org/officeDocument/2006/relationships/tags" Target="../tags/tag490.xml"/><Relationship Id="rId14" Type="http://schemas.openxmlformats.org/officeDocument/2006/relationships/tags" Target="../tags/tag495.xml"/><Relationship Id="rId22" Type="http://schemas.openxmlformats.org/officeDocument/2006/relationships/tags" Target="../tags/tag503.xml"/><Relationship Id="rId27" Type="http://schemas.openxmlformats.org/officeDocument/2006/relationships/tags" Target="../tags/tag50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516.xml"/><Relationship Id="rId13" Type="http://schemas.openxmlformats.org/officeDocument/2006/relationships/tags" Target="../tags/tag521.xml"/><Relationship Id="rId18" Type="http://schemas.openxmlformats.org/officeDocument/2006/relationships/tags" Target="../tags/tag526.xml"/><Relationship Id="rId26" Type="http://schemas.openxmlformats.org/officeDocument/2006/relationships/tags" Target="../tags/tag534.xml"/><Relationship Id="rId3" Type="http://schemas.openxmlformats.org/officeDocument/2006/relationships/tags" Target="../tags/tag511.xml"/><Relationship Id="rId21" Type="http://schemas.openxmlformats.org/officeDocument/2006/relationships/tags" Target="../tags/tag529.xml"/><Relationship Id="rId7" Type="http://schemas.openxmlformats.org/officeDocument/2006/relationships/tags" Target="../tags/tag515.xml"/><Relationship Id="rId12" Type="http://schemas.openxmlformats.org/officeDocument/2006/relationships/tags" Target="../tags/tag520.xml"/><Relationship Id="rId17" Type="http://schemas.openxmlformats.org/officeDocument/2006/relationships/tags" Target="../tags/tag525.xml"/><Relationship Id="rId25" Type="http://schemas.openxmlformats.org/officeDocument/2006/relationships/tags" Target="../tags/tag533.xml"/><Relationship Id="rId2" Type="http://schemas.openxmlformats.org/officeDocument/2006/relationships/tags" Target="../tags/tag510.xml"/><Relationship Id="rId16" Type="http://schemas.openxmlformats.org/officeDocument/2006/relationships/tags" Target="../tags/tag524.xml"/><Relationship Id="rId20" Type="http://schemas.openxmlformats.org/officeDocument/2006/relationships/tags" Target="../tags/tag528.xml"/><Relationship Id="rId1" Type="http://schemas.openxmlformats.org/officeDocument/2006/relationships/tags" Target="../tags/tag509.xml"/><Relationship Id="rId6" Type="http://schemas.openxmlformats.org/officeDocument/2006/relationships/tags" Target="../tags/tag514.xml"/><Relationship Id="rId11" Type="http://schemas.openxmlformats.org/officeDocument/2006/relationships/tags" Target="../tags/tag519.xml"/><Relationship Id="rId24" Type="http://schemas.openxmlformats.org/officeDocument/2006/relationships/tags" Target="../tags/tag532.xml"/><Relationship Id="rId5" Type="http://schemas.openxmlformats.org/officeDocument/2006/relationships/tags" Target="../tags/tag513.xml"/><Relationship Id="rId15" Type="http://schemas.openxmlformats.org/officeDocument/2006/relationships/tags" Target="../tags/tag523.xml"/><Relationship Id="rId23" Type="http://schemas.openxmlformats.org/officeDocument/2006/relationships/tags" Target="../tags/tag531.xml"/><Relationship Id="rId10" Type="http://schemas.openxmlformats.org/officeDocument/2006/relationships/tags" Target="../tags/tag518.xml"/><Relationship Id="rId19" Type="http://schemas.openxmlformats.org/officeDocument/2006/relationships/tags" Target="../tags/tag527.xml"/><Relationship Id="rId4" Type="http://schemas.openxmlformats.org/officeDocument/2006/relationships/tags" Target="../tags/tag512.xml"/><Relationship Id="rId9" Type="http://schemas.openxmlformats.org/officeDocument/2006/relationships/tags" Target="../tags/tag517.xml"/><Relationship Id="rId14" Type="http://schemas.openxmlformats.org/officeDocument/2006/relationships/tags" Target="../tags/tag522.xml"/><Relationship Id="rId22" Type="http://schemas.openxmlformats.org/officeDocument/2006/relationships/tags" Target="../tags/tag530.xml"/><Relationship Id="rId27"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542.xml"/><Relationship Id="rId3" Type="http://schemas.openxmlformats.org/officeDocument/2006/relationships/tags" Target="../tags/tag537.xml"/><Relationship Id="rId7" Type="http://schemas.openxmlformats.org/officeDocument/2006/relationships/tags" Target="../tags/tag541.xml"/><Relationship Id="rId12" Type="http://schemas.openxmlformats.org/officeDocument/2006/relationships/slideMaster" Target="../slideMasters/slideMaster2.xml"/><Relationship Id="rId2" Type="http://schemas.openxmlformats.org/officeDocument/2006/relationships/tags" Target="../tags/tag536.xml"/><Relationship Id="rId1" Type="http://schemas.openxmlformats.org/officeDocument/2006/relationships/tags" Target="../tags/tag535.xml"/><Relationship Id="rId6" Type="http://schemas.openxmlformats.org/officeDocument/2006/relationships/tags" Target="../tags/tag540.xml"/><Relationship Id="rId11" Type="http://schemas.openxmlformats.org/officeDocument/2006/relationships/tags" Target="../tags/tag545.xml"/><Relationship Id="rId5" Type="http://schemas.openxmlformats.org/officeDocument/2006/relationships/tags" Target="../tags/tag539.xml"/><Relationship Id="rId10" Type="http://schemas.openxmlformats.org/officeDocument/2006/relationships/tags" Target="../tags/tag544.xml"/><Relationship Id="rId4" Type="http://schemas.openxmlformats.org/officeDocument/2006/relationships/tags" Target="../tags/tag538.xml"/><Relationship Id="rId9" Type="http://schemas.openxmlformats.org/officeDocument/2006/relationships/tags" Target="../tags/tag543.xml"/></Relationships>
</file>

<file path=ppt/slideLayouts/_rels/slideLayout29.xml.rels><?xml version="1.0" encoding="UTF-8" standalone="yes"?>
<Relationships xmlns="http://schemas.openxmlformats.org/package/2006/relationships"><Relationship Id="rId13" Type="http://schemas.openxmlformats.org/officeDocument/2006/relationships/tags" Target="../tags/tag558.xml"/><Relationship Id="rId18" Type="http://schemas.openxmlformats.org/officeDocument/2006/relationships/tags" Target="../tags/tag563.xml"/><Relationship Id="rId26" Type="http://schemas.openxmlformats.org/officeDocument/2006/relationships/tags" Target="../tags/tag571.xml"/><Relationship Id="rId39" Type="http://schemas.openxmlformats.org/officeDocument/2006/relationships/tags" Target="../tags/tag584.xml"/><Relationship Id="rId21" Type="http://schemas.openxmlformats.org/officeDocument/2006/relationships/tags" Target="../tags/tag566.xml"/><Relationship Id="rId34" Type="http://schemas.openxmlformats.org/officeDocument/2006/relationships/tags" Target="../tags/tag579.xml"/><Relationship Id="rId42" Type="http://schemas.openxmlformats.org/officeDocument/2006/relationships/tags" Target="../tags/tag587.xml"/><Relationship Id="rId47" Type="http://schemas.openxmlformats.org/officeDocument/2006/relationships/tags" Target="../tags/tag592.xml"/><Relationship Id="rId7" Type="http://schemas.openxmlformats.org/officeDocument/2006/relationships/tags" Target="../tags/tag552.xml"/><Relationship Id="rId2" Type="http://schemas.openxmlformats.org/officeDocument/2006/relationships/tags" Target="../tags/tag547.xml"/><Relationship Id="rId16" Type="http://schemas.openxmlformats.org/officeDocument/2006/relationships/tags" Target="../tags/tag561.xml"/><Relationship Id="rId29" Type="http://schemas.openxmlformats.org/officeDocument/2006/relationships/tags" Target="../tags/tag574.xml"/><Relationship Id="rId1" Type="http://schemas.openxmlformats.org/officeDocument/2006/relationships/tags" Target="../tags/tag546.xml"/><Relationship Id="rId6" Type="http://schemas.openxmlformats.org/officeDocument/2006/relationships/tags" Target="../tags/tag551.xml"/><Relationship Id="rId11" Type="http://schemas.openxmlformats.org/officeDocument/2006/relationships/tags" Target="../tags/tag556.xml"/><Relationship Id="rId24" Type="http://schemas.openxmlformats.org/officeDocument/2006/relationships/tags" Target="../tags/tag569.xml"/><Relationship Id="rId32" Type="http://schemas.openxmlformats.org/officeDocument/2006/relationships/tags" Target="../tags/tag577.xml"/><Relationship Id="rId37" Type="http://schemas.openxmlformats.org/officeDocument/2006/relationships/tags" Target="../tags/tag582.xml"/><Relationship Id="rId40" Type="http://schemas.openxmlformats.org/officeDocument/2006/relationships/tags" Target="../tags/tag585.xml"/><Relationship Id="rId45" Type="http://schemas.openxmlformats.org/officeDocument/2006/relationships/tags" Target="../tags/tag590.xml"/><Relationship Id="rId5" Type="http://schemas.openxmlformats.org/officeDocument/2006/relationships/tags" Target="../tags/tag550.xml"/><Relationship Id="rId15" Type="http://schemas.openxmlformats.org/officeDocument/2006/relationships/tags" Target="../tags/tag560.xml"/><Relationship Id="rId23" Type="http://schemas.openxmlformats.org/officeDocument/2006/relationships/tags" Target="../tags/tag568.xml"/><Relationship Id="rId28" Type="http://schemas.openxmlformats.org/officeDocument/2006/relationships/tags" Target="../tags/tag573.xml"/><Relationship Id="rId36" Type="http://schemas.openxmlformats.org/officeDocument/2006/relationships/tags" Target="../tags/tag581.xml"/><Relationship Id="rId10" Type="http://schemas.openxmlformats.org/officeDocument/2006/relationships/tags" Target="../tags/tag555.xml"/><Relationship Id="rId19" Type="http://schemas.openxmlformats.org/officeDocument/2006/relationships/tags" Target="../tags/tag564.xml"/><Relationship Id="rId31" Type="http://schemas.openxmlformats.org/officeDocument/2006/relationships/tags" Target="../tags/tag576.xml"/><Relationship Id="rId44" Type="http://schemas.openxmlformats.org/officeDocument/2006/relationships/tags" Target="../tags/tag589.xml"/><Relationship Id="rId4" Type="http://schemas.openxmlformats.org/officeDocument/2006/relationships/tags" Target="../tags/tag549.xml"/><Relationship Id="rId9" Type="http://schemas.openxmlformats.org/officeDocument/2006/relationships/tags" Target="../tags/tag554.xml"/><Relationship Id="rId14" Type="http://schemas.openxmlformats.org/officeDocument/2006/relationships/tags" Target="../tags/tag559.xml"/><Relationship Id="rId22" Type="http://schemas.openxmlformats.org/officeDocument/2006/relationships/tags" Target="../tags/tag567.xml"/><Relationship Id="rId27" Type="http://schemas.openxmlformats.org/officeDocument/2006/relationships/tags" Target="../tags/tag572.xml"/><Relationship Id="rId30" Type="http://schemas.openxmlformats.org/officeDocument/2006/relationships/tags" Target="../tags/tag575.xml"/><Relationship Id="rId35" Type="http://schemas.openxmlformats.org/officeDocument/2006/relationships/tags" Target="../tags/tag580.xml"/><Relationship Id="rId43" Type="http://schemas.openxmlformats.org/officeDocument/2006/relationships/tags" Target="../tags/tag588.xml"/><Relationship Id="rId48" Type="http://schemas.openxmlformats.org/officeDocument/2006/relationships/slideMaster" Target="../slideMasters/slideMaster2.xml"/><Relationship Id="rId8" Type="http://schemas.openxmlformats.org/officeDocument/2006/relationships/tags" Target="../tags/tag553.xml"/><Relationship Id="rId3" Type="http://schemas.openxmlformats.org/officeDocument/2006/relationships/tags" Target="../tags/tag548.xml"/><Relationship Id="rId12" Type="http://schemas.openxmlformats.org/officeDocument/2006/relationships/tags" Target="../tags/tag557.xml"/><Relationship Id="rId17" Type="http://schemas.openxmlformats.org/officeDocument/2006/relationships/tags" Target="../tags/tag562.xml"/><Relationship Id="rId25" Type="http://schemas.openxmlformats.org/officeDocument/2006/relationships/tags" Target="../tags/tag570.xml"/><Relationship Id="rId33" Type="http://schemas.openxmlformats.org/officeDocument/2006/relationships/tags" Target="../tags/tag578.xml"/><Relationship Id="rId38" Type="http://schemas.openxmlformats.org/officeDocument/2006/relationships/tags" Target="../tags/tag583.xml"/><Relationship Id="rId46" Type="http://schemas.openxmlformats.org/officeDocument/2006/relationships/tags" Target="../tags/tag591.xml"/><Relationship Id="rId20" Type="http://schemas.openxmlformats.org/officeDocument/2006/relationships/tags" Target="../tags/tag565.xml"/><Relationship Id="rId41" Type="http://schemas.openxmlformats.org/officeDocument/2006/relationships/tags" Target="../tags/tag58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6" Type="http://schemas.openxmlformats.org/officeDocument/2006/relationships/tags" Target="../tags/tag624.xml"/><Relationship Id="rId21" Type="http://schemas.openxmlformats.org/officeDocument/2006/relationships/tags" Target="../tags/tag619.xml"/><Relationship Id="rId42" Type="http://schemas.openxmlformats.org/officeDocument/2006/relationships/tags" Target="../tags/tag640.xml"/><Relationship Id="rId47" Type="http://schemas.openxmlformats.org/officeDocument/2006/relationships/tags" Target="../tags/tag645.xml"/><Relationship Id="rId63" Type="http://schemas.openxmlformats.org/officeDocument/2006/relationships/tags" Target="../tags/tag661.xml"/><Relationship Id="rId68" Type="http://schemas.openxmlformats.org/officeDocument/2006/relationships/tags" Target="../tags/tag666.xml"/><Relationship Id="rId84" Type="http://schemas.openxmlformats.org/officeDocument/2006/relationships/tags" Target="../tags/tag682.xml"/><Relationship Id="rId89" Type="http://schemas.openxmlformats.org/officeDocument/2006/relationships/tags" Target="../tags/tag687.xml"/><Relationship Id="rId16" Type="http://schemas.openxmlformats.org/officeDocument/2006/relationships/tags" Target="../tags/tag614.xml"/><Relationship Id="rId11" Type="http://schemas.openxmlformats.org/officeDocument/2006/relationships/tags" Target="../tags/tag609.xml"/><Relationship Id="rId32" Type="http://schemas.openxmlformats.org/officeDocument/2006/relationships/tags" Target="../tags/tag630.xml"/><Relationship Id="rId37" Type="http://schemas.openxmlformats.org/officeDocument/2006/relationships/tags" Target="../tags/tag635.xml"/><Relationship Id="rId53" Type="http://schemas.openxmlformats.org/officeDocument/2006/relationships/tags" Target="../tags/tag651.xml"/><Relationship Id="rId58" Type="http://schemas.openxmlformats.org/officeDocument/2006/relationships/tags" Target="../tags/tag656.xml"/><Relationship Id="rId74" Type="http://schemas.openxmlformats.org/officeDocument/2006/relationships/tags" Target="../tags/tag672.xml"/><Relationship Id="rId79" Type="http://schemas.openxmlformats.org/officeDocument/2006/relationships/tags" Target="../tags/tag677.xml"/><Relationship Id="rId5" Type="http://schemas.openxmlformats.org/officeDocument/2006/relationships/tags" Target="../tags/tag603.xml"/><Relationship Id="rId90" Type="http://schemas.openxmlformats.org/officeDocument/2006/relationships/tags" Target="../tags/tag688.xml"/><Relationship Id="rId22" Type="http://schemas.openxmlformats.org/officeDocument/2006/relationships/tags" Target="../tags/tag620.xml"/><Relationship Id="rId27" Type="http://schemas.openxmlformats.org/officeDocument/2006/relationships/tags" Target="../tags/tag625.xml"/><Relationship Id="rId43" Type="http://schemas.openxmlformats.org/officeDocument/2006/relationships/tags" Target="../tags/tag641.xml"/><Relationship Id="rId48" Type="http://schemas.openxmlformats.org/officeDocument/2006/relationships/tags" Target="../tags/tag646.xml"/><Relationship Id="rId64" Type="http://schemas.openxmlformats.org/officeDocument/2006/relationships/tags" Target="../tags/tag662.xml"/><Relationship Id="rId69" Type="http://schemas.openxmlformats.org/officeDocument/2006/relationships/tags" Target="../tags/tag667.xml"/><Relationship Id="rId8" Type="http://schemas.openxmlformats.org/officeDocument/2006/relationships/tags" Target="../tags/tag606.xml"/><Relationship Id="rId51" Type="http://schemas.openxmlformats.org/officeDocument/2006/relationships/tags" Target="../tags/tag649.xml"/><Relationship Id="rId72" Type="http://schemas.openxmlformats.org/officeDocument/2006/relationships/tags" Target="../tags/tag670.xml"/><Relationship Id="rId80" Type="http://schemas.openxmlformats.org/officeDocument/2006/relationships/tags" Target="../tags/tag678.xml"/><Relationship Id="rId85" Type="http://schemas.openxmlformats.org/officeDocument/2006/relationships/tags" Target="../tags/tag683.xml"/><Relationship Id="rId93" Type="http://schemas.openxmlformats.org/officeDocument/2006/relationships/tags" Target="../tags/tag691.xml"/><Relationship Id="rId3" Type="http://schemas.openxmlformats.org/officeDocument/2006/relationships/tags" Target="../tags/tag601.xml"/><Relationship Id="rId12" Type="http://schemas.openxmlformats.org/officeDocument/2006/relationships/tags" Target="../tags/tag610.xml"/><Relationship Id="rId17" Type="http://schemas.openxmlformats.org/officeDocument/2006/relationships/tags" Target="../tags/tag615.xml"/><Relationship Id="rId25" Type="http://schemas.openxmlformats.org/officeDocument/2006/relationships/tags" Target="../tags/tag623.xml"/><Relationship Id="rId33" Type="http://schemas.openxmlformats.org/officeDocument/2006/relationships/tags" Target="../tags/tag631.xml"/><Relationship Id="rId38" Type="http://schemas.openxmlformats.org/officeDocument/2006/relationships/tags" Target="../tags/tag636.xml"/><Relationship Id="rId46" Type="http://schemas.openxmlformats.org/officeDocument/2006/relationships/tags" Target="../tags/tag644.xml"/><Relationship Id="rId59" Type="http://schemas.openxmlformats.org/officeDocument/2006/relationships/tags" Target="../tags/tag657.xml"/><Relationship Id="rId67" Type="http://schemas.openxmlformats.org/officeDocument/2006/relationships/tags" Target="../tags/tag665.xml"/><Relationship Id="rId20" Type="http://schemas.openxmlformats.org/officeDocument/2006/relationships/tags" Target="../tags/tag618.xml"/><Relationship Id="rId41" Type="http://schemas.openxmlformats.org/officeDocument/2006/relationships/tags" Target="../tags/tag639.xml"/><Relationship Id="rId54" Type="http://schemas.openxmlformats.org/officeDocument/2006/relationships/tags" Target="../tags/tag652.xml"/><Relationship Id="rId62" Type="http://schemas.openxmlformats.org/officeDocument/2006/relationships/tags" Target="../tags/tag660.xml"/><Relationship Id="rId70" Type="http://schemas.openxmlformats.org/officeDocument/2006/relationships/tags" Target="../tags/tag668.xml"/><Relationship Id="rId75" Type="http://schemas.openxmlformats.org/officeDocument/2006/relationships/tags" Target="../tags/tag673.xml"/><Relationship Id="rId83" Type="http://schemas.openxmlformats.org/officeDocument/2006/relationships/tags" Target="../tags/tag681.xml"/><Relationship Id="rId88" Type="http://schemas.openxmlformats.org/officeDocument/2006/relationships/tags" Target="../tags/tag686.xml"/><Relationship Id="rId91" Type="http://schemas.openxmlformats.org/officeDocument/2006/relationships/tags" Target="../tags/tag689.xml"/><Relationship Id="rId1" Type="http://schemas.openxmlformats.org/officeDocument/2006/relationships/tags" Target="../tags/tag599.xml"/><Relationship Id="rId6" Type="http://schemas.openxmlformats.org/officeDocument/2006/relationships/tags" Target="../tags/tag604.xml"/><Relationship Id="rId15" Type="http://schemas.openxmlformats.org/officeDocument/2006/relationships/tags" Target="../tags/tag613.xml"/><Relationship Id="rId23" Type="http://schemas.openxmlformats.org/officeDocument/2006/relationships/tags" Target="../tags/tag621.xml"/><Relationship Id="rId28" Type="http://schemas.openxmlformats.org/officeDocument/2006/relationships/tags" Target="../tags/tag626.xml"/><Relationship Id="rId36" Type="http://schemas.openxmlformats.org/officeDocument/2006/relationships/tags" Target="../tags/tag634.xml"/><Relationship Id="rId49" Type="http://schemas.openxmlformats.org/officeDocument/2006/relationships/tags" Target="../tags/tag647.xml"/><Relationship Id="rId57" Type="http://schemas.openxmlformats.org/officeDocument/2006/relationships/tags" Target="../tags/tag655.xml"/><Relationship Id="rId10" Type="http://schemas.openxmlformats.org/officeDocument/2006/relationships/tags" Target="../tags/tag608.xml"/><Relationship Id="rId31" Type="http://schemas.openxmlformats.org/officeDocument/2006/relationships/tags" Target="../tags/tag629.xml"/><Relationship Id="rId44" Type="http://schemas.openxmlformats.org/officeDocument/2006/relationships/tags" Target="../tags/tag642.xml"/><Relationship Id="rId52" Type="http://schemas.openxmlformats.org/officeDocument/2006/relationships/tags" Target="../tags/tag650.xml"/><Relationship Id="rId60" Type="http://schemas.openxmlformats.org/officeDocument/2006/relationships/tags" Target="../tags/tag658.xml"/><Relationship Id="rId65" Type="http://schemas.openxmlformats.org/officeDocument/2006/relationships/tags" Target="../tags/tag663.xml"/><Relationship Id="rId73" Type="http://schemas.openxmlformats.org/officeDocument/2006/relationships/tags" Target="../tags/tag671.xml"/><Relationship Id="rId78" Type="http://schemas.openxmlformats.org/officeDocument/2006/relationships/tags" Target="../tags/tag676.xml"/><Relationship Id="rId81" Type="http://schemas.openxmlformats.org/officeDocument/2006/relationships/tags" Target="../tags/tag679.xml"/><Relationship Id="rId86" Type="http://schemas.openxmlformats.org/officeDocument/2006/relationships/tags" Target="../tags/tag684.xml"/><Relationship Id="rId94" Type="http://schemas.openxmlformats.org/officeDocument/2006/relationships/slideMaster" Target="../slideMasters/slideMaster3.xml"/><Relationship Id="rId4" Type="http://schemas.openxmlformats.org/officeDocument/2006/relationships/tags" Target="../tags/tag602.xml"/><Relationship Id="rId9" Type="http://schemas.openxmlformats.org/officeDocument/2006/relationships/tags" Target="../tags/tag607.xml"/><Relationship Id="rId13" Type="http://schemas.openxmlformats.org/officeDocument/2006/relationships/tags" Target="../tags/tag611.xml"/><Relationship Id="rId18" Type="http://schemas.openxmlformats.org/officeDocument/2006/relationships/tags" Target="../tags/tag616.xml"/><Relationship Id="rId39" Type="http://schemas.openxmlformats.org/officeDocument/2006/relationships/tags" Target="../tags/tag637.xml"/><Relationship Id="rId34" Type="http://schemas.openxmlformats.org/officeDocument/2006/relationships/tags" Target="../tags/tag632.xml"/><Relationship Id="rId50" Type="http://schemas.openxmlformats.org/officeDocument/2006/relationships/tags" Target="../tags/tag648.xml"/><Relationship Id="rId55" Type="http://schemas.openxmlformats.org/officeDocument/2006/relationships/tags" Target="../tags/tag653.xml"/><Relationship Id="rId76" Type="http://schemas.openxmlformats.org/officeDocument/2006/relationships/tags" Target="../tags/tag674.xml"/><Relationship Id="rId7" Type="http://schemas.openxmlformats.org/officeDocument/2006/relationships/tags" Target="../tags/tag605.xml"/><Relationship Id="rId71" Type="http://schemas.openxmlformats.org/officeDocument/2006/relationships/tags" Target="../tags/tag669.xml"/><Relationship Id="rId92" Type="http://schemas.openxmlformats.org/officeDocument/2006/relationships/tags" Target="../tags/tag690.xml"/><Relationship Id="rId2" Type="http://schemas.openxmlformats.org/officeDocument/2006/relationships/tags" Target="../tags/tag600.xml"/><Relationship Id="rId29" Type="http://schemas.openxmlformats.org/officeDocument/2006/relationships/tags" Target="../tags/tag627.xml"/><Relationship Id="rId24" Type="http://schemas.openxmlformats.org/officeDocument/2006/relationships/tags" Target="../tags/tag622.xml"/><Relationship Id="rId40" Type="http://schemas.openxmlformats.org/officeDocument/2006/relationships/tags" Target="../tags/tag638.xml"/><Relationship Id="rId45" Type="http://schemas.openxmlformats.org/officeDocument/2006/relationships/tags" Target="../tags/tag643.xml"/><Relationship Id="rId66" Type="http://schemas.openxmlformats.org/officeDocument/2006/relationships/tags" Target="../tags/tag664.xml"/><Relationship Id="rId87" Type="http://schemas.openxmlformats.org/officeDocument/2006/relationships/tags" Target="../tags/tag685.xml"/><Relationship Id="rId61" Type="http://schemas.openxmlformats.org/officeDocument/2006/relationships/tags" Target="../tags/tag659.xml"/><Relationship Id="rId82" Type="http://schemas.openxmlformats.org/officeDocument/2006/relationships/tags" Target="../tags/tag680.xml"/><Relationship Id="rId19" Type="http://schemas.openxmlformats.org/officeDocument/2006/relationships/tags" Target="../tags/tag617.xml"/><Relationship Id="rId14" Type="http://schemas.openxmlformats.org/officeDocument/2006/relationships/tags" Target="../tags/tag612.xml"/><Relationship Id="rId30" Type="http://schemas.openxmlformats.org/officeDocument/2006/relationships/tags" Target="../tags/tag628.xml"/><Relationship Id="rId35" Type="http://schemas.openxmlformats.org/officeDocument/2006/relationships/tags" Target="../tags/tag633.xml"/><Relationship Id="rId56" Type="http://schemas.openxmlformats.org/officeDocument/2006/relationships/tags" Target="../tags/tag654.xml"/><Relationship Id="rId77" Type="http://schemas.openxmlformats.org/officeDocument/2006/relationships/tags" Target="../tags/tag675.xml"/></Relationships>
</file>

<file path=ppt/slideLayouts/_rels/slideLayout31.xml.rels><?xml version="1.0" encoding="UTF-8" standalone="yes"?>
<Relationships xmlns="http://schemas.openxmlformats.org/package/2006/relationships"><Relationship Id="rId13" Type="http://schemas.openxmlformats.org/officeDocument/2006/relationships/tags" Target="../tags/tag704.xml"/><Relationship Id="rId18" Type="http://schemas.openxmlformats.org/officeDocument/2006/relationships/tags" Target="../tags/tag709.xml"/><Relationship Id="rId26" Type="http://schemas.openxmlformats.org/officeDocument/2006/relationships/tags" Target="../tags/tag717.xml"/><Relationship Id="rId3" Type="http://schemas.openxmlformats.org/officeDocument/2006/relationships/tags" Target="../tags/tag694.xml"/><Relationship Id="rId21" Type="http://schemas.openxmlformats.org/officeDocument/2006/relationships/tags" Target="../tags/tag712.xml"/><Relationship Id="rId34" Type="http://schemas.openxmlformats.org/officeDocument/2006/relationships/tags" Target="../tags/tag725.xml"/><Relationship Id="rId7" Type="http://schemas.openxmlformats.org/officeDocument/2006/relationships/tags" Target="../tags/tag698.xml"/><Relationship Id="rId12" Type="http://schemas.openxmlformats.org/officeDocument/2006/relationships/tags" Target="../tags/tag703.xml"/><Relationship Id="rId17" Type="http://schemas.openxmlformats.org/officeDocument/2006/relationships/tags" Target="../tags/tag708.xml"/><Relationship Id="rId25" Type="http://schemas.openxmlformats.org/officeDocument/2006/relationships/tags" Target="../tags/tag716.xml"/><Relationship Id="rId33" Type="http://schemas.openxmlformats.org/officeDocument/2006/relationships/tags" Target="../tags/tag724.xml"/><Relationship Id="rId2" Type="http://schemas.openxmlformats.org/officeDocument/2006/relationships/tags" Target="../tags/tag693.xml"/><Relationship Id="rId16" Type="http://schemas.openxmlformats.org/officeDocument/2006/relationships/tags" Target="../tags/tag707.xml"/><Relationship Id="rId20" Type="http://schemas.openxmlformats.org/officeDocument/2006/relationships/tags" Target="../tags/tag711.xml"/><Relationship Id="rId29" Type="http://schemas.openxmlformats.org/officeDocument/2006/relationships/tags" Target="../tags/tag720.xml"/><Relationship Id="rId1" Type="http://schemas.openxmlformats.org/officeDocument/2006/relationships/tags" Target="../tags/tag692.xml"/><Relationship Id="rId6" Type="http://schemas.openxmlformats.org/officeDocument/2006/relationships/tags" Target="../tags/tag697.xml"/><Relationship Id="rId11" Type="http://schemas.openxmlformats.org/officeDocument/2006/relationships/tags" Target="../tags/tag702.xml"/><Relationship Id="rId24" Type="http://schemas.openxmlformats.org/officeDocument/2006/relationships/tags" Target="../tags/tag715.xml"/><Relationship Id="rId32" Type="http://schemas.openxmlformats.org/officeDocument/2006/relationships/tags" Target="../tags/tag723.xml"/><Relationship Id="rId5" Type="http://schemas.openxmlformats.org/officeDocument/2006/relationships/tags" Target="../tags/tag696.xml"/><Relationship Id="rId15" Type="http://schemas.openxmlformats.org/officeDocument/2006/relationships/tags" Target="../tags/tag706.xml"/><Relationship Id="rId23" Type="http://schemas.openxmlformats.org/officeDocument/2006/relationships/tags" Target="../tags/tag714.xml"/><Relationship Id="rId28" Type="http://schemas.openxmlformats.org/officeDocument/2006/relationships/tags" Target="../tags/tag719.xml"/><Relationship Id="rId10" Type="http://schemas.openxmlformats.org/officeDocument/2006/relationships/tags" Target="../tags/tag701.xml"/><Relationship Id="rId19" Type="http://schemas.openxmlformats.org/officeDocument/2006/relationships/tags" Target="../tags/tag710.xml"/><Relationship Id="rId31" Type="http://schemas.openxmlformats.org/officeDocument/2006/relationships/tags" Target="../tags/tag722.xml"/><Relationship Id="rId4" Type="http://schemas.openxmlformats.org/officeDocument/2006/relationships/tags" Target="../tags/tag695.xml"/><Relationship Id="rId9" Type="http://schemas.openxmlformats.org/officeDocument/2006/relationships/tags" Target="../tags/tag700.xml"/><Relationship Id="rId14" Type="http://schemas.openxmlformats.org/officeDocument/2006/relationships/tags" Target="../tags/tag705.xml"/><Relationship Id="rId22" Type="http://schemas.openxmlformats.org/officeDocument/2006/relationships/tags" Target="../tags/tag713.xml"/><Relationship Id="rId27" Type="http://schemas.openxmlformats.org/officeDocument/2006/relationships/tags" Target="../tags/tag718.xml"/><Relationship Id="rId30" Type="http://schemas.openxmlformats.org/officeDocument/2006/relationships/tags" Target="../tags/tag721.xml"/><Relationship Id="rId35" Type="http://schemas.openxmlformats.org/officeDocument/2006/relationships/slideMaster" Target="../slideMasters/slideMaster3.xml"/><Relationship Id="rId8" Type="http://schemas.openxmlformats.org/officeDocument/2006/relationships/tags" Target="../tags/tag699.xml"/></Relationships>
</file>

<file path=ppt/slideLayouts/_rels/slideLayout32.xml.rels><?xml version="1.0" encoding="UTF-8" standalone="yes"?>
<Relationships xmlns="http://schemas.openxmlformats.org/package/2006/relationships"><Relationship Id="rId26" Type="http://schemas.openxmlformats.org/officeDocument/2006/relationships/tags" Target="../tags/tag751.xml"/><Relationship Id="rId21" Type="http://schemas.openxmlformats.org/officeDocument/2006/relationships/tags" Target="../tags/tag746.xml"/><Relationship Id="rId42" Type="http://schemas.openxmlformats.org/officeDocument/2006/relationships/tags" Target="../tags/tag767.xml"/><Relationship Id="rId47" Type="http://schemas.openxmlformats.org/officeDocument/2006/relationships/tags" Target="../tags/tag772.xml"/><Relationship Id="rId63" Type="http://schemas.openxmlformats.org/officeDocument/2006/relationships/tags" Target="../tags/tag788.xml"/><Relationship Id="rId68" Type="http://schemas.openxmlformats.org/officeDocument/2006/relationships/tags" Target="../tags/tag793.xml"/><Relationship Id="rId84" Type="http://schemas.openxmlformats.org/officeDocument/2006/relationships/tags" Target="../tags/tag809.xml"/><Relationship Id="rId89" Type="http://schemas.openxmlformats.org/officeDocument/2006/relationships/tags" Target="../tags/tag814.xml"/><Relationship Id="rId16" Type="http://schemas.openxmlformats.org/officeDocument/2006/relationships/tags" Target="../tags/tag741.xml"/><Relationship Id="rId11" Type="http://schemas.openxmlformats.org/officeDocument/2006/relationships/tags" Target="../tags/tag736.xml"/><Relationship Id="rId32" Type="http://schemas.openxmlformats.org/officeDocument/2006/relationships/tags" Target="../tags/tag757.xml"/><Relationship Id="rId37" Type="http://schemas.openxmlformats.org/officeDocument/2006/relationships/tags" Target="../tags/tag762.xml"/><Relationship Id="rId53" Type="http://schemas.openxmlformats.org/officeDocument/2006/relationships/tags" Target="../tags/tag778.xml"/><Relationship Id="rId58" Type="http://schemas.openxmlformats.org/officeDocument/2006/relationships/tags" Target="../tags/tag783.xml"/><Relationship Id="rId74" Type="http://schemas.openxmlformats.org/officeDocument/2006/relationships/tags" Target="../tags/tag799.xml"/><Relationship Id="rId79" Type="http://schemas.openxmlformats.org/officeDocument/2006/relationships/tags" Target="../tags/tag804.xml"/><Relationship Id="rId5" Type="http://schemas.openxmlformats.org/officeDocument/2006/relationships/tags" Target="../tags/tag730.xml"/><Relationship Id="rId90" Type="http://schemas.openxmlformats.org/officeDocument/2006/relationships/tags" Target="../tags/tag815.xml"/><Relationship Id="rId22" Type="http://schemas.openxmlformats.org/officeDocument/2006/relationships/tags" Target="../tags/tag747.xml"/><Relationship Id="rId27" Type="http://schemas.openxmlformats.org/officeDocument/2006/relationships/tags" Target="../tags/tag752.xml"/><Relationship Id="rId43" Type="http://schemas.openxmlformats.org/officeDocument/2006/relationships/tags" Target="../tags/tag768.xml"/><Relationship Id="rId48" Type="http://schemas.openxmlformats.org/officeDocument/2006/relationships/tags" Target="../tags/tag773.xml"/><Relationship Id="rId64" Type="http://schemas.openxmlformats.org/officeDocument/2006/relationships/tags" Target="../tags/tag789.xml"/><Relationship Id="rId69" Type="http://schemas.openxmlformats.org/officeDocument/2006/relationships/tags" Target="../tags/tag794.xml"/><Relationship Id="rId8" Type="http://schemas.openxmlformats.org/officeDocument/2006/relationships/tags" Target="../tags/tag733.xml"/><Relationship Id="rId51" Type="http://schemas.openxmlformats.org/officeDocument/2006/relationships/tags" Target="../tags/tag776.xml"/><Relationship Id="rId72" Type="http://schemas.openxmlformats.org/officeDocument/2006/relationships/tags" Target="../tags/tag797.xml"/><Relationship Id="rId80" Type="http://schemas.openxmlformats.org/officeDocument/2006/relationships/tags" Target="../tags/tag805.xml"/><Relationship Id="rId85" Type="http://schemas.openxmlformats.org/officeDocument/2006/relationships/tags" Target="../tags/tag810.xml"/><Relationship Id="rId93" Type="http://schemas.openxmlformats.org/officeDocument/2006/relationships/slideMaster" Target="../slideMasters/slideMaster3.xml"/><Relationship Id="rId3" Type="http://schemas.openxmlformats.org/officeDocument/2006/relationships/tags" Target="../tags/tag728.xml"/><Relationship Id="rId12" Type="http://schemas.openxmlformats.org/officeDocument/2006/relationships/tags" Target="../tags/tag737.xml"/><Relationship Id="rId17" Type="http://schemas.openxmlformats.org/officeDocument/2006/relationships/tags" Target="../tags/tag742.xml"/><Relationship Id="rId25" Type="http://schemas.openxmlformats.org/officeDocument/2006/relationships/tags" Target="../tags/tag750.xml"/><Relationship Id="rId33" Type="http://schemas.openxmlformats.org/officeDocument/2006/relationships/tags" Target="../tags/tag758.xml"/><Relationship Id="rId38" Type="http://schemas.openxmlformats.org/officeDocument/2006/relationships/tags" Target="../tags/tag763.xml"/><Relationship Id="rId46" Type="http://schemas.openxmlformats.org/officeDocument/2006/relationships/tags" Target="../tags/tag771.xml"/><Relationship Id="rId59" Type="http://schemas.openxmlformats.org/officeDocument/2006/relationships/tags" Target="../tags/tag784.xml"/><Relationship Id="rId67" Type="http://schemas.openxmlformats.org/officeDocument/2006/relationships/tags" Target="../tags/tag792.xml"/><Relationship Id="rId20" Type="http://schemas.openxmlformats.org/officeDocument/2006/relationships/tags" Target="../tags/tag745.xml"/><Relationship Id="rId41" Type="http://schemas.openxmlformats.org/officeDocument/2006/relationships/tags" Target="../tags/tag766.xml"/><Relationship Id="rId54" Type="http://schemas.openxmlformats.org/officeDocument/2006/relationships/tags" Target="../tags/tag779.xml"/><Relationship Id="rId62" Type="http://schemas.openxmlformats.org/officeDocument/2006/relationships/tags" Target="../tags/tag787.xml"/><Relationship Id="rId70" Type="http://schemas.openxmlformats.org/officeDocument/2006/relationships/tags" Target="../tags/tag795.xml"/><Relationship Id="rId75" Type="http://schemas.openxmlformats.org/officeDocument/2006/relationships/tags" Target="../tags/tag800.xml"/><Relationship Id="rId83" Type="http://schemas.openxmlformats.org/officeDocument/2006/relationships/tags" Target="../tags/tag808.xml"/><Relationship Id="rId88" Type="http://schemas.openxmlformats.org/officeDocument/2006/relationships/tags" Target="../tags/tag813.xml"/><Relationship Id="rId91" Type="http://schemas.openxmlformats.org/officeDocument/2006/relationships/tags" Target="../tags/tag816.xml"/><Relationship Id="rId1" Type="http://schemas.openxmlformats.org/officeDocument/2006/relationships/tags" Target="../tags/tag726.xml"/><Relationship Id="rId6" Type="http://schemas.openxmlformats.org/officeDocument/2006/relationships/tags" Target="../tags/tag731.xml"/><Relationship Id="rId15" Type="http://schemas.openxmlformats.org/officeDocument/2006/relationships/tags" Target="../tags/tag740.xml"/><Relationship Id="rId23" Type="http://schemas.openxmlformats.org/officeDocument/2006/relationships/tags" Target="../tags/tag748.xml"/><Relationship Id="rId28" Type="http://schemas.openxmlformats.org/officeDocument/2006/relationships/tags" Target="../tags/tag753.xml"/><Relationship Id="rId36" Type="http://schemas.openxmlformats.org/officeDocument/2006/relationships/tags" Target="../tags/tag761.xml"/><Relationship Id="rId49" Type="http://schemas.openxmlformats.org/officeDocument/2006/relationships/tags" Target="../tags/tag774.xml"/><Relationship Id="rId57" Type="http://schemas.openxmlformats.org/officeDocument/2006/relationships/tags" Target="../tags/tag782.xml"/><Relationship Id="rId10" Type="http://schemas.openxmlformats.org/officeDocument/2006/relationships/tags" Target="../tags/tag735.xml"/><Relationship Id="rId31" Type="http://schemas.openxmlformats.org/officeDocument/2006/relationships/tags" Target="../tags/tag756.xml"/><Relationship Id="rId44" Type="http://schemas.openxmlformats.org/officeDocument/2006/relationships/tags" Target="../tags/tag769.xml"/><Relationship Id="rId52" Type="http://schemas.openxmlformats.org/officeDocument/2006/relationships/tags" Target="../tags/tag777.xml"/><Relationship Id="rId60" Type="http://schemas.openxmlformats.org/officeDocument/2006/relationships/tags" Target="../tags/tag785.xml"/><Relationship Id="rId65" Type="http://schemas.openxmlformats.org/officeDocument/2006/relationships/tags" Target="../tags/tag790.xml"/><Relationship Id="rId73" Type="http://schemas.openxmlformats.org/officeDocument/2006/relationships/tags" Target="../tags/tag798.xml"/><Relationship Id="rId78" Type="http://schemas.openxmlformats.org/officeDocument/2006/relationships/tags" Target="../tags/tag803.xml"/><Relationship Id="rId81" Type="http://schemas.openxmlformats.org/officeDocument/2006/relationships/tags" Target="../tags/tag806.xml"/><Relationship Id="rId86" Type="http://schemas.openxmlformats.org/officeDocument/2006/relationships/tags" Target="../tags/tag811.xml"/><Relationship Id="rId4" Type="http://schemas.openxmlformats.org/officeDocument/2006/relationships/tags" Target="../tags/tag729.xml"/><Relationship Id="rId9" Type="http://schemas.openxmlformats.org/officeDocument/2006/relationships/tags" Target="../tags/tag734.xml"/><Relationship Id="rId13" Type="http://schemas.openxmlformats.org/officeDocument/2006/relationships/tags" Target="../tags/tag738.xml"/><Relationship Id="rId18" Type="http://schemas.openxmlformats.org/officeDocument/2006/relationships/tags" Target="../tags/tag743.xml"/><Relationship Id="rId39" Type="http://schemas.openxmlformats.org/officeDocument/2006/relationships/tags" Target="../tags/tag764.xml"/><Relationship Id="rId34" Type="http://schemas.openxmlformats.org/officeDocument/2006/relationships/tags" Target="../tags/tag759.xml"/><Relationship Id="rId50" Type="http://schemas.openxmlformats.org/officeDocument/2006/relationships/tags" Target="../tags/tag775.xml"/><Relationship Id="rId55" Type="http://schemas.openxmlformats.org/officeDocument/2006/relationships/tags" Target="../tags/tag780.xml"/><Relationship Id="rId76" Type="http://schemas.openxmlformats.org/officeDocument/2006/relationships/tags" Target="../tags/tag801.xml"/><Relationship Id="rId7" Type="http://schemas.openxmlformats.org/officeDocument/2006/relationships/tags" Target="../tags/tag732.xml"/><Relationship Id="rId71" Type="http://schemas.openxmlformats.org/officeDocument/2006/relationships/tags" Target="../tags/tag796.xml"/><Relationship Id="rId92" Type="http://schemas.openxmlformats.org/officeDocument/2006/relationships/tags" Target="../tags/tag817.xml"/><Relationship Id="rId2" Type="http://schemas.openxmlformats.org/officeDocument/2006/relationships/tags" Target="../tags/tag727.xml"/><Relationship Id="rId29" Type="http://schemas.openxmlformats.org/officeDocument/2006/relationships/tags" Target="../tags/tag754.xml"/><Relationship Id="rId24" Type="http://schemas.openxmlformats.org/officeDocument/2006/relationships/tags" Target="../tags/tag749.xml"/><Relationship Id="rId40" Type="http://schemas.openxmlformats.org/officeDocument/2006/relationships/tags" Target="../tags/tag765.xml"/><Relationship Id="rId45" Type="http://schemas.openxmlformats.org/officeDocument/2006/relationships/tags" Target="../tags/tag770.xml"/><Relationship Id="rId66" Type="http://schemas.openxmlformats.org/officeDocument/2006/relationships/tags" Target="../tags/tag791.xml"/><Relationship Id="rId87" Type="http://schemas.openxmlformats.org/officeDocument/2006/relationships/tags" Target="../tags/tag812.xml"/><Relationship Id="rId61" Type="http://schemas.openxmlformats.org/officeDocument/2006/relationships/tags" Target="../tags/tag786.xml"/><Relationship Id="rId82" Type="http://schemas.openxmlformats.org/officeDocument/2006/relationships/tags" Target="../tags/tag807.xml"/><Relationship Id="rId19" Type="http://schemas.openxmlformats.org/officeDocument/2006/relationships/tags" Target="../tags/tag744.xml"/><Relationship Id="rId14" Type="http://schemas.openxmlformats.org/officeDocument/2006/relationships/tags" Target="../tags/tag739.xml"/><Relationship Id="rId30" Type="http://schemas.openxmlformats.org/officeDocument/2006/relationships/tags" Target="../tags/tag755.xml"/><Relationship Id="rId35" Type="http://schemas.openxmlformats.org/officeDocument/2006/relationships/tags" Target="../tags/tag760.xml"/><Relationship Id="rId56" Type="http://schemas.openxmlformats.org/officeDocument/2006/relationships/tags" Target="../tags/tag781.xml"/><Relationship Id="rId77" Type="http://schemas.openxmlformats.org/officeDocument/2006/relationships/tags" Target="../tags/tag802.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820.xml"/><Relationship Id="rId7" Type="http://schemas.openxmlformats.org/officeDocument/2006/relationships/slideMaster" Target="../slideMasters/slideMaster3.xml"/><Relationship Id="rId2" Type="http://schemas.openxmlformats.org/officeDocument/2006/relationships/tags" Target="../tags/tag819.xml"/><Relationship Id="rId1" Type="http://schemas.openxmlformats.org/officeDocument/2006/relationships/tags" Target="../tags/tag818.xml"/><Relationship Id="rId6" Type="http://schemas.openxmlformats.org/officeDocument/2006/relationships/tags" Target="../tags/tag823.xml"/><Relationship Id="rId5" Type="http://schemas.openxmlformats.org/officeDocument/2006/relationships/tags" Target="../tags/tag822.xml"/><Relationship Id="rId4" Type="http://schemas.openxmlformats.org/officeDocument/2006/relationships/tags" Target="../tags/tag821.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831.xml"/><Relationship Id="rId3" Type="http://schemas.openxmlformats.org/officeDocument/2006/relationships/tags" Target="../tags/tag826.xml"/><Relationship Id="rId7" Type="http://schemas.openxmlformats.org/officeDocument/2006/relationships/tags" Target="../tags/tag830.xml"/><Relationship Id="rId2" Type="http://schemas.openxmlformats.org/officeDocument/2006/relationships/tags" Target="../tags/tag825.xml"/><Relationship Id="rId1" Type="http://schemas.openxmlformats.org/officeDocument/2006/relationships/tags" Target="../tags/tag824.xml"/><Relationship Id="rId6" Type="http://schemas.openxmlformats.org/officeDocument/2006/relationships/tags" Target="../tags/tag829.xml"/><Relationship Id="rId5" Type="http://schemas.openxmlformats.org/officeDocument/2006/relationships/tags" Target="../tags/tag828.xml"/><Relationship Id="rId4" Type="http://schemas.openxmlformats.org/officeDocument/2006/relationships/tags" Target="../tags/tag827.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6" Type="http://schemas.openxmlformats.org/officeDocument/2006/relationships/tags" Target="../tags/tag857.xml"/><Relationship Id="rId21" Type="http://schemas.openxmlformats.org/officeDocument/2006/relationships/tags" Target="../tags/tag852.xml"/><Relationship Id="rId42" Type="http://schemas.openxmlformats.org/officeDocument/2006/relationships/tags" Target="../tags/tag873.xml"/><Relationship Id="rId47" Type="http://schemas.openxmlformats.org/officeDocument/2006/relationships/tags" Target="../tags/tag878.xml"/><Relationship Id="rId63" Type="http://schemas.openxmlformats.org/officeDocument/2006/relationships/tags" Target="../tags/tag894.xml"/><Relationship Id="rId68" Type="http://schemas.openxmlformats.org/officeDocument/2006/relationships/tags" Target="../tags/tag899.xml"/><Relationship Id="rId84" Type="http://schemas.openxmlformats.org/officeDocument/2006/relationships/slideMaster" Target="../slideMasters/slideMaster3.xml"/><Relationship Id="rId16" Type="http://schemas.openxmlformats.org/officeDocument/2006/relationships/tags" Target="../tags/tag847.xml"/><Relationship Id="rId11" Type="http://schemas.openxmlformats.org/officeDocument/2006/relationships/tags" Target="../tags/tag842.xml"/><Relationship Id="rId32" Type="http://schemas.openxmlformats.org/officeDocument/2006/relationships/tags" Target="../tags/tag863.xml"/><Relationship Id="rId37" Type="http://schemas.openxmlformats.org/officeDocument/2006/relationships/tags" Target="../tags/tag868.xml"/><Relationship Id="rId53" Type="http://schemas.openxmlformats.org/officeDocument/2006/relationships/tags" Target="../tags/tag884.xml"/><Relationship Id="rId58" Type="http://schemas.openxmlformats.org/officeDocument/2006/relationships/tags" Target="../tags/tag889.xml"/><Relationship Id="rId74" Type="http://schemas.openxmlformats.org/officeDocument/2006/relationships/tags" Target="../tags/tag905.xml"/><Relationship Id="rId79" Type="http://schemas.openxmlformats.org/officeDocument/2006/relationships/tags" Target="../tags/tag910.xml"/><Relationship Id="rId5" Type="http://schemas.openxmlformats.org/officeDocument/2006/relationships/tags" Target="../tags/tag836.xml"/><Relationship Id="rId61" Type="http://schemas.openxmlformats.org/officeDocument/2006/relationships/tags" Target="../tags/tag892.xml"/><Relationship Id="rId82" Type="http://schemas.openxmlformats.org/officeDocument/2006/relationships/tags" Target="../tags/tag913.xml"/><Relationship Id="rId19" Type="http://schemas.openxmlformats.org/officeDocument/2006/relationships/tags" Target="../tags/tag850.xml"/><Relationship Id="rId14" Type="http://schemas.openxmlformats.org/officeDocument/2006/relationships/tags" Target="../tags/tag845.xml"/><Relationship Id="rId22" Type="http://schemas.openxmlformats.org/officeDocument/2006/relationships/tags" Target="../tags/tag853.xml"/><Relationship Id="rId27" Type="http://schemas.openxmlformats.org/officeDocument/2006/relationships/tags" Target="../tags/tag858.xml"/><Relationship Id="rId30" Type="http://schemas.openxmlformats.org/officeDocument/2006/relationships/tags" Target="../tags/tag861.xml"/><Relationship Id="rId35" Type="http://schemas.openxmlformats.org/officeDocument/2006/relationships/tags" Target="../tags/tag866.xml"/><Relationship Id="rId43" Type="http://schemas.openxmlformats.org/officeDocument/2006/relationships/tags" Target="../tags/tag874.xml"/><Relationship Id="rId48" Type="http://schemas.openxmlformats.org/officeDocument/2006/relationships/tags" Target="../tags/tag879.xml"/><Relationship Id="rId56" Type="http://schemas.openxmlformats.org/officeDocument/2006/relationships/tags" Target="../tags/tag887.xml"/><Relationship Id="rId64" Type="http://schemas.openxmlformats.org/officeDocument/2006/relationships/tags" Target="../tags/tag895.xml"/><Relationship Id="rId69" Type="http://schemas.openxmlformats.org/officeDocument/2006/relationships/tags" Target="../tags/tag900.xml"/><Relationship Id="rId77" Type="http://schemas.openxmlformats.org/officeDocument/2006/relationships/tags" Target="../tags/tag908.xml"/><Relationship Id="rId8" Type="http://schemas.openxmlformats.org/officeDocument/2006/relationships/tags" Target="../tags/tag839.xml"/><Relationship Id="rId51" Type="http://schemas.openxmlformats.org/officeDocument/2006/relationships/tags" Target="../tags/tag882.xml"/><Relationship Id="rId72" Type="http://schemas.openxmlformats.org/officeDocument/2006/relationships/tags" Target="../tags/tag903.xml"/><Relationship Id="rId80" Type="http://schemas.openxmlformats.org/officeDocument/2006/relationships/tags" Target="../tags/tag911.xml"/><Relationship Id="rId3" Type="http://schemas.openxmlformats.org/officeDocument/2006/relationships/tags" Target="../tags/tag834.xml"/><Relationship Id="rId12" Type="http://schemas.openxmlformats.org/officeDocument/2006/relationships/tags" Target="../tags/tag843.xml"/><Relationship Id="rId17" Type="http://schemas.openxmlformats.org/officeDocument/2006/relationships/tags" Target="../tags/tag848.xml"/><Relationship Id="rId25" Type="http://schemas.openxmlformats.org/officeDocument/2006/relationships/tags" Target="../tags/tag856.xml"/><Relationship Id="rId33" Type="http://schemas.openxmlformats.org/officeDocument/2006/relationships/tags" Target="../tags/tag864.xml"/><Relationship Id="rId38" Type="http://schemas.openxmlformats.org/officeDocument/2006/relationships/tags" Target="../tags/tag869.xml"/><Relationship Id="rId46" Type="http://schemas.openxmlformats.org/officeDocument/2006/relationships/tags" Target="../tags/tag877.xml"/><Relationship Id="rId59" Type="http://schemas.openxmlformats.org/officeDocument/2006/relationships/tags" Target="../tags/tag890.xml"/><Relationship Id="rId67" Type="http://schemas.openxmlformats.org/officeDocument/2006/relationships/tags" Target="../tags/tag898.xml"/><Relationship Id="rId20" Type="http://schemas.openxmlformats.org/officeDocument/2006/relationships/tags" Target="../tags/tag851.xml"/><Relationship Id="rId41" Type="http://schemas.openxmlformats.org/officeDocument/2006/relationships/tags" Target="../tags/tag872.xml"/><Relationship Id="rId54" Type="http://schemas.openxmlformats.org/officeDocument/2006/relationships/tags" Target="../tags/tag885.xml"/><Relationship Id="rId62" Type="http://schemas.openxmlformats.org/officeDocument/2006/relationships/tags" Target="../tags/tag893.xml"/><Relationship Id="rId70" Type="http://schemas.openxmlformats.org/officeDocument/2006/relationships/tags" Target="../tags/tag901.xml"/><Relationship Id="rId75" Type="http://schemas.openxmlformats.org/officeDocument/2006/relationships/tags" Target="../tags/tag906.xml"/><Relationship Id="rId83" Type="http://schemas.openxmlformats.org/officeDocument/2006/relationships/tags" Target="../tags/tag914.xml"/><Relationship Id="rId1" Type="http://schemas.openxmlformats.org/officeDocument/2006/relationships/tags" Target="../tags/tag832.xml"/><Relationship Id="rId6" Type="http://schemas.openxmlformats.org/officeDocument/2006/relationships/tags" Target="../tags/tag837.xml"/><Relationship Id="rId15" Type="http://schemas.openxmlformats.org/officeDocument/2006/relationships/tags" Target="../tags/tag846.xml"/><Relationship Id="rId23" Type="http://schemas.openxmlformats.org/officeDocument/2006/relationships/tags" Target="../tags/tag854.xml"/><Relationship Id="rId28" Type="http://schemas.openxmlformats.org/officeDocument/2006/relationships/tags" Target="../tags/tag859.xml"/><Relationship Id="rId36" Type="http://schemas.openxmlformats.org/officeDocument/2006/relationships/tags" Target="../tags/tag867.xml"/><Relationship Id="rId49" Type="http://schemas.openxmlformats.org/officeDocument/2006/relationships/tags" Target="../tags/tag880.xml"/><Relationship Id="rId57" Type="http://schemas.openxmlformats.org/officeDocument/2006/relationships/tags" Target="../tags/tag888.xml"/><Relationship Id="rId10" Type="http://schemas.openxmlformats.org/officeDocument/2006/relationships/tags" Target="../tags/tag841.xml"/><Relationship Id="rId31" Type="http://schemas.openxmlformats.org/officeDocument/2006/relationships/tags" Target="../tags/tag862.xml"/><Relationship Id="rId44" Type="http://schemas.openxmlformats.org/officeDocument/2006/relationships/tags" Target="../tags/tag875.xml"/><Relationship Id="rId52" Type="http://schemas.openxmlformats.org/officeDocument/2006/relationships/tags" Target="../tags/tag883.xml"/><Relationship Id="rId60" Type="http://schemas.openxmlformats.org/officeDocument/2006/relationships/tags" Target="../tags/tag891.xml"/><Relationship Id="rId65" Type="http://schemas.openxmlformats.org/officeDocument/2006/relationships/tags" Target="../tags/tag896.xml"/><Relationship Id="rId73" Type="http://schemas.openxmlformats.org/officeDocument/2006/relationships/tags" Target="../tags/tag904.xml"/><Relationship Id="rId78" Type="http://schemas.openxmlformats.org/officeDocument/2006/relationships/tags" Target="../tags/tag909.xml"/><Relationship Id="rId81" Type="http://schemas.openxmlformats.org/officeDocument/2006/relationships/tags" Target="../tags/tag912.xml"/><Relationship Id="rId4" Type="http://schemas.openxmlformats.org/officeDocument/2006/relationships/tags" Target="../tags/tag835.xml"/><Relationship Id="rId9" Type="http://schemas.openxmlformats.org/officeDocument/2006/relationships/tags" Target="../tags/tag840.xml"/><Relationship Id="rId13" Type="http://schemas.openxmlformats.org/officeDocument/2006/relationships/tags" Target="../tags/tag844.xml"/><Relationship Id="rId18" Type="http://schemas.openxmlformats.org/officeDocument/2006/relationships/tags" Target="../tags/tag849.xml"/><Relationship Id="rId39" Type="http://schemas.openxmlformats.org/officeDocument/2006/relationships/tags" Target="../tags/tag870.xml"/><Relationship Id="rId34" Type="http://schemas.openxmlformats.org/officeDocument/2006/relationships/tags" Target="../tags/tag865.xml"/><Relationship Id="rId50" Type="http://schemas.openxmlformats.org/officeDocument/2006/relationships/tags" Target="../tags/tag881.xml"/><Relationship Id="rId55" Type="http://schemas.openxmlformats.org/officeDocument/2006/relationships/tags" Target="../tags/tag886.xml"/><Relationship Id="rId76" Type="http://schemas.openxmlformats.org/officeDocument/2006/relationships/tags" Target="../tags/tag907.xml"/><Relationship Id="rId7" Type="http://schemas.openxmlformats.org/officeDocument/2006/relationships/tags" Target="../tags/tag838.xml"/><Relationship Id="rId71" Type="http://schemas.openxmlformats.org/officeDocument/2006/relationships/tags" Target="../tags/tag902.xml"/><Relationship Id="rId2" Type="http://schemas.openxmlformats.org/officeDocument/2006/relationships/tags" Target="../tags/tag833.xml"/><Relationship Id="rId29" Type="http://schemas.openxmlformats.org/officeDocument/2006/relationships/tags" Target="../tags/tag860.xml"/><Relationship Id="rId24" Type="http://schemas.openxmlformats.org/officeDocument/2006/relationships/tags" Target="../tags/tag855.xml"/><Relationship Id="rId40" Type="http://schemas.openxmlformats.org/officeDocument/2006/relationships/tags" Target="../tags/tag871.xml"/><Relationship Id="rId45" Type="http://schemas.openxmlformats.org/officeDocument/2006/relationships/tags" Target="../tags/tag876.xml"/><Relationship Id="rId66" Type="http://schemas.openxmlformats.org/officeDocument/2006/relationships/tags" Target="../tags/tag897.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917.xml"/><Relationship Id="rId2" Type="http://schemas.openxmlformats.org/officeDocument/2006/relationships/tags" Target="../tags/tag916.xml"/><Relationship Id="rId1" Type="http://schemas.openxmlformats.org/officeDocument/2006/relationships/tags" Target="../tags/tag915.xml"/><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920.xml"/><Relationship Id="rId7" Type="http://schemas.openxmlformats.org/officeDocument/2006/relationships/slideMaster" Target="../slideMasters/slideMaster3.xml"/><Relationship Id="rId2" Type="http://schemas.openxmlformats.org/officeDocument/2006/relationships/tags" Target="../tags/tag919.xml"/><Relationship Id="rId1" Type="http://schemas.openxmlformats.org/officeDocument/2006/relationships/tags" Target="../tags/tag918.xml"/><Relationship Id="rId6" Type="http://schemas.openxmlformats.org/officeDocument/2006/relationships/tags" Target="../tags/tag923.xml"/><Relationship Id="rId5" Type="http://schemas.openxmlformats.org/officeDocument/2006/relationships/tags" Target="../tags/tag922.xml"/><Relationship Id="rId4" Type="http://schemas.openxmlformats.org/officeDocument/2006/relationships/tags" Target="../tags/tag921.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926.xml"/><Relationship Id="rId2" Type="http://schemas.openxmlformats.org/officeDocument/2006/relationships/tags" Target="../tags/tag925.xml"/><Relationship Id="rId1" Type="http://schemas.openxmlformats.org/officeDocument/2006/relationships/tags" Target="../tags/tag924.xml"/><Relationship Id="rId6" Type="http://schemas.openxmlformats.org/officeDocument/2006/relationships/slideMaster" Target="../slideMasters/slideMaster3.xml"/><Relationship Id="rId5" Type="http://schemas.openxmlformats.org/officeDocument/2006/relationships/tags" Target="../tags/tag928.xml"/><Relationship Id="rId4" Type="http://schemas.openxmlformats.org/officeDocument/2006/relationships/tags" Target="../tags/tag927.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931.xml"/><Relationship Id="rId2" Type="http://schemas.openxmlformats.org/officeDocument/2006/relationships/tags" Target="../tags/tag930.xml"/><Relationship Id="rId1" Type="http://schemas.openxmlformats.org/officeDocument/2006/relationships/tags" Target="../tags/tag929.xml"/><Relationship Id="rId5" Type="http://schemas.openxmlformats.org/officeDocument/2006/relationships/slideMaster" Target="../slideMasters/slideMaster3.xml"/><Relationship Id="rId4" Type="http://schemas.openxmlformats.org/officeDocument/2006/relationships/tags" Target="../tags/tag9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6" Type="http://schemas.openxmlformats.org/officeDocument/2006/relationships/tags" Target="../tags/tag958.xml"/><Relationship Id="rId21" Type="http://schemas.openxmlformats.org/officeDocument/2006/relationships/tags" Target="../tags/tag953.xml"/><Relationship Id="rId42" Type="http://schemas.openxmlformats.org/officeDocument/2006/relationships/tags" Target="../tags/tag974.xml"/><Relationship Id="rId47" Type="http://schemas.openxmlformats.org/officeDocument/2006/relationships/tags" Target="../tags/tag979.xml"/><Relationship Id="rId63" Type="http://schemas.openxmlformats.org/officeDocument/2006/relationships/tags" Target="../tags/tag995.xml"/><Relationship Id="rId68" Type="http://schemas.openxmlformats.org/officeDocument/2006/relationships/tags" Target="../tags/tag1000.xml"/><Relationship Id="rId84" Type="http://schemas.openxmlformats.org/officeDocument/2006/relationships/slideMaster" Target="../slideMasters/slideMaster3.xml"/><Relationship Id="rId16" Type="http://schemas.openxmlformats.org/officeDocument/2006/relationships/tags" Target="../tags/tag948.xml"/><Relationship Id="rId11" Type="http://schemas.openxmlformats.org/officeDocument/2006/relationships/tags" Target="../tags/tag943.xml"/><Relationship Id="rId32" Type="http://schemas.openxmlformats.org/officeDocument/2006/relationships/tags" Target="../tags/tag964.xml"/><Relationship Id="rId37" Type="http://schemas.openxmlformats.org/officeDocument/2006/relationships/tags" Target="../tags/tag969.xml"/><Relationship Id="rId53" Type="http://schemas.openxmlformats.org/officeDocument/2006/relationships/tags" Target="../tags/tag985.xml"/><Relationship Id="rId58" Type="http://schemas.openxmlformats.org/officeDocument/2006/relationships/tags" Target="../tags/tag990.xml"/><Relationship Id="rId74" Type="http://schemas.openxmlformats.org/officeDocument/2006/relationships/tags" Target="../tags/tag1006.xml"/><Relationship Id="rId79" Type="http://schemas.openxmlformats.org/officeDocument/2006/relationships/tags" Target="../tags/tag1011.xml"/><Relationship Id="rId5" Type="http://schemas.openxmlformats.org/officeDocument/2006/relationships/tags" Target="../tags/tag937.xml"/><Relationship Id="rId61" Type="http://schemas.openxmlformats.org/officeDocument/2006/relationships/tags" Target="../tags/tag993.xml"/><Relationship Id="rId82" Type="http://schemas.openxmlformats.org/officeDocument/2006/relationships/tags" Target="../tags/tag1014.xml"/><Relationship Id="rId19" Type="http://schemas.openxmlformats.org/officeDocument/2006/relationships/tags" Target="../tags/tag951.xml"/><Relationship Id="rId14" Type="http://schemas.openxmlformats.org/officeDocument/2006/relationships/tags" Target="../tags/tag946.xml"/><Relationship Id="rId22" Type="http://schemas.openxmlformats.org/officeDocument/2006/relationships/tags" Target="../tags/tag954.xml"/><Relationship Id="rId27" Type="http://schemas.openxmlformats.org/officeDocument/2006/relationships/tags" Target="../tags/tag959.xml"/><Relationship Id="rId30" Type="http://schemas.openxmlformats.org/officeDocument/2006/relationships/tags" Target="../tags/tag962.xml"/><Relationship Id="rId35" Type="http://schemas.openxmlformats.org/officeDocument/2006/relationships/tags" Target="../tags/tag967.xml"/><Relationship Id="rId43" Type="http://schemas.openxmlformats.org/officeDocument/2006/relationships/tags" Target="../tags/tag975.xml"/><Relationship Id="rId48" Type="http://schemas.openxmlformats.org/officeDocument/2006/relationships/tags" Target="../tags/tag980.xml"/><Relationship Id="rId56" Type="http://schemas.openxmlformats.org/officeDocument/2006/relationships/tags" Target="../tags/tag988.xml"/><Relationship Id="rId64" Type="http://schemas.openxmlformats.org/officeDocument/2006/relationships/tags" Target="../tags/tag996.xml"/><Relationship Id="rId69" Type="http://schemas.openxmlformats.org/officeDocument/2006/relationships/tags" Target="../tags/tag1001.xml"/><Relationship Id="rId77" Type="http://schemas.openxmlformats.org/officeDocument/2006/relationships/tags" Target="../tags/tag1009.xml"/><Relationship Id="rId8" Type="http://schemas.openxmlformats.org/officeDocument/2006/relationships/tags" Target="../tags/tag940.xml"/><Relationship Id="rId51" Type="http://schemas.openxmlformats.org/officeDocument/2006/relationships/tags" Target="../tags/tag983.xml"/><Relationship Id="rId72" Type="http://schemas.openxmlformats.org/officeDocument/2006/relationships/tags" Target="../tags/tag1004.xml"/><Relationship Id="rId80" Type="http://schemas.openxmlformats.org/officeDocument/2006/relationships/tags" Target="../tags/tag1012.xml"/><Relationship Id="rId3" Type="http://schemas.openxmlformats.org/officeDocument/2006/relationships/tags" Target="../tags/tag935.xml"/><Relationship Id="rId12" Type="http://schemas.openxmlformats.org/officeDocument/2006/relationships/tags" Target="../tags/tag944.xml"/><Relationship Id="rId17" Type="http://schemas.openxmlformats.org/officeDocument/2006/relationships/tags" Target="../tags/tag949.xml"/><Relationship Id="rId25" Type="http://schemas.openxmlformats.org/officeDocument/2006/relationships/tags" Target="../tags/tag957.xml"/><Relationship Id="rId33" Type="http://schemas.openxmlformats.org/officeDocument/2006/relationships/tags" Target="../tags/tag965.xml"/><Relationship Id="rId38" Type="http://schemas.openxmlformats.org/officeDocument/2006/relationships/tags" Target="../tags/tag970.xml"/><Relationship Id="rId46" Type="http://schemas.openxmlformats.org/officeDocument/2006/relationships/tags" Target="../tags/tag978.xml"/><Relationship Id="rId59" Type="http://schemas.openxmlformats.org/officeDocument/2006/relationships/tags" Target="../tags/tag991.xml"/><Relationship Id="rId67" Type="http://schemas.openxmlformats.org/officeDocument/2006/relationships/tags" Target="../tags/tag999.xml"/><Relationship Id="rId20" Type="http://schemas.openxmlformats.org/officeDocument/2006/relationships/tags" Target="../tags/tag952.xml"/><Relationship Id="rId41" Type="http://schemas.openxmlformats.org/officeDocument/2006/relationships/tags" Target="../tags/tag973.xml"/><Relationship Id="rId54" Type="http://schemas.openxmlformats.org/officeDocument/2006/relationships/tags" Target="../tags/tag986.xml"/><Relationship Id="rId62" Type="http://schemas.openxmlformats.org/officeDocument/2006/relationships/tags" Target="../tags/tag994.xml"/><Relationship Id="rId70" Type="http://schemas.openxmlformats.org/officeDocument/2006/relationships/tags" Target="../tags/tag1002.xml"/><Relationship Id="rId75" Type="http://schemas.openxmlformats.org/officeDocument/2006/relationships/tags" Target="../tags/tag1007.xml"/><Relationship Id="rId83" Type="http://schemas.openxmlformats.org/officeDocument/2006/relationships/tags" Target="../tags/tag1015.xml"/><Relationship Id="rId1" Type="http://schemas.openxmlformats.org/officeDocument/2006/relationships/tags" Target="../tags/tag933.xml"/><Relationship Id="rId6" Type="http://schemas.openxmlformats.org/officeDocument/2006/relationships/tags" Target="../tags/tag938.xml"/><Relationship Id="rId15" Type="http://schemas.openxmlformats.org/officeDocument/2006/relationships/tags" Target="../tags/tag947.xml"/><Relationship Id="rId23" Type="http://schemas.openxmlformats.org/officeDocument/2006/relationships/tags" Target="../tags/tag955.xml"/><Relationship Id="rId28" Type="http://schemas.openxmlformats.org/officeDocument/2006/relationships/tags" Target="../tags/tag960.xml"/><Relationship Id="rId36" Type="http://schemas.openxmlformats.org/officeDocument/2006/relationships/tags" Target="../tags/tag968.xml"/><Relationship Id="rId49" Type="http://schemas.openxmlformats.org/officeDocument/2006/relationships/tags" Target="../tags/tag981.xml"/><Relationship Id="rId57" Type="http://schemas.openxmlformats.org/officeDocument/2006/relationships/tags" Target="../tags/tag989.xml"/><Relationship Id="rId10" Type="http://schemas.openxmlformats.org/officeDocument/2006/relationships/tags" Target="../tags/tag942.xml"/><Relationship Id="rId31" Type="http://schemas.openxmlformats.org/officeDocument/2006/relationships/tags" Target="../tags/tag963.xml"/><Relationship Id="rId44" Type="http://schemas.openxmlformats.org/officeDocument/2006/relationships/tags" Target="../tags/tag976.xml"/><Relationship Id="rId52" Type="http://schemas.openxmlformats.org/officeDocument/2006/relationships/tags" Target="../tags/tag984.xml"/><Relationship Id="rId60" Type="http://schemas.openxmlformats.org/officeDocument/2006/relationships/tags" Target="../tags/tag992.xml"/><Relationship Id="rId65" Type="http://schemas.openxmlformats.org/officeDocument/2006/relationships/tags" Target="../tags/tag997.xml"/><Relationship Id="rId73" Type="http://schemas.openxmlformats.org/officeDocument/2006/relationships/tags" Target="../tags/tag1005.xml"/><Relationship Id="rId78" Type="http://schemas.openxmlformats.org/officeDocument/2006/relationships/tags" Target="../tags/tag1010.xml"/><Relationship Id="rId81" Type="http://schemas.openxmlformats.org/officeDocument/2006/relationships/tags" Target="../tags/tag1013.xml"/><Relationship Id="rId4" Type="http://schemas.openxmlformats.org/officeDocument/2006/relationships/tags" Target="../tags/tag936.xml"/><Relationship Id="rId9" Type="http://schemas.openxmlformats.org/officeDocument/2006/relationships/tags" Target="../tags/tag941.xml"/><Relationship Id="rId13" Type="http://schemas.openxmlformats.org/officeDocument/2006/relationships/tags" Target="../tags/tag945.xml"/><Relationship Id="rId18" Type="http://schemas.openxmlformats.org/officeDocument/2006/relationships/tags" Target="../tags/tag950.xml"/><Relationship Id="rId39" Type="http://schemas.openxmlformats.org/officeDocument/2006/relationships/tags" Target="../tags/tag971.xml"/><Relationship Id="rId34" Type="http://schemas.openxmlformats.org/officeDocument/2006/relationships/tags" Target="../tags/tag966.xml"/><Relationship Id="rId50" Type="http://schemas.openxmlformats.org/officeDocument/2006/relationships/tags" Target="../tags/tag982.xml"/><Relationship Id="rId55" Type="http://schemas.openxmlformats.org/officeDocument/2006/relationships/tags" Target="../tags/tag987.xml"/><Relationship Id="rId76" Type="http://schemas.openxmlformats.org/officeDocument/2006/relationships/tags" Target="../tags/tag1008.xml"/><Relationship Id="rId7" Type="http://schemas.openxmlformats.org/officeDocument/2006/relationships/tags" Target="../tags/tag939.xml"/><Relationship Id="rId71" Type="http://schemas.openxmlformats.org/officeDocument/2006/relationships/tags" Target="../tags/tag1003.xml"/><Relationship Id="rId2" Type="http://schemas.openxmlformats.org/officeDocument/2006/relationships/tags" Target="../tags/tag934.xml"/><Relationship Id="rId29" Type="http://schemas.openxmlformats.org/officeDocument/2006/relationships/tags" Target="../tags/tag961.xml"/><Relationship Id="rId24" Type="http://schemas.openxmlformats.org/officeDocument/2006/relationships/tags" Target="../tags/tag956.xml"/><Relationship Id="rId40" Type="http://schemas.openxmlformats.org/officeDocument/2006/relationships/tags" Target="../tags/tag972.xml"/><Relationship Id="rId45" Type="http://schemas.openxmlformats.org/officeDocument/2006/relationships/tags" Target="../tags/tag977.xml"/><Relationship Id="rId66" Type="http://schemas.openxmlformats.org/officeDocument/2006/relationships/tags" Target="../tags/tag998.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1018.xml"/><Relationship Id="rId7" Type="http://schemas.openxmlformats.org/officeDocument/2006/relationships/slideMaster" Target="../slideMasters/slideMaster3.xml"/><Relationship Id="rId2" Type="http://schemas.openxmlformats.org/officeDocument/2006/relationships/tags" Target="../tags/tag1017.xml"/><Relationship Id="rId1" Type="http://schemas.openxmlformats.org/officeDocument/2006/relationships/tags" Target="../tags/tag1016.xml"/><Relationship Id="rId6" Type="http://schemas.openxmlformats.org/officeDocument/2006/relationships/tags" Target="../tags/tag1021.xml"/><Relationship Id="rId5" Type="http://schemas.openxmlformats.org/officeDocument/2006/relationships/tags" Target="../tags/tag1020.xml"/><Relationship Id="rId4" Type="http://schemas.openxmlformats.org/officeDocument/2006/relationships/tags" Target="../tags/tag1019.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1029.xml"/><Relationship Id="rId13" Type="http://schemas.openxmlformats.org/officeDocument/2006/relationships/tags" Target="../tags/tag1034.xml"/><Relationship Id="rId18" Type="http://schemas.openxmlformats.org/officeDocument/2006/relationships/tags" Target="../tags/tag1039.xml"/><Relationship Id="rId26" Type="http://schemas.openxmlformats.org/officeDocument/2006/relationships/slideMaster" Target="../slideMasters/slideMaster3.xml"/><Relationship Id="rId3" Type="http://schemas.openxmlformats.org/officeDocument/2006/relationships/tags" Target="../tags/tag1024.xml"/><Relationship Id="rId21" Type="http://schemas.openxmlformats.org/officeDocument/2006/relationships/tags" Target="../tags/tag1042.xml"/><Relationship Id="rId7" Type="http://schemas.openxmlformats.org/officeDocument/2006/relationships/tags" Target="../tags/tag1028.xml"/><Relationship Id="rId12" Type="http://schemas.openxmlformats.org/officeDocument/2006/relationships/tags" Target="../tags/tag1033.xml"/><Relationship Id="rId17" Type="http://schemas.openxmlformats.org/officeDocument/2006/relationships/tags" Target="../tags/tag1038.xml"/><Relationship Id="rId25" Type="http://schemas.openxmlformats.org/officeDocument/2006/relationships/tags" Target="../tags/tag1046.xml"/><Relationship Id="rId2" Type="http://schemas.openxmlformats.org/officeDocument/2006/relationships/tags" Target="../tags/tag1023.xml"/><Relationship Id="rId16" Type="http://schemas.openxmlformats.org/officeDocument/2006/relationships/tags" Target="../tags/tag1037.xml"/><Relationship Id="rId20" Type="http://schemas.openxmlformats.org/officeDocument/2006/relationships/tags" Target="../tags/tag1041.xml"/><Relationship Id="rId1" Type="http://schemas.openxmlformats.org/officeDocument/2006/relationships/tags" Target="../tags/tag1022.xml"/><Relationship Id="rId6" Type="http://schemas.openxmlformats.org/officeDocument/2006/relationships/tags" Target="../tags/tag1027.xml"/><Relationship Id="rId11" Type="http://schemas.openxmlformats.org/officeDocument/2006/relationships/tags" Target="../tags/tag1032.xml"/><Relationship Id="rId24" Type="http://schemas.openxmlformats.org/officeDocument/2006/relationships/tags" Target="../tags/tag1045.xml"/><Relationship Id="rId5" Type="http://schemas.openxmlformats.org/officeDocument/2006/relationships/tags" Target="../tags/tag1026.xml"/><Relationship Id="rId15" Type="http://schemas.openxmlformats.org/officeDocument/2006/relationships/tags" Target="../tags/tag1036.xml"/><Relationship Id="rId23" Type="http://schemas.openxmlformats.org/officeDocument/2006/relationships/tags" Target="../tags/tag1044.xml"/><Relationship Id="rId10" Type="http://schemas.openxmlformats.org/officeDocument/2006/relationships/tags" Target="../tags/tag1031.xml"/><Relationship Id="rId19" Type="http://schemas.openxmlformats.org/officeDocument/2006/relationships/tags" Target="../tags/tag1040.xml"/><Relationship Id="rId4" Type="http://schemas.openxmlformats.org/officeDocument/2006/relationships/tags" Target="../tags/tag1025.xml"/><Relationship Id="rId9" Type="http://schemas.openxmlformats.org/officeDocument/2006/relationships/tags" Target="../tags/tag1030.xml"/><Relationship Id="rId14" Type="http://schemas.openxmlformats.org/officeDocument/2006/relationships/tags" Target="../tags/tag1035.xml"/><Relationship Id="rId22" Type="http://schemas.openxmlformats.org/officeDocument/2006/relationships/tags" Target="../tags/tag104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1054.xml"/><Relationship Id="rId13" Type="http://schemas.openxmlformats.org/officeDocument/2006/relationships/tags" Target="../tags/tag1059.xml"/><Relationship Id="rId18" Type="http://schemas.openxmlformats.org/officeDocument/2006/relationships/tags" Target="../tags/tag1064.xml"/><Relationship Id="rId26" Type="http://schemas.openxmlformats.org/officeDocument/2006/relationships/tags" Target="../tags/tag1072.xml"/><Relationship Id="rId3" Type="http://schemas.openxmlformats.org/officeDocument/2006/relationships/tags" Target="../tags/tag1049.xml"/><Relationship Id="rId21" Type="http://schemas.openxmlformats.org/officeDocument/2006/relationships/tags" Target="../tags/tag1067.xml"/><Relationship Id="rId7" Type="http://schemas.openxmlformats.org/officeDocument/2006/relationships/tags" Target="../tags/tag1053.xml"/><Relationship Id="rId12" Type="http://schemas.openxmlformats.org/officeDocument/2006/relationships/tags" Target="../tags/tag1058.xml"/><Relationship Id="rId17" Type="http://schemas.openxmlformats.org/officeDocument/2006/relationships/tags" Target="../tags/tag1063.xml"/><Relationship Id="rId25" Type="http://schemas.openxmlformats.org/officeDocument/2006/relationships/tags" Target="../tags/tag1071.xml"/><Relationship Id="rId2" Type="http://schemas.openxmlformats.org/officeDocument/2006/relationships/tags" Target="../tags/tag1048.xml"/><Relationship Id="rId16" Type="http://schemas.openxmlformats.org/officeDocument/2006/relationships/tags" Target="../tags/tag1062.xml"/><Relationship Id="rId20" Type="http://schemas.openxmlformats.org/officeDocument/2006/relationships/tags" Target="../tags/tag1066.xml"/><Relationship Id="rId1" Type="http://schemas.openxmlformats.org/officeDocument/2006/relationships/tags" Target="../tags/tag1047.xml"/><Relationship Id="rId6" Type="http://schemas.openxmlformats.org/officeDocument/2006/relationships/tags" Target="../tags/tag1052.xml"/><Relationship Id="rId11" Type="http://schemas.openxmlformats.org/officeDocument/2006/relationships/tags" Target="../tags/tag1057.xml"/><Relationship Id="rId24" Type="http://schemas.openxmlformats.org/officeDocument/2006/relationships/tags" Target="../tags/tag1070.xml"/><Relationship Id="rId5" Type="http://schemas.openxmlformats.org/officeDocument/2006/relationships/tags" Target="../tags/tag1051.xml"/><Relationship Id="rId15" Type="http://schemas.openxmlformats.org/officeDocument/2006/relationships/tags" Target="../tags/tag1061.xml"/><Relationship Id="rId23" Type="http://schemas.openxmlformats.org/officeDocument/2006/relationships/tags" Target="../tags/tag1069.xml"/><Relationship Id="rId10" Type="http://schemas.openxmlformats.org/officeDocument/2006/relationships/tags" Target="../tags/tag1056.xml"/><Relationship Id="rId19" Type="http://schemas.openxmlformats.org/officeDocument/2006/relationships/tags" Target="../tags/tag1065.xml"/><Relationship Id="rId4" Type="http://schemas.openxmlformats.org/officeDocument/2006/relationships/tags" Target="../tags/tag1050.xml"/><Relationship Id="rId9" Type="http://schemas.openxmlformats.org/officeDocument/2006/relationships/tags" Target="../tags/tag1055.xml"/><Relationship Id="rId14" Type="http://schemas.openxmlformats.org/officeDocument/2006/relationships/tags" Target="../tags/tag1060.xml"/><Relationship Id="rId22" Type="http://schemas.openxmlformats.org/officeDocument/2006/relationships/tags" Target="../tags/tag1068.xml"/><Relationship Id="rId27"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1080.xml"/><Relationship Id="rId13" Type="http://schemas.openxmlformats.org/officeDocument/2006/relationships/tags" Target="../tags/tag1085.xml"/><Relationship Id="rId18" Type="http://schemas.openxmlformats.org/officeDocument/2006/relationships/tags" Target="../tags/tag1090.xml"/><Relationship Id="rId26" Type="http://schemas.openxmlformats.org/officeDocument/2006/relationships/tags" Target="../tags/tag1098.xml"/><Relationship Id="rId3" Type="http://schemas.openxmlformats.org/officeDocument/2006/relationships/tags" Target="../tags/tag1075.xml"/><Relationship Id="rId21" Type="http://schemas.openxmlformats.org/officeDocument/2006/relationships/tags" Target="../tags/tag1093.xml"/><Relationship Id="rId7" Type="http://schemas.openxmlformats.org/officeDocument/2006/relationships/tags" Target="../tags/tag1079.xml"/><Relationship Id="rId12" Type="http://schemas.openxmlformats.org/officeDocument/2006/relationships/tags" Target="../tags/tag1084.xml"/><Relationship Id="rId17" Type="http://schemas.openxmlformats.org/officeDocument/2006/relationships/tags" Target="../tags/tag1089.xml"/><Relationship Id="rId25" Type="http://schemas.openxmlformats.org/officeDocument/2006/relationships/tags" Target="../tags/tag1097.xml"/><Relationship Id="rId2" Type="http://schemas.openxmlformats.org/officeDocument/2006/relationships/tags" Target="../tags/tag1074.xml"/><Relationship Id="rId16" Type="http://schemas.openxmlformats.org/officeDocument/2006/relationships/tags" Target="../tags/tag1088.xml"/><Relationship Id="rId20" Type="http://schemas.openxmlformats.org/officeDocument/2006/relationships/tags" Target="../tags/tag1092.xml"/><Relationship Id="rId1" Type="http://schemas.openxmlformats.org/officeDocument/2006/relationships/tags" Target="../tags/tag1073.xml"/><Relationship Id="rId6" Type="http://schemas.openxmlformats.org/officeDocument/2006/relationships/tags" Target="../tags/tag1078.xml"/><Relationship Id="rId11" Type="http://schemas.openxmlformats.org/officeDocument/2006/relationships/tags" Target="../tags/tag1083.xml"/><Relationship Id="rId24" Type="http://schemas.openxmlformats.org/officeDocument/2006/relationships/tags" Target="../tags/tag1096.xml"/><Relationship Id="rId5" Type="http://schemas.openxmlformats.org/officeDocument/2006/relationships/tags" Target="../tags/tag1077.xml"/><Relationship Id="rId15" Type="http://schemas.openxmlformats.org/officeDocument/2006/relationships/tags" Target="../tags/tag1087.xml"/><Relationship Id="rId23" Type="http://schemas.openxmlformats.org/officeDocument/2006/relationships/tags" Target="../tags/tag1095.xml"/><Relationship Id="rId28" Type="http://schemas.openxmlformats.org/officeDocument/2006/relationships/slideMaster" Target="../slideMasters/slideMaster3.xml"/><Relationship Id="rId10" Type="http://schemas.openxmlformats.org/officeDocument/2006/relationships/tags" Target="../tags/tag1082.xml"/><Relationship Id="rId19" Type="http://schemas.openxmlformats.org/officeDocument/2006/relationships/tags" Target="../tags/tag1091.xml"/><Relationship Id="rId4" Type="http://schemas.openxmlformats.org/officeDocument/2006/relationships/tags" Target="../tags/tag1076.xml"/><Relationship Id="rId9" Type="http://schemas.openxmlformats.org/officeDocument/2006/relationships/tags" Target="../tags/tag1081.xml"/><Relationship Id="rId14" Type="http://schemas.openxmlformats.org/officeDocument/2006/relationships/tags" Target="../tags/tag1086.xml"/><Relationship Id="rId22" Type="http://schemas.openxmlformats.org/officeDocument/2006/relationships/tags" Target="../tags/tag1094.xml"/><Relationship Id="rId27" Type="http://schemas.openxmlformats.org/officeDocument/2006/relationships/tags" Target="../tags/tag1099.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1107.xml"/><Relationship Id="rId13" Type="http://schemas.openxmlformats.org/officeDocument/2006/relationships/tags" Target="../tags/tag1112.xml"/><Relationship Id="rId18" Type="http://schemas.openxmlformats.org/officeDocument/2006/relationships/tags" Target="../tags/tag1117.xml"/><Relationship Id="rId26" Type="http://schemas.openxmlformats.org/officeDocument/2006/relationships/tags" Target="../tags/tag1125.xml"/><Relationship Id="rId3" Type="http://schemas.openxmlformats.org/officeDocument/2006/relationships/tags" Target="../tags/tag1102.xml"/><Relationship Id="rId21" Type="http://schemas.openxmlformats.org/officeDocument/2006/relationships/tags" Target="../tags/tag1120.xml"/><Relationship Id="rId7" Type="http://schemas.openxmlformats.org/officeDocument/2006/relationships/tags" Target="../tags/tag1106.xml"/><Relationship Id="rId12" Type="http://schemas.openxmlformats.org/officeDocument/2006/relationships/tags" Target="../tags/tag1111.xml"/><Relationship Id="rId17" Type="http://schemas.openxmlformats.org/officeDocument/2006/relationships/tags" Target="../tags/tag1116.xml"/><Relationship Id="rId25" Type="http://schemas.openxmlformats.org/officeDocument/2006/relationships/tags" Target="../tags/tag1124.xml"/><Relationship Id="rId2" Type="http://schemas.openxmlformats.org/officeDocument/2006/relationships/tags" Target="../tags/tag1101.xml"/><Relationship Id="rId16" Type="http://schemas.openxmlformats.org/officeDocument/2006/relationships/tags" Target="../tags/tag1115.xml"/><Relationship Id="rId20" Type="http://schemas.openxmlformats.org/officeDocument/2006/relationships/tags" Target="../tags/tag1119.xml"/><Relationship Id="rId1" Type="http://schemas.openxmlformats.org/officeDocument/2006/relationships/tags" Target="../tags/tag1100.xml"/><Relationship Id="rId6" Type="http://schemas.openxmlformats.org/officeDocument/2006/relationships/tags" Target="../tags/tag1105.xml"/><Relationship Id="rId11" Type="http://schemas.openxmlformats.org/officeDocument/2006/relationships/tags" Target="../tags/tag1110.xml"/><Relationship Id="rId24" Type="http://schemas.openxmlformats.org/officeDocument/2006/relationships/tags" Target="../tags/tag1123.xml"/><Relationship Id="rId5" Type="http://schemas.openxmlformats.org/officeDocument/2006/relationships/tags" Target="../tags/tag1104.xml"/><Relationship Id="rId15" Type="http://schemas.openxmlformats.org/officeDocument/2006/relationships/tags" Target="../tags/tag1114.xml"/><Relationship Id="rId23" Type="http://schemas.openxmlformats.org/officeDocument/2006/relationships/tags" Target="../tags/tag1122.xml"/><Relationship Id="rId10" Type="http://schemas.openxmlformats.org/officeDocument/2006/relationships/tags" Target="../tags/tag1109.xml"/><Relationship Id="rId19" Type="http://schemas.openxmlformats.org/officeDocument/2006/relationships/tags" Target="../tags/tag1118.xml"/><Relationship Id="rId4" Type="http://schemas.openxmlformats.org/officeDocument/2006/relationships/tags" Target="../tags/tag1103.xml"/><Relationship Id="rId9" Type="http://schemas.openxmlformats.org/officeDocument/2006/relationships/tags" Target="../tags/tag1108.xml"/><Relationship Id="rId14" Type="http://schemas.openxmlformats.org/officeDocument/2006/relationships/tags" Target="../tags/tag1113.xml"/><Relationship Id="rId22" Type="http://schemas.openxmlformats.org/officeDocument/2006/relationships/tags" Target="../tags/tag1121.xml"/><Relationship Id="rId27"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1133.xml"/><Relationship Id="rId3" Type="http://schemas.openxmlformats.org/officeDocument/2006/relationships/tags" Target="../tags/tag1128.xml"/><Relationship Id="rId7" Type="http://schemas.openxmlformats.org/officeDocument/2006/relationships/tags" Target="../tags/tag1132.xml"/><Relationship Id="rId12" Type="http://schemas.openxmlformats.org/officeDocument/2006/relationships/slideMaster" Target="../slideMasters/slideMaster3.xml"/><Relationship Id="rId2" Type="http://schemas.openxmlformats.org/officeDocument/2006/relationships/tags" Target="../tags/tag1127.xml"/><Relationship Id="rId1" Type="http://schemas.openxmlformats.org/officeDocument/2006/relationships/tags" Target="../tags/tag1126.xml"/><Relationship Id="rId6" Type="http://schemas.openxmlformats.org/officeDocument/2006/relationships/tags" Target="../tags/tag1131.xml"/><Relationship Id="rId11" Type="http://schemas.openxmlformats.org/officeDocument/2006/relationships/tags" Target="../tags/tag1136.xml"/><Relationship Id="rId5" Type="http://schemas.openxmlformats.org/officeDocument/2006/relationships/tags" Target="../tags/tag1130.xml"/><Relationship Id="rId10" Type="http://schemas.openxmlformats.org/officeDocument/2006/relationships/tags" Target="../tags/tag1135.xml"/><Relationship Id="rId4" Type="http://schemas.openxmlformats.org/officeDocument/2006/relationships/tags" Target="../tags/tag1129.xml"/><Relationship Id="rId9" Type="http://schemas.openxmlformats.org/officeDocument/2006/relationships/tags" Target="../tags/tag1134.xml"/></Relationships>
</file>

<file path=ppt/slideLayouts/_rels/slideLayout47.xml.rels><?xml version="1.0" encoding="UTF-8" standalone="yes"?>
<Relationships xmlns="http://schemas.openxmlformats.org/package/2006/relationships"><Relationship Id="rId13" Type="http://schemas.openxmlformats.org/officeDocument/2006/relationships/tags" Target="../tags/tag1149.xml"/><Relationship Id="rId18" Type="http://schemas.openxmlformats.org/officeDocument/2006/relationships/tags" Target="../tags/tag1154.xml"/><Relationship Id="rId26" Type="http://schemas.openxmlformats.org/officeDocument/2006/relationships/tags" Target="../tags/tag1162.xml"/><Relationship Id="rId39" Type="http://schemas.openxmlformats.org/officeDocument/2006/relationships/tags" Target="../tags/tag1175.xml"/><Relationship Id="rId21" Type="http://schemas.openxmlformats.org/officeDocument/2006/relationships/tags" Target="../tags/tag1157.xml"/><Relationship Id="rId34" Type="http://schemas.openxmlformats.org/officeDocument/2006/relationships/tags" Target="../tags/tag1170.xml"/><Relationship Id="rId42" Type="http://schemas.openxmlformats.org/officeDocument/2006/relationships/tags" Target="../tags/tag1178.xml"/><Relationship Id="rId47" Type="http://schemas.openxmlformats.org/officeDocument/2006/relationships/tags" Target="../tags/tag1183.xml"/><Relationship Id="rId7" Type="http://schemas.openxmlformats.org/officeDocument/2006/relationships/tags" Target="../tags/tag1143.xml"/><Relationship Id="rId2" Type="http://schemas.openxmlformats.org/officeDocument/2006/relationships/tags" Target="../tags/tag1138.xml"/><Relationship Id="rId16" Type="http://schemas.openxmlformats.org/officeDocument/2006/relationships/tags" Target="../tags/tag1152.xml"/><Relationship Id="rId29" Type="http://schemas.openxmlformats.org/officeDocument/2006/relationships/tags" Target="../tags/tag1165.xml"/><Relationship Id="rId1" Type="http://schemas.openxmlformats.org/officeDocument/2006/relationships/tags" Target="../tags/tag1137.xml"/><Relationship Id="rId6" Type="http://schemas.openxmlformats.org/officeDocument/2006/relationships/tags" Target="../tags/tag1142.xml"/><Relationship Id="rId11" Type="http://schemas.openxmlformats.org/officeDocument/2006/relationships/tags" Target="../tags/tag1147.xml"/><Relationship Id="rId24" Type="http://schemas.openxmlformats.org/officeDocument/2006/relationships/tags" Target="../tags/tag1160.xml"/><Relationship Id="rId32" Type="http://schemas.openxmlformats.org/officeDocument/2006/relationships/tags" Target="../tags/tag1168.xml"/><Relationship Id="rId37" Type="http://schemas.openxmlformats.org/officeDocument/2006/relationships/tags" Target="../tags/tag1173.xml"/><Relationship Id="rId40" Type="http://schemas.openxmlformats.org/officeDocument/2006/relationships/tags" Target="../tags/tag1176.xml"/><Relationship Id="rId45" Type="http://schemas.openxmlformats.org/officeDocument/2006/relationships/tags" Target="../tags/tag1181.xml"/><Relationship Id="rId5" Type="http://schemas.openxmlformats.org/officeDocument/2006/relationships/tags" Target="../tags/tag1141.xml"/><Relationship Id="rId15" Type="http://schemas.openxmlformats.org/officeDocument/2006/relationships/tags" Target="../tags/tag1151.xml"/><Relationship Id="rId23" Type="http://schemas.openxmlformats.org/officeDocument/2006/relationships/tags" Target="../tags/tag1159.xml"/><Relationship Id="rId28" Type="http://schemas.openxmlformats.org/officeDocument/2006/relationships/tags" Target="../tags/tag1164.xml"/><Relationship Id="rId36" Type="http://schemas.openxmlformats.org/officeDocument/2006/relationships/tags" Target="../tags/tag1172.xml"/><Relationship Id="rId10" Type="http://schemas.openxmlformats.org/officeDocument/2006/relationships/tags" Target="../tags/tag1146.xml"/><Relationship Id="rId19" Type="http://schemas.openxmlformats.org/officeDocument/2006/relationships/tags" Target="../tags/tag1155.xml"/><Relationship Id="rId31" Type="http://schemas.openxmlformats.org/officeDocument/2006/relationships/tags" Target="../tags/tag1167.xml"/><Relationship Id="rId44" Type="http://schemas.openxmlformats.org/officeDocument/2006/relationships/tags" Target="../tags/tag1180.xml"/><Relationship Id="rId4" Type="http://schemas.openxmlformats.org/officeDocument/2006/relationships/tags" Target="../tags/tag1140.xml"/><Relationship Id="rId9" Type="http://schemas.openxmlformats.org/officeDocument/2006/relationships/tags" Target="../tags/tag1145.xml"/><Relationship Id="rId14" Type="http://schemas.openxmlformats.org/officeDocument/2006/relationships/tags" Target="../tags/tag1150.xml"/><Relationship Id="rId22" Type="http://schemas.openxmlformats.org/officeDocument/2006/relationships/tags" Target="../tags/tag1158.xml"/><Relationship Id="rId27" Type="http://schemas.openxmlformats.org/officeDocument/2006/relationships/tags" Target="../tags/tag1163.xml"/><Relationship Id="rId30" Type="http://schemas.openxmlformats.org/officeDocument/2006/relationships/tags" Target="../tags/tag1166.xml"/><Relationship Id="rId35" Type="http://schemas.openxmlformats.org/officeDocument/2006/relationships/tags" Target="../tags/tag1171.xml"/><Relationship Id="rId43" Type="http://schemas.openxmlformats.org/officeDocument/2006/relationships/tags" Target="../tags/tag1179.xml"/><Relationship Id="rId48" Type="http://schemas.openxmlformats.org/officeDocument/2006/relationships/slideMaster" Target="../slideMasters/slideMaster3.xml"/><Relationship Id="rId8" Type="http://schemas.openxmlformats.org/officeDocument/2006/relationships/tags" Target="../tags/tag1144.xml"/><Relationship Id="rId3" Type="http://schemas.openxmlformats.org/officeDocument/2006/relationships/tags" Target="../tags/tag1139.xml"/><Relationship Id="rId12" Type="http://schemas.openxmlformats.org/officeDocument/2006/relationships/tags" Target="../tags/tag1148.xml"/><Relationship Id="rId17" Type="http://schemas.openxmlformats.org/officeDocument/2006/relationships/tags" Target="../tags/tag1153.xml"/><Relationship Id="rId25" Type="http://schemas.openxmlformats.org/officeDocument/2006/relationships/tags" Target="../tags/tag1161.xml"/><Relationship Id="rId33" Type="http://schemas.openxmlformats.org/officeDocument/2006/relationships/tags" Target="../tags/tag1169.xml"/><Relationship Id="rId38" Type="http://schemas.openxmlformats.org/officeDocument/2006/relationships/tags" Target="../tags/tag1174.xml"/><Relationship Id="rId46" Type="http://schemas.openxmlformats.org/officeDocument/2006/relationships/tags" Target="../tags/tag1182.xml"/><Relationship Id="rId20" Type="http://schemas.openxmlformats.org/officeDocument/2006/relationships/tags" Target="../tags/tag1156.xml"/><Relationship Id="rId41" Type="http://schemas.openxmlformats.org/officeDocument/2006/relationships/tags" Target="../tags/tag117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Freeform 10"/>
          <p:cNvSpPr/>
          <p:nvPr>
            <p:custDataLst>
              <p:tags r:id="rId1"/>
            </p:custDataLst>
          </p:nvPr>
        </p:nvSpPr>
        <p:spPr bwMode="auto">
          <a:xfrm>
            <a:off x="8909050" y="2859087"/>
            <a:ext cx="3282950" cy="3998913"/>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Freeform 5"/>
          <p:cNvSpPr/>
          <p:nvPr>
            <p:custDataLst>
              <p:tags r:id="rId2"/>
            </p:custDataLst>
          </p:nvPr>
        </p:nvSpPr>
        <p:spPr bwMode="auto">
          <a:xfrm>
            <a:off x="0"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9" name="Freeform 6"/>
          <p:cNvSpPr/>
          <p:nvPr>
            <p:custDataLst>
              <p:tags r:id="rId3"/>
            </p:custDataLst>
          </p:nvPr>
        </p:nvSpPr>
        <p:spPr bwMode="auto">
          <a:xfrm>
            <a:off x="0" y="3995737"/>
            <a:ext cx="2433638" cy="2862263"/>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0" name="Freeform 7"/>
          <p:cNvSpPr/>
          <p:nvPr>
            <p:custDataLst>
              <p:tags r:id="rId4"/>
            </p:custDataLst>
          </p:nvPr>
        </p:nvSpPr>
        <p:spPr bwMode="auto">
          <a:xfrm>
            <a:off x="479502" y="5089664"/>
            <a:ext cx="4076997" cy="1768336"/>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1" name="Freeform 8"/>
          <p:cNvSpPr/>
          <p:nvPr>
            <p:custDataLst>
              <p:tags r:id="rId5"/>
            </p:custDataLst>
          </p:nvPr>
        </p:nvSpPr>
        <p:spPr bwMode="auto">
          <a:xfrm>
            <a:off x="4865858" y="5074503"/>
            <a:ext cx="6305380" cy="1783497"/>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2" name="Freeform 9"/>
          <p:cNvSpPr/>
          <p:nvPr>
            <p:custDataLst>
              <p:tags r:id="rId6"/>
            </p:custDataLst>
          </p:nvPr>
        </p:nvSpPr>
        <p:spPr bwMode="auto">
          <a:xfrm>
            <a:off x="10150475" y="4402137"/>
            <a:ext cx="2041525" cy="2455863"/>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custDataLst>
              <p:tags r:id="rId7"/>
            </p:custDataLst>
          </p:nvPr>
        </p:nvSpPr>
        <p:spPr bwMode="auto">
          <a:xfrm>
            <a:off x="10493375" y="0"/>
            <a:ext cx="1698625" cy="154305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5" name="组合 4"/>
          <p:cNvGrpSpPr/>
          <p:nvPr>
            <p:custDataLst>
              <p:tags r:id="rId8"/>
            </p:custDataLst>
          </p:nvPr>
        </p:nvGrpSpPr>
        <p:grpSpPr>
          <a:xfrm>
            <a:off x="853588" y="-15913"/>
            <a:ext cx="1778716" cy="1425979"/>
            <a:chOff x="853588" y="-15913"/>
            <a:chExt cx="1778716" cy="1425979"/>
          </a:xfrm>
        </p:grpSpPr>
        <p:sp>
          <p:nvSpPr>
            <p:cNvPr id="15" name="任意多边形 122"/>
            <p:cNvSpPr/>
            <p:nvPr>
              <p:custDataLst>
                <p:tags r:id="rId77"/>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21"/>
            <p:cNvSpPr/>
            <p:nvPr>
              <p:custDataLst>
                <p:tags r:id="rId78"/>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20"/>
            <p:cNvSpPr/>
            <p:nvPr>
              <p:custDataLst>
                <p:tags r:id="rId79"/>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9"/>
            <p:cNvSpPr/>
            <p:nvPr>
              <p:custDataLst>
                <p:tags r:id="rId80"/>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8"/>
            <p:cNvSpPr/>
            <p:nvPr>
              <p:custDataLst>
                <p:tags r:id="rId81"/>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7"/>
            <p:cNvSpPr/>
            <p:nvPr>
              <p:custDataLst>
                <p:tags r:id="rId82"/>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6"/>
            <p:cNvSpPr/>
            <p:nvPr>
              <p:custDataLst>
                <p:tags r:id="rId83"/>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5"/>
            <p:cNvSpPr/>
            <p:nvPr>
              <p:custDataLst>
                <p:tags r:id="rId84"/>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4"/>
            <p:cNvSpPr/>
            <p:nvPr>
              <p:custDataLst>
                <p:tags r:id="rId85"/>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13"/>
            <p:cNvSpPr/>
            <p:nvPr>
              <p:custDataLst>
                <p:tags r:id="rId86"/>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12"/>
            <p:cNvSpPr/>
            <p:nvPr>
              <p:custDataLst>
                <p:tags r:id="rId87"/>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11"/>
            <p:cNvSpPr/>
            <p:nvPr>
              <p:custDataLst>
                <p:tags r:id="rId88"/>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10"/>
            <p:cNvSpPr/>
            <p:nvPr>
              <p:custDataLst>
                <p:tags r:id="rId89"/>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任意多边形 109"/>
            <p:cNvSpPr/>
            <p:nvPr>
              <p:custDataLst>
                <p:tags r:id="rId90"/>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任意多边形 108"/>
            <p:cNvSpPr/>
            <p:nvPr>
              <p:custDataLst>
                <p:tags r:id="rId91"/>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107"/>
            <p:cNvSpPr/>
            <p:nvPr>
              <p:custDataLst>
                <p:tags r:id="rId92"/>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106"/>
            <p:cNvSpPr/>
            <p:nvPr>
              <p:custDataLst>
                <p:tags r:id="rId93"/>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 name="组合 54"/>
          <p:cNvGrpSpPr/>
          <p:nvPr>
            <p:custDataLst>
              <p:tags r:id="rId9"/>
            </p:custDataLst>
          </p:nvPr>
        </p:nvGrpSpPr>
        <p:grpSpPr>
          <a:xfrm>
            <a:off x="2753955" y="5356596"/>
            <a:ext cx="1853474" cy="1512821"/>
            <a:chOff x="2753955" y="5356596"/>
            <a:chExt cx="1853474" cy="1512821"/>
          </a:xfrm>
        </p:grpSpPr>
        <p:sp>
          <p:nvSpPr>
            <p:cNvPr id="36" name="任意多边形 152"/>
            <p:cNvSpPr/>
            <p:nvPr>
              <p:custDataLst>
                <p:tags r:id="rId60"/>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51"/>
            <p:cNvSpPr/>
            <p:nvPr>
              <p:custDataLst>
                <p:tags r:id="rId61"/>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50"/>
            <p:cNvSpPr/>
            <p:nvPr>
              <p:custDataLst>
                <p:tags r:id="rId62"/>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9"/>
            <p:cNvSpPr/>
            <p:nvPr>
              <p:custDataLst>
                <p:tags r:id="rId63"/>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8"/>
            <p:cNvSpPr/>
            <p:nvPr>
              <p:custDataLst>
                <p:tags r:id="rId64"/>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7"/>
            <p:cNvSpPr/>
            <p:nvPr>
              <p:custDataLst>
                <p:tags r:id="rId65"/>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6"/>
            <p:cNvSpPr/>
            <p:nvPr>
              <p:custDataLst>
                <p:tags r:id="rId66"/>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5"/>
            <p:cNvSpPr/>
            <p:nvPr>
              <p:custDataLst>
                <p:tags r:id="rId67"/>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4"/>
            <p:cNvSpPr/>
            <p:nvPr>
              <p:custDataLst>
                <p:tags r:id="rId68"/>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43"/>
            <p:cNvSpPr/>
            <p:nvPr>
              <p:custDataLst>
                <p:tags r:id="rId69"/>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42"/>
            <p:cNvSpPr/>
            <p:nvPr>
              <p:custDataLst>
                <p:tags r:id="rId70"/>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41"/>
            <p:cNvSpPr/>
            <p:nvPr>
              <p:custDataLst>
                <p:tags r:id="rId71"/>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40"/>
            <p:cNvSpPr/>
            <p:nvPr>
              <p:custDataLst>
                <p:tags r:id="rId72"/>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任意多边形 139"/>
            <p:cNvSpPr/>
            <p:nvPr>
              <p:custDataLst>
                <p:tags r:id="rId73"/>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任意多边形 138"/>
            <p:cNvSpPr/>
            <p:nvPr>
              <p:custDataLst>
                <p:tags r:id="rId74"/>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任意多边形 137"/>
            <p:cNvSpPr/>
            <p:nvPr>
              <p:custDataLst>
                <p:tags r:id="rId75"/>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任意多边形 136"/>
            <p:cNvSpPr/>
            <p:nvPr>
              <p:custDataLst>
                <p:tags r:id="rId76"/>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0" name="矩形 59"/>
          <p:cNvSpPr/>
          <p:nvPr>
            <p:custDataLst>
              <p:tags r:id="rId10"/>
            </p:custDataLst>
          </p:nvPr>
        </p:nvSpPr>
        <p:spPr>
          <a:xfrm>
            <a:off x="3691255" y="3792855"/>
            <a:ext cx="4671695" cy="510540"/>
          </a:xfrm>
          <a:prstGeom prst="rect">
            <a:avLst/>
          </a:prstGeom>
          <a:noFill/>
          <a:ln w="6350">
            <a:gradFill>
              <a:gsLst>
                <a:gs pos="0">
                  <a:schemeClr val="accent5"/>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4" name="组合 53"/>
          <p:cNvGrpSpPr/>
          <p:nvPr>
            <p:custDataLst>
              <p:tags r:id="rId11"/>
            </p:custDataLst>
          </p:nvPr>
        </p:nvGrpSpPr>
        <p:grpSpPr>
          <a:xfrm>
            <a:off x="9044119" y="-15877"/>
            <a:ext cx="2624337" cy="2103905"/>
            <a:chOff x="9044119" y="-15877"/>
            <a:chExt cx="2624337" cy="2103905"/>
          </a:xfrm>
        </p:grpSpPr>
        <p:sp>
          <p:nvSpPr>
            <p:cNvPr id="63" name="任意多边形 122"/>
            <p:cNvSpPr/>
            <p:nvPr>
              <p:custDataLst>
                <p:tags r:id="rId43"/>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21"/>
            <p:cNvSpPr/>
            <p:nvPr>
              <p:custDataLst>
                <p:tags r:id="rId44"/>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20"/>
            <p:cNvSpPr/>
            <p:nvPr>
              <p:custDataLst>
                <p:tags r:id="rId45"/>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19"/>
            <p:cNvSpPr/>
            <p:nvPr>
              <p:custDataLst>
                <p:tags r:id="rId46"/>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任意多边形 118"/>
            <p:cNvSpPr/>
            <p:nvPr>
              <p:custDataLst>
                <p:tags r:id="rId47"/>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任意多边形 117"/>
            <p:cNvSpPr/>
            <p:nvPr>
              <p:custDataLst>
                <p:tags r:id="rId48"/>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16"/>
            <p:cNvSpPr/>
            <p:nvPr>
              <p:custDataLst>
                <p:tags r:id="rId49"/>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15"/>
            <p:cNvSpPr/>
            <p:nvPr>
              <p:custDataLst>
                <p:tags r:id="rId50"/>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4"/>
            <p:cNvSpPr/>
            <p:nvPr>
              <p:custDataLst>
                <p:tags r:id="rId51"/>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3"/>
            <p:cNvSpPr/>
            <p:nvPr>
              <p:custDataLst>
                <p:tags r:id="rId52"/>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2"/>
            <p:cNvSpPr/>
            <p:nvPr>
              <p:custDataLst>
                <p:tags r:id="rId53"/>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1"/>
            <p:cNvSpPr/>
            <p:nvPr>
              <p:custDataLst>
                <p:tags r:id="rId54"/>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0"/>
            <p:cNvSpPr/>
            <p:nvPr>
              <p:custDataLst>
                <p:tags r:id="rId55"/>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09"/>
            <p:cNvSpPr/>
            <p:nvPr>
              <p:custDataLst>
                <p:tags r:id="rId56"/>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08"/>
            <p:cNvSpPr/>
            <p:nvPr>
              <p:custDataLst>
                <p:tags r:id="rId57"/>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07"/>
            <p:cNvSpPr/>
            <p:nvPr>
              <p:custDataLst>
                <p:tags r:id="rId58"/>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06"/>
            <p:cNvSpPr/>
            <p:nvPr>
              <p:custDataLst>
                <p:tags r:id="rId59"/>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 name="组合 52"/>
          <p:cNvGrpSpPr/>
          <p:nvPr>
            <p:custDataLst>
              <p:tags r:id="rId12"/>
            </p:custDataLst>
          </p:nvPr>
        </p:nvGrpSpPr>
        <p:grpSpPr>
          <a:xfrm>
            <a:off x="3948556" y="-15912"/>
            <a:ext cx="842959" cy="675792"/>
            <a:chOff x="3948556" y="-15912"/>
            <a:chExt cx="842959" cy="675792"/>
          </a:xfrm>
        </p:grpSpPr>
        <p:sp>
          <p:nvSpPr>
            <p:cNvPr id="81" name="任意多边形 122"/>
            <p:cNvSpPr/>
            <p:nvPr>
              <p:custDataLst>
                <p:tags r:id="rId26"/>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21"/>
            <p:cNvSpPr/>
            <p:nvPr>
              <p:custDataLst>
                <p:tags r:id="rId27"/>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20"/>
            <p:cNvSpPr/>
            <p:nvPr>
              <p:custDataLst>
                <p:tags r:id="rId28"/>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19"/>
            <p:cNvSpPr/>
            <p:nvPr>
              <p:custDataLst>
                <p:tags r:id="rId29"/>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任意多边形 118"/>
            <p:cNvSpPr/>
            <p:nvPr>
              <p:custDataLst>
                <p:tags r:id="rId30"/>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任意多边形 117"/>
            <p:cNvSpPr/>
            <p:nvPr>
              <p:custDataLst>
                <p:tags r:id="rId31"/>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任意多边形 116"/>
            <p:cNvSpPr/>
            <p:nvPr>
              <p:custDataLst>
                <p:tags r:id="rId32"/>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任意多边形 115"/>
            <p:cNvSpPr/>
            <p:nvPr>
              <p:custDataLst>
                <p:tags r:id="rId33"/>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任意多边形 114"/>
            <p:cNvSpPr/>
            <p:nvPr>
              <p:custDataLst>
                <p:tags r:id="rId34"/>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任意多边形 113"/>
            <p:cNvSpPr/>
            <p:nvPr>
              <p:custDataLst>
                <p:tags r:id="rId35"/>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任意多边形 112"/>
            <p:cNvSpPr/>
            <p:nvPr>
              <p:custDataLst>
                <p:tags r:id="rId36"/>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任意多边形 111"/>
            <p:cNvSpPr/>
            <p:nvPr>
              <p:custDataLst>
                <p:tags r:id="rId37"/>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任意多边形 110"/>
            <p:cNvSpPr/>
            <p:nvPr>
              <p:custDataLst>
                <p:tags r:id="rId38"/>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任意多边形 109"/>
            <p:cNvSpPr/>
            <p:nvPr>
              <p:custDataLst>
                <p:tags r:id="rId39"/>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任意多边形 108"/>
            <p:cNvSpPr/>
            <p:nvPr>
              <p:custDataLst>
                <p:tags r:id="rId40"/>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任意多边形 107"/>
            <p:cNvSpPr/>
            <p:nvPr>
              <p:custDataLst>
                <p:tags r:id="rId41"/>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任意多边形 106"/>
            <p:cNvSpPr/>
            <p:nvPr>
              <p:custDataLst>
                <p:tags r:id="rId42"/>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98" name="组合 97"/>
          <p:cNvGrpSpPr/>
          <p:nvPr>
            <p:custDataLst>
              <p:tags r:id="rId13"/>
            </p:custDataLst>
          </p:nvPr>
        </p:nvGrpSpPr>
        <p:grpSpPr>
          <a:xfrm flipV="1">
            <a:off x="4846073" y="1206906"/>
            <a:ext cx="2499854" cy="423321"/>
            <a:chOff x="4846073" y="4928576"/>
            <a:chExt cx="2499854" cy="423321"/>
          </a:xfrm>
          <a:solidFill>
            <a:srgbClr val="B8CD32"/>
          </a:solidFill>
        </p:grpSpPr>
        <p:cxnSp>
          <p:nvCxnSpPr>
            <p:cNvPr id="99" name="直接连接符 98"/>
            <p:cNvCxnSpPr/>
            <p:nvPr>
              <p:custDataLst>
                <p:tags r:id="rId23"/>
              </p:custDataLst>
            </p:nvPr>
          </p:nvCxnSpPr>
          <p:spPr>
            <a:xfrm flipV="1">
              <a:off x="7345927" y="4928576"/>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24"/>
              </p:custDataLst>
            </p:nvPr>
          </p:nvCxnSpPr>
          <p:spPr>
            <a:xfrm rot="10800000">
              <a:off x="4846074" y="5258793"/>
              <a:ext cx="2499853" cy="0"/>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25"/>
              </p:custDataLst>
            </p:nvPr>
          </p:nvCxnSpPr>
          <p:spPr>
            <a:xfrm flipV="1">
              <a:off x="4846073" y="4928576"/>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custDataLst>
              <p:tags r:id="rId14"/>
            </p:custDataLst>
          </p:nvPr>
        </p:nvGrpSpPr>
        <p:grpSpPr>
          <a:xfrm>
            <a:off x="4846073" y="5229700"/>
            <a:ext cx="2499854" cy="644021"/>
            <a:chOff x="4846073" y="4936838"/>
            <a:chExt cx="2499854" cy="644021"/>
          </a:xfrm>
        </p:grpSpPr>
        <p:cxnSp>
          <p:nvCxnSpPr>
            <p:cNvPr id="102" name="直接连接符 101"/>
            <p:cNvCxnSpPr/>
            <p:nvPr>
              <p:custDataLst>
                <p:tags r:id="rId20"/>
              </p:custDataLst>
            </p:nvPr>
          </p:nvCxnSpPr>
          <p:spPr>
            <a:xfrm flipV="1">
              <a:off x="7345927" y="4936838"/>
              <a:ext cx="0" cy="644021"/>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21"/>
              </p:custDataLst>
            </p:nvPr>
          </p:nvCxnSpPr>
          <p:spPr>
            <a:xfrm rot="10800000">
              <a:off x="4846074" y="5487382"/>
              <a:ext cx="2499853" cy="0"/>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2"/>
              </p:custDataLst>
            </p:nvPr>
          </p:nvCxnSpPr>
          <p:spPr>
            <a:xfrm flipV="1">
              <a:off x="4846073" y="4936838"/>
              <a:ext cx="0" cy="644021"/>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15"/>
            </p:custDataLst>
          </p:nvPr>
        </p:nvSpPr>
        <p:spPr>
          <a:xfrm>
            <a:off x="2331537" y="2195875"/>
            <a:ext cx="7528927" cy="1515717"/>
          </a:xfrm>
        </p:spPr>
        <p:txBody>
          <a:bodyPr lIns="90000" tIns="46800" rIns="90000" bIns="46800" anchor="ctr">
            <a:normAutofit/>
          </a:bodyPr>
          <a:lstStyle>
            <a:lvl1pPr algn="ctr">
              <a:defRPr sz="7200" spc="600">
                <a:gradFill>
                  <a:gsLst>
                    <a:gs pos="0">
                      <a:schemeClr val="accent5"/>
                    </a:gs>
                    <a:gs pos="100000">
                      <a:schemeClr val="accent2"/>
                    </a:gs>
                  </a:gsLst>
                  <a:lin ang="0" scaled="0"/>
                </a:gradFill>
              </a:defRPr>
            </a:lvl1pPr>
          </a:lstStyle>
          <a:p>
            <a:r>
              <a:rPr lang="zh-CN" altLang="en-US" dirty="0"/>
              <a:t>编辑标题</a:t>
            </a:r>
          </a:p>
        </p:txBody>
      </p:sp>
      <p:sp>
        <p:nvSpPr>
          <p:cNvPr id="3" name="副标题 2"/>
          <p:cNvSpPr>
            <a:spLocks noGrp="1"/>
          </p:cNvSpPr>
          <p:nvPr>
            <p:ph type="subTitle" idx="1"/>
            <p:custDataLst>
              <p:tags r:id="rId16"/>
            </p:custDataLst>
          </p:nvPr>
        </p:nvSpPr>
        <p:spPr>
          <a:xfrm>
            <a:off x="3691255" y="3806825"/>
            <a:ext cx="4671695" cy="482600"/>
          </a:xfrm>
        </p:spPr>
        <p:txBody>
          <a:bodyPr lIns="90000" tIns="46800" rIns="90000" bIns="46800" anchor="ctr">
            <a:normAutofit/>
          </a:bodyPr>
          <a:lstStyle>
            <a:lvl1pPr marL="0" indent="0" algn="dist">
              <a:buNone/>
              <a:defRPr sz="2000" spc="0" baseline="0">
                <a:gradFill>
                  <a:gsLst>
                    <a:gs pos="0">
                      <a:schemeClr val="accent5"/>
                    </a:gs>
                    <a:gs pos="100000">
                      <a:schemeClr val="accent2"/>
                    </a:gs>
                  </a:gsLst>
                  <a:lin ang="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16" name="日期占位符 15"/>
          <p:cNvSpPr>
            <a:spLocks noGrp="1"/>
          </p:cNvSpPr>
          <p:nvPr>
            <p:ph type="dt" sz="half" idx="10"/>
            <p:custDataLst>
              <p:tags r:id="rId17"/>
            </p:custDataLst>
          </p:nvPr>
        </p:nvSpPr>
        <p:spPr/>
        <p:txBody>
          <a:bodyPr/>
          <a:lstStyle>
            <a:lvl1pPr>
              <a:defRPr>
                <a:solidFill>
                  <a:schemeClr val="bg1">
                    <a:lumMod val="50000"/>
                  </a:schemeClr>
                </a:solidFill>
              </a:defRPr>
            </a:lvl1pPr>
          </a:lstStyle>
          <a:p>
            <a:fld id="{760FBDFE-C587-4B4C-A407-44438C67B59E}" type="datetimeFigureOut">
              <a:rPr lang="zh-CN" altLang="en-US" smtClean="0"/>
              <a:t>2023-11-15</a:t>
            </a:fld>
            <a:endParaRPr lang="zh-CN" altLang="en-US"/>
          </a:p>
        </p:txBody>
      </p:sp>
      <p:sp>
        <p:nvSpPr>
          <p:cNvPr id="17" name="页脚占位符 16"/>
          <p:cNvSpPr>
            <a:spLocks noGrp="1"/>
          </p:cNvSpPr>
          <p:nvPr>
            <p:ph type="ftr" sz="quarter" idx="11"/>
            <p:custDataLst>
              <p:tags r:id="rId18"/>
            </p:custDataLst>
          </p:nvPr>
        </p:nvSpPr>
        <p:spPr/>
        <p:txBody>
          <a:bodyPr/>
          <a:lstStyle>
            <a:lvl1pPr>
              <a:defRPr>
                <a:solidFill>
                  <a:schemeClr val="bg1">
                    <a:lumMod val="50000"/>
                  </a:schemeClr>
                </a:solidFill>
              </a:defRPr>
            </a:lvl1pPr>
          </a:lstStyle>
          <a:p>
            <a:endParaRPr lang="zh-CN" altLang="en-US" dirty="0"/>
          </a:p>
        </p:txBody>
      </p:sp>
      <p:sp>
        <p:nvSpPr>
          <p:cNvPr id="18" name="灯片编号占位符 17"/>
          <p:cNvSpPr>
            <a:spLocks noGrp="1"/>
          </p:cNvSpPr>
          <p:nvPr>
            <p:ph type="sldNum" sz="quarter" idx="12"/>
            <p:custDataLst>
              <p:tags r:id="rId19"/>
            </p:custDataLst>
          </p:nvPr>
        </p:nvSpPr>
        <p:spPr/>
        <p:txBody>
          <a:bodyPr/>
          <a:lstStyle>
            <a:lvl1pPr>
              <a:defRPr>
                <a:solidFill>
                  <a:schemeClr val="bg1">
                    <a:lumMod val="50000"/>
                  </a:schemeClr>
                </a:solidFill>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Freeform 10"/>
          <p:cNvSpPr/>
          <p:nvPr>
            <p:custDataLst>
              <p:tags r:id="rId1"/>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Freeform 5"/>
          <p:cNvSpPr/>
          <p:nvPr>
            <p:custDataLst>
              <p:tags r:id="rId2"/>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9" name="Freeform 6"/>
          <p:cNvSpPr/>
          <p:nvPr>
            <p:custDataLst>
              <p:tags r:id="rId3"/>
            </p:custDataLst>
          </p:nvPr>
        </p:nvSpPr>
        <p:spPr bwMode="auto">
          <a:xfrm>
            <a:off x="0" y="5821680"/>
            <a:ext cx="881131" cy="1036320"/>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10" name="组合 9"/>
          <p:cNvGrpSpPr/>
          <p:nvPr>
            <p:custDataLst>
              <p:tags r:id="rId4"/>
            </p:custDataLst>
          </p:nvPr>
        </p:nvGrpSpPr>
        <p:grpSpPr>
          <a:xfrm>
            <a:off x="11298538" y="0"/>
            <a:ext cx="893461" cy="716280"/>
            <a:chOff x="9044119" y="-15877"/>
            <a:chExt cx="2624337" cy="2103905"/>
          </a:xfrm>
        </p:grpSpPr>
        <p:sp>
          <p:nvSpPr>
            <p:cNvPr id="11" name="任意多边形 122"/>
            <p:cNvSpPr/>
            <p:nvPr>
              <p:custDataLst>
                <p:tags r:id="rId18"/>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121"/>
            <p:cNvSpPr/>
            <p:nvPr>
              <p:custDataLst>
                <p:tags r:id="rId19"/>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120"/>
            <p:cNvSpPr/>
            <p:nvPr>
              <p:custDataLst>
                <p:tags r:id="rId20"/>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任意多边形 119"/>
            <p:cNvSpPr/>
            <p:nvPr>
              <p:custDataLst>
                <p:tags r:id="rId21"/>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18"/>
            <p:cNvSpPr/>
            <p:nvPr>
              <p:custDataLst>
                <p:tags r:id="rId22"/>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17"/>
            <p:cNvSpPr/>
            <p:nvPr>
              <p:custDataLst>
                <p:tags r:id="rId23"/>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6"/>
            <p:cNvSpPr/>
            <p:nvPr>
              <p:custDataLst>
                <p:tags r:id="rId24"/>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5"/>
            <p:cNvSpPr/>
            <p:nvPr>
              <p:custDataLst>
                <p:tags r:id="rId25"/>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4"/>
            <p:cNvSpPr/>
            <p:nvPr>
              <p:custDataLst>
                <p:tags r:id="rId26"/>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3"/>
            <p:cNvSpPr/>
            <p:nvPr>
              <p:custDataLst>
                <p:tags r:id="rId27"/>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2"/>
            <p:cNvSpPr/>
            <p:nvPr>
              <p:custDataLst>
                <p:tags r:id="rId28"/>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1"/>
            <p:cNvSpPr/>
            <p:nvPr>
              <p:custDataLst>
                <p:tags r:id="rId29"/>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0"/>
            <p:cNvSpPr/>
            <p:nvPr>
              <p:custDataLst>
                <p:tags r:id="rId30"/>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09"/>
            <p:cNvSpPr/>
            <p:nvPr>
              <p:custDataLst>
                <p:tags r:id="rId31"/>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08"/>
            <p:cNvSpPr/>
            <p:nvPr>
              <p:custDataLst>
                <p:tags r:id="rId32"/>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07"/>
            <p:cNvSpPr/>
            <p:nvPr>
              <p:custDataLst>
                <p:tags r:id="rId33"/>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6"/>
            <p:cNvSpPr/>
            <p:nvPr>
              <p:custDataLst>
                <p:tags r:id="rId34"/>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grpSp>
        <p:nvGrpSpPr>
          <p:cNvPr id="28" name="组合 27"/>
          <p:cNvGrpSpPr/>
          <p:nvPr>
            <p:custDataLst>
              <p:tags r:id="rId8"/>
            </p:custDataLst>
          </p:nvPr>
        </p:nvGrpSpPr>
        <p:grpSpPr>
          <a:xfrm rot="15253305" flipV="1">
            <a:off x="-67126" y="926797"/>
            <a:ext cx="794286" cy="328536"/>
            <a:chOff x="4739901" y="4919245"/>
            <a:chExt cx="2499854" cy="426211"/>
          </a:xfrm>
          <a:solidFill>
            <a:srgbClr val="B8CD32"/>
          </a:solidFill>
        </p:grpSpPr>
        <p:cxnSp>
          <p:nvCxnSpPr>
            <p:cNvPr id="29" name="直接连接符 28"/>
            <p:cNvCxnSpPr/>
            <p:nvPr>
              <p:custDataLst>
                <p:tags r:id="rId15"/>
              </p:custDataLst>
            </p:nvPr>
          </p:nvCxnSpPr>
          <p:spPr>
            <a:xfrm flipV="1">
              <a:off x="7183009" y="4919245"/>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6"/>
              </p:custDataLst>
            </p:nvPr>
          </p:nvCxnSpPr>
          <p:spPr>
            <a:xfrm rot="10800000">
              <a:off x="4739901" y="5222215"/>
              <a:ext cx="2499854" cy="0"/>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17"/>
              </p:custDataLst>
            </p:nvPr>
          </p:nvCxnSpPr>
          <p:spPr>
            <a:xfrm flipV="1">
              <a:off x="4900271" y="4922135"/>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custDataLst>
              <p:tags r:id="rId9"/>
            </p:custDataLst>
          </p:nvPr>
        </p:nvGrpSpPr>
        <p:grpSpPr>
          <a:xfrm rot="6590921" flipV="1">
            <a:off x="11439861" y="5989771"/>
            <a:ext cx="794286" cy="328536"/>
            <a:chOff x="4739901" y="4919245"/>
            <a:chExt cx="2499854" cy="426211"/>
          </a:xfrm>
          <a:solidFill>
            <a:srgbClr val="B8CD32"/>
          </a:solidFill>
        </p:grpSpPr>
        <p:cxnSp>
          <p:nvCxnSpPr>
            <p:cNvPr id="33" name="直接连接符 32"/>
            <p:cNvCxnSpPr/>
            <p:nvPr>
              <p:custDataLst>
                <p:tags r:id="rId12"/>
              </p:custDataLst>
            </p:nvPr>
          </p:nvCxnSpPr>
          <p:spPr>
            <a:xfrm flipV="1">
              <a:off x="7183009" y="4919245"/>
              <a:ext cx="0" cy="423321"/>
            </a:xfrm>
            <a:prstGeom prst="line">
              <a:avLst/>
            </a:prstGeom>
            <a:grpFill/>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13"/>
              </p:custDataLst>
            </p:nvPr>
          </p:nvCxnSpPr>
          <p:spPr>
            <a:xfrm rot="10800000">
              <a:off x="4739901" y="5222215"/>
              <a:ext cx="2499854" cy="0"/>
            </a:xfrm>
            <a:prstGeom prst="line">
              <a:avLst/>
            </a:prstGeom>
            <a:grpFill/>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4"/>
              </p:custDataLst>
            </p:nvPr>
          </p:nvCxnSpPr>
          <p:spPr>
            <a:xfrm flipV="1">
              <a:off x="4900271" y="4922135"/>
              <a:ext cx="0" cy="423321"/>
            </a:xfrm>
            <a:prstGeom prst="line">
              <a:avLst/>
            </a:prstGeom>
            <a:grpFill/>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10"/>
            </p:custDataLst>
          </p:nvPr>
        </p:nvSpPr>
        <p:spPr>
          <a:xfrm>
            <a:off x="623888" y="406800"/>
            <a:ext cx="10944225" cy="863601"/>
          </a:xfrm>
        </p:spPr>
        <p:txBody>
          <a:bodyPr>
            <a:normAutofit/>
          </a:bodyPr>
          <a:lstStyle>
            <a:lvl1pPr>
              <a:defRPr sz="2800" baseline="0"/>
            </a:lvl1pPr>
          </a:lstStyle>
          <a:p>
            <a:r>
              <a:rPr lang="zh-CN" altLang="en-US"/>
              <a:t>单击此处编辑母版标题样式</a:t>
            </a:r>
            <a:endParaRPr lang="zh-CN" altLang="en-US" dirty="0"/>
          </a:p>
        </p:txBody>
      </p:sp>
      <p:sp>
        <p:nvSpPr>
          <p:cNvPr id="3" name="内容占位符 2"/>
          <p:cNvSpPr>
            <a:spLocks noGrp="1"/>
          </p:cNvSpPr>
          <p:nvPr>
            <p:ph idx="1"/>
            <p:custDataLst>
              <p:tags r:id="rId11"/>
            </p:custDataLst>
          </p:nvPr>
        </p:nvSpPr>
        <p:spPr>
          <a:xfrm>
            <a:off x="623888" y="1412875"/>
            <a:ext cx="10944224" cy="4895850"/>
          </a:xfrm>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Freeform 10"/>
          <p:cNvSpPr/>
          <p:nvPr>
            <p:custDataLst>
              <p:tags r:id="rId1"/>
            </p:custDataLst>
          </p:nvPr>
        </p:nvSpPr>
        <p:spPr bwMode="auto">
          <a:xfrm>
            <a:off x="8909050" y="2859087"/>
            <a:ext cx="3282950" cy="3998913"/>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Freeform 5"/>
          <p:cNvSpPr/>
          <p:nvPr>
            <p:custDataLst>
              <p:tags r:id="rId2"/>
            </p:custDataLst>
          </p:nvPr>
        </p:nvSpPr>
        <p:spPr bwMode="auto">
          <a:xfrm>
            <a:off x="0"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9" name="Freeform 6"/>
          <p:cNvSpPr/>
          <p:nvPr>
            <p:custDataLst>
              <p:tags r:id="rId3"/>
            </p:custDataLst>
          </p:nvPr>
        </p:nvSpPr>
        <p:spPr bwMode="auto">
          <a:xfrm>
            <a:off x="0" y="3995737"/>
            <a:ext cx="2433638" cy="2862263"/>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0" name="Freeform 7"/>
          <p:cNvSpPr/>
          <p:nvPr>
            <p:custDataLst>
              <p:tags r:id="rId4"/>
            </p:custDataLst>
          </p:nvPr>
        </p:nvSpPr>
        <p:spPr bwMode="auto">
          <a:xfrm>
            <a:off x="479502" y="5089664"/>
            <a:ext cx="4076997" cy="1768336"/>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1" name="Freeform 8"/>
          <p:cNvSpPr/>
          <p:nvPr>
            <p:custDataLst>
              <p:tags r:id="rId5"/>
            </p:custDataLst>
          </p:nvPr>
        </p:nvSpPr>
        <p:spPr bwMode="auto">
          <a:xfrm>
            <a:off x="4865858" y="5074503"/>
            <a:ext cx="6305380" cy="1783497"/>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2" name="Freeform 9"/>
          <p:cNvSpPr/>
          <p:nvPr>
            <p:custDataLst>
              <p:tags r:id="rId6"/>
            </p:custDataLst>
          </p:nvPr>
        </p:nvSpPr>
        <p:spPr bwMode="auto">
          <a:xfrm>
            <a:off x="10150475" y="4402137"/>
            <a:ext cx="2041525" cy="2455863"/>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custDataLst>
              <p:tags r:id="rId7"/>
            </p:custDataLst>
          </p:nvPr>
        </p:nvSpPr>
        <p:spPr bwMode="auto">
          <a:xfrm>
            <a:off x="10493375" y="0"/>
            <a:ext cx="1698625" cy="154305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14" name="组合 13"/>
          <p:cNvGrpSpPr/>
          <p:nvPr>
            <p:custDataLst>
              <p:tags r:id="rId8"/>
            </p:custDataLst>
          </p:nvPr>
        </p:nvGrpSpPr>
        <p:grpSpPr>
          <a:xfrm>
            <a:off x="853588" y="-5639"/>
            <a:ext cx="1778716" cy="1425979"/>
            <a:chOff x="853588" y="-15913"/>
            <a:chExt cx="1778716" cy="1425979"/>
          </a:xfrm>
        </p:grpSpPr>
        <p:sp>
          <p:nvSpPr>
            <p:cNvPr id="15" name="任意多边形 122"/>
            <p:cNvSpPr/>
            <p:nvPr>
              <p:custDataLst>
                <p:tags r:id="rId76"/>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21"/>
            <p:cNvSpPr/>
            <p:nvPr>
              <p:custDataLst>
                <p:tags r:id="rId77"/>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20"/>
            <p:cNvSpPr/>
            <p:nvPr>
              <p:custDataLst>
                <p:tags r:id="rId78"/>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9"/>
            <p:cNvSpPr/>
            <p:nvPr>
              <p:custDataLst>
                <p:tags r:id="rId79"/>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8"/>
            <p:cNvSpPr/>
            <p:nvPr>
              <p:custDataLst>
                <p:tags r:id="rId80"/>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7"/>
            <p:cNvSpPr/>
            <p:nvPr>
              <p:custDataLst>
                <p:tags r:id="rId81"/>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6"/>
            <p:cNvSpPr/>
            <p:nvPr>
              <p:custDataLst>
                <p:tags r:id="rId82"/>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5"/>
            <p:cNvSpPr/>
            <p:nvPr>
              <p:custDataLst>
                <p:tags r:id="rId83"/>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4"/>
            <p:cNvSpPr/>
            <p:nvPr>
              <p:custDataLst>
                <p:tags r:id="rId84"/>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3"/>
            <p:cNvSpPr/>
            <p:nvPr>
              <p:custDataLst>
                <p:tags r:id="rId85"/>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2"/>
            <p:cNvSpPr/>
            <p:nvPr>
              <p:custDataLst>
                <p:tags r:id="rId86"/>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1"/>
            <p:cNvSpPr/>
            <p:nvPr>
              <p:custDataLst>
                <p:tags r:id="rId87"/>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10"/>
            <p:cNvSpPr/>
            <p:nvPr>
              <p:custDataLst>
                <p:tags r:id="rId88"/>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09"/>
            <p:cNvSpPr/>
            <p:nvPr>
              <p:custDataLst>
                <p:tags r:id="rId89"/>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08"/>
            <p:cNvSpPr/>
            <p:nvPr>
              <p:custDataLst>
                <p:tags r:id="rId90"/>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07"/>
            <p:cNvSpPr/>
            <p:nvPr>
              <p:custDataLst>
                <p:tags r:id="rId91"/>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任意多边形 106"/>
            <p:cNvSpPr/>
            <p:nvPr>
              <p:custDataLst>
                <p:tags r:id="rId92"/>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2" name="组合 31"/>
          <p:cNvGrpSpPr/>
          <p:nvPr>
            <p:custDataLst>
              <p:tags r:id="rId9"/>
            </p:custDataLst>
          </p:nvPr>
        </p:nvGrpSpPr>
        <p:grpSpPr>
          <a:xfrm>
            <a:off x="2753955" y="5356596"/>
            <a:ext cx="1853474" cy="1512821"/>
            <a:chOff x="2753955" y="5356596"/>
            <a:chExt cx="1853474" cy="1512821"/>
          </a:xfrm>
        </p:grpSpPr>
        <p:sp>
          <p:nvSpPr>
            <p:cNvPr id="33" name="任意多边形 152"/>
            <p:cNvSpPr/>
            <p:nvPr>
              <p:custDataLst>
                <p:tags r:id="rId59"/>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151"/>
            <p:cNvSpPr/>
            <p:nvPr>
              <p:custDataLst>
                <p:tags r:id="rId60"/>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任意多边形 150"/>
            <p:cNvSpPr/>
            <p:nvPr>
              <p:custDataLst>
                <p:tags r:id="rId61"/>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任意多边形 149"/>
            <p:cNvSpPr/>
            <p:nvPr>
              <p:custDataLst>
                <p:tags r:id="rId62"/>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48"/>
            <p:cNvSpPr/>
            <p:nvPr>
              <p:custDataLst>
                <p:tags r:id="rId63"/>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47"/>
            <p:cNvSpPr/>
            <p:nvPr>
              <p:custDataLst>
                <p:tags r:id="rId64"/>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6"/>
            <p:cNvSpPr/>
            <p:nvPr>
              <p:custDataLst>
                <p:tags r:id="rId65"/>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5"/>
            <p:cNvSpPr/>
            <p:nvPr>
              <p:custDataLst>
                <p:tags r:id="rId66"/>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4"/>
            <p:cNvSpPr/>
            <p:nvPr>
              <p:custDataLst>
                <p:tags r:id="rId67"/>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3"/>
            <p:cNvSpPr/>
            <p:nvPr>
              <p:custDataLst>
                <p:tags r:id="rId68"/>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2"/>
            <p:cNvSpPr/>
            <p:nvPr>
              <p:custDataLst>
                <p:tags r:id="rId69"/>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1"/>
            <p:cNvSpPr/>
            <p:nvPr>
              <p:custDataLst>
                <p:tags r:id="rId70"/>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40"/>
            <p:cNvSpPr/>
            <p:nvPr>
              <p:custDataLst>
                <p:tags r:id="rId71"/>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39"/>
            <p:cNvSpPr/>
            <p:nvPr>
              <p:custDataLst>
                <p:tags r:id="rId72"/>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38"/>
            <p:cNvSpPr/>
            <p:nvPr>
              <p:custDataLst>
                <p:tags r:id="rId73"/>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37"/>
            <p:cNvSpPr/>
            <p:nvPr>
              <p:custDataLst>
                <p:tags r:id="rId74"/>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任意多边形 136"/>
            <p:cNvSpPr/>
            <p:nvPr>
              <p:custDataLst>
                <p:tags r:id="rId75"/>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1" name="组合 50"/>
          <p:cNvGrpSpPr/>
          <p:nvPr>
            <p:custDataLst>
              <p:tags r:id="rId10"/>
            </p:custDataLst>
          </p:nvPr>
        </p:nvGrpSpPr>
        <p:grpSpPr>
          <a:xfrm>
            <a:off x="9044119" y="-5603"/>
            <a:ext cx="2624337" cy="2103905"/>
            <a:chOff x="9044119" y="-15877"/>
            <a:chExt cx="2624337" cy="2103905"/>
          </a:xfrm>
        </p:grpSpPr>
        <p:sp>
          <p:nvSpPr>
            <p:cNvPr id="52" name="任意多边形 122"/>
            <p:cNvSpPr/>
            <p:nvPr>
              <p:custDataLst>
                <p:tags r:id="rId42"/>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任意多边形 121"/>
            <p:cNvSpPr/>
            <p:nvPr>
              <p:custDataLst>
                <p:tags r:id="rId43"/>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120"/>
            <p:cNvSpPr/>
            <p:nvPr>
              <p:custDataLst>
                <p:tags r:id="rId44"/>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任意多边形 119"/>
            <p:cNvSpPr/>
            <p:nvPr>
              <p:custDataLst>
                <p:tags r:id="rId45"/>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18"/>
            <p:cNvSpPr/>
            <p:nvPr>
              <p:custDataLst>
                <p:tags r:id="rId46"/>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任意多边形 117"/>
            <p:cNvSpPr/>
            <p:nvPr>
              <p:custDataLst>
                <p:tags r:id="rId47"/>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116"/>
            <p:cNvSpPr/>
            <p:nvPr>
              <p:custDataLst>
                <p:tags r:id="rId48"/>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任意多边形 115"/>
            <p:cNvSpPr/>
            <p:nvPr>
              <p:custDataLst>
                <p:tags r:id="rId49"/>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任意多边形 114"/>
            <p:cNvSpPr/>
            <p:nvPr>
              <p:custDataLst>
                <p:tags r:id="rId50"/>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任意多边形 113"/>
            <p:cNvSpPr/>
            <p:nvPr>
              <p:custDataLst>
                <p:tags r:id="rId51"/>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任意多边形 112"/>
            <p:cNvSpPr/>
            <p:nvPr>
              <p:custDataLst>
                <p:tags r:id="rId52"/>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任意多边形 111"/>
            <p:cNvSpPr/>
            <p:nvPr>
              <p:custDataLst>
                <p:tags r:id="rId53"/>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10"/>
            <p:cNvSpPr/>
            <p:nvPr>
              <p:custDataLst>
                <p:tags r:id="rId54"/>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09"/>
            <p:cNvSpPr/>
            <p:nvPr>
              <p:custDataLst>
                <p:tags r:id="rId55"/>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08"/>
            <p:cNvSpPr/>
            <p:nvPr>
              <p:custDataLst>
                <p:tags r:id="rId56"/>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任意多边形 107"/>
            <p:cNvSpPr/>
            <p:nvPr>
              <p:custDataLst>
                <p:tags r:id="rId57"/>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任意多边形 106"/>
            <p:cNvSpPr/>
            <p:nvPr>
              <p:custDataLst>
                <p:tags r:id="rId58"/>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9" name="组合 68"/>
          <p:cNvGrpSpPr/>
          <p:nvPr>
            <p:custDataLst>
              <p:tags r:id="rId11"/>
            </p:custDataLst>
          </p:nvPr>
        </p:nvGrpSpPr>
        <p:grpSpPr>
          <a:xfrm>
            <a:off x="3948556" y="-5638"/>
            <a:ext cx="842959" cy="675792"/>
            <a:chOff x="3948556" y="-15912"/>
            <a:chExt cx="842959" cy="675792"/>
          </a:xfrm>
        </p:grpSpPr>
        <p:sp>
          <p:nvSpPr>
            <p:cNvPr id="70" name="任意多边形 122"/>
            <p:cNvSpPr/>
            <p:nvPr>
              <p:custDataLst>
                <p:tags r:id="rId25"/>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21"/>
            <p:cNvSpPr/>
            <p:nvPr>
              <p:custDataLst>
                <p:tags r:id="rId26"/>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20"/>
            <p:cNvSpPr/>
            <p:nvPr>
              <p:custDataLst>
                <p:tags r:id="rId27"/>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9"/>
            <p:cNvSpPr/>
            <p:nvPr>
              <p:custDataLst>
                <p:tags r:id="rId28"/>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8"/>
            <p:cNvSpPr/>
            <p:nvPr>
              <p:custDataLst>
                <p:tags r:id="rId29"/>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7"/>
            <p:cNvSpPr/>
            <p:nvPr>
              <p:custDataLst>
                <p:tags r:id="rId30"/>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16"/>
            <p:cNvSpPr/>
            <p:nvPr>
              <p:custDataLst>
                <p:tags r:id="rId31"/>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15"/>
            <p:cNvSpPr/>
            <p:nvPr>
              <p:custDataLst>
                <p:tags r:id="rId32"/>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14"/>
            <p:cNvSpPr/>
            <p:nvPr>
              <p:custDataLst>
                <p:tags r:id="rId33"/>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13"/>
            <p:cNvSpPr/>
            <p:nvPr>
              <p:custDataLst>
                <p:tags r:id="rId34"/>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任意多边形 112"/>
            <p:cNvSpPr/>
            <p:nvPr>
              <p:custDataLst>
                <p:tags r:id="rId35"/>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111"/>
            <p:cNvSpPr/>
            <p:nvPr>
              <p:custDataLst>
                <p:tags r:id="rId36"/>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10"/>
            <p:cNvSpPr/>
            <p:nvPr>
              <p:custDataLst>
                <p:tags r:id="rId37"/>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09"/>
            <p:cNvSpPr/>
            <p:nvPr>
              <p:custDataLst>
                <p:tags r:id="rId38"/>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08"/>
            <p:cNvSpPr/>
            <p:nvPr>
              <p:custDataLst>
                <p:tags r:id="rId39"/>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任意多边形 107"/>
            <p:cNvSpPr/>
            <p:nvPr>
              <p:custDataLst>
                <p:tags r:id="rId40"/>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任意多边形 106"/>
            <p:cNvSpPr/>
            <p:nvPr>
              <p:custDataLst>
                <p:tags r:id="rId41"/>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87" name="组合 86"/>
          <p:cNvGrpSpPr/>
          <p:nvPr>
            <p:custDataLst>
              <p:tags r:id="rId12"/>
            </p:custDataLst>
          </p:nvPr>
        </p:nvGrpSpPr>
        <p:grpSpPr>
          <a:xfrm rot="5400000" flipV="1">
            <a:off x="8242798" y="3217339"/>
            <a:ext cx="2499854" cy="423321"/>
            <a:chOff x="4846073" y="4928576"/>
            <a:chExt cx="2499854" cy="423321"/>
          </a:xfrm>
          <a:solidFill>
            <a:srgbClr val="B8CD32"/>
          </a:solidFill>
        </p:grpSpPr>
        <p:cxnSp>
          <p:nvCxnSpPr>
            <p:cNvPr id="88" name="直接连接符 87"/>
            <p:cNvCxnSpPr/>
            <p:nvPr>
              <p:custDataLst>
                <p:tags r:id="rId22"/>
              </p:custDataLst>
            </p:nvPr>
          </p:nvCxnSpPr>
          <p:spPr>
            <a:xfrm flipV="1">
              <a:off x="7345927" y="4928576"/>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23"/>
              </p:custDataLst>
            </p:nvPr>
          </p:nvCxnSpPr>
          <p:spPr>
            <a:xfrm rot="10800000">
              <a:off x="4846074" y="5258793"/>
              <a:ext cx="2499853" cy="0"/>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24"/>
              </p:custDataLst>
            </p:nvPr>
          </p:nvCxnSpPr>
          <p:spPr>
            <a:xfrm flipV="1">
              <a:off x="4846073" y="4928576"/>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custDataLst>
              <p:tags r:id="rId13"/>
            </p:custDataLst>
          </p:nvPr>
        </p:nvGrpSpPr>
        <p:grpSpPr>
          <a:xfrm rot="5400000">
            <a:off x="1559700" y="3106989"/>
            <a:ext cx="2499854" cy="644021"/>
            <a:chOff x="4846073" y="4936838"/>
            <a:chExt cx="2499854" cy="644021"/>
          </a:xfrm>
        </p:grpSpPr>
        <p:cxnSp>
          <p:nvCxnSpPr>
            <p:cNvPr id="92" name="直接连接符 91"/>
            <p:cNvCxnSpPr/>
            <p:nvPr>
              <p:custDataLst>
                <p:tags r:id="rId19"/>
              </p:custDataLst>
            </p:nvPr>
          </p:nvCxnSpPr>
          <p:spPr>
            <a:xfrm flipV="1">
              <a:off x="7345927" y="4936838"/>
              <a:ext cx="0" cy="644021"/>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20"/>
              </p:custDataLst>
            </p:nvPr>
          </p:nvCxnSpPr>
          <p:spPr>
            <a:xfrm rot="10800000">
              <a:off x="4846074" y="5487382"/>
              <a:ext cx="2499853" cy="0"/>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21"/>
              </p:custDataLst>
            </p:nvPr>
          </p:nvCxnSpPr>
          <p:spPr>
            <a:xfrm flipV="1">
              <a:off x="4846073" y="4936838"/>
              <a:ext cx="0" cy="644021"/>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custDataLst>
              <p:tags r:id="rId14"/>
            </p:custDataLst>
          </p:nvPr>
        </p:nvSpPr>
        <p:spPr>
          <a:xfrm>
            <a:off x="3376054" y="2898183"/>
            <a:ext cx="5439892" cy="1061634"/>
          </a:xfrm>
        </p:spPr>
        <p:txBody>
          <a:bodyPr anchor="b">
            <a:normAutofit/>
          </a:bodyPr>
          <a:lstStyle>
            <a:lvl1pPr algn="ctr">
              <a:defRPr sz="4400">
                <a:solidFill>
                  <a:schemeClr val="accent1"/>
                </a:solidFill>
              </a:defRPr>
            </a:lvl1pPr>
          </a:lstStyle>
          <a:p>
            <a:r>
              <a:rPr lang="zh-CN" altLang="en-US" dirty="0"/>
              <a:t>单击此处编辑标题</a:t>
            </a:r>
          </a:p>
        </p:txBody>
      </p:sp>
      <p:sp>
        <p:nvSpPr>
          <p:cNvPr id="3" name="文本占位符 2"/>
          <p:cNvSpPr>
            <a:spLocks noGrp="1"/>
          </p:cNvSpPr>
          <p:nvPr>
            <p:ph type="body" idx="1"/>
            <p:custDataLst>
              <p:tags r:id="rId15"/>
            </p:custDataLst>
          </p:nvPr>
        </p:nvSpPr>
        <p:spPr>
          <a:xfrm>
            <a:off x="3376054" y="4047036"/>
            <a:ext cx="5439892" cy="862218"/>
          </a:xfrm>
        </p:spPr>
        <p:txBody>
          <a:bodyPr>
            <a:normAutofit/>
          </a:bodyPr>
          <a:lstStyle>
            <a:lvl1pPr marL="0" indent="0" algn="ctr">
              <a:buNone/>
              <a:defRPr sz="26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custDataLst>
              <p:tags r:id="rId16"/>
            </p:custDataLst>
          </p:nvPr>
        </p:nvSpPr>
        <p:spPr/>
        <p:txBody>
          <a:bodyPr/>
          <a:lstStyle>
            <a:lvl1pPr>
              <a:defRPr>
                <a:solidFill>
                  <a:schemeClr val="bg1">
                    <a:lumMod val="50000"/>
                  </a:schemeClr>
                </a:solidFill>
              </a:defRPr>
            </a:lvl1p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11"/>
            <p:custDataLst>
              <p:tags r:id="rId17"/>
            </p:custDataLst>
          </p:nvPr>
        </p:nvSpPr>
        <p:spPr/>
        <p:txBody>
          <a:bodyPr/>
          <a:lstStyle>
            <a:lvl1pPr>
              <a:defRPr>
                <a:solidFill>
                  <a:schemeClr val="bg1">
                    <a:lumMod val="50000"/>
                  </a:schemeClr>
                </a:solidFill>
              </a:defRPr>
            </a:lvl1pPr>
          </a:lstStyle>
          <a:p>
            <a:endParaRPr lang="zh-CN" altLang="en-US"/>
          </a:p>
        </p:txBody>
      </p:sp>
      <p:sp>
        <p:nvSpPr>
          <p:cNvPr id="6" name="灯片编号占位符 5"/>
          <p:cNvSpPr>
            <a:spLocks noGrp="1"/>
          </p:cNvSpPr>
          <p:nvPr>
            <p:ph type="sldNum" sz="quarter" idx="12"/>
            <p:custDataLst>
              <p:tags r:id="rId18"/>
            </p:custDataLst>
          </p:nvPr>
        </p:nvSpPr>
        <p:spPr/>
        <p:txBody>
          <a:bodyPr/>
          <a:lstStyle>
            <a:lvl1pPr>
              <a:defRPr>
                <a:solidFill>
                  <a:schemeClr val="bg1">
                    <a:lumMod val="50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3887" y="406800"/>
            <a:ext cx="10944226" cy="863600"/>
          </a:xfrm>
        </p:spPr>
        <p:txBody>
          <a:bodyPr>
            <a:normAutofit/>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sz="half" idx="1"/>
            <p:custDataLst>
              <p:tags r:id="rId2"/>
            </p:custDataLst>
          </p:nvPr>
        </p:nvSpPr>
        <p:spPr>
          <a:xfrm>
            <a:off x="623888" y="1414800"/>
            <a:ext cx="5400000" cy="4896000"/>
          </a:xfrm>
        </p:spPr>
        <p:txBody>
          <a:bodyPr vert="horz" lIns="91440" tIns="45720" rIns="91440" bIns="45720" rtlCol="0">
            <a:normAutofit/>
          </a:bodyPr>
          <a:lstStyle>
            <a:lvl1pPr>
              <a:defRPr lang="zh-CN" altLang="en-US" dirty="0"/>
            </a:lvl1pPr>
            <a:lvl2pPr>
              <a:defRPr lang="zh-CN" altLang="en-US" dirty="0"/>
            </a:lvl2pPr>
            <a:lvl3pPr>
              <a:defRPr lang="zh-CN" altLang="en-US" dirty="0"/>
            </a:lvl3pPr>
            <a:lvl4pPr>
              <a:defRPr lang="zh-CN" altLang="en-US" dirty="0"/>
            </a:lvl4pPr>
            <a:lvl5pPr>
              <a:defRPr lang="zh-CN" altLang="en-US" dirty="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custDataLst>
              <p:tags r:id="rId3"/>
            </p:custDataLst>
          </p:nvPr>
        </p:nvSpPr>
        <p:spPr>
          <a:xfrm>
            <a:off x="6168114" y="1414800"/>
            <a:ext cx="5400000" cy="4896000"/>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2023-11-15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3888" y="406800"/>
            <a:ext cx="10944225" cy="864000"/>
          </a:xfrm>
        </p:spPr>
        <p:txBody>
          <a:bodyPr>
            <a:normAutofit/>
          </a:bodyPr>
          <a:lstStyle>
            <a:lvl1pPr>
              <a:defRPr sz="2800"/>
            </a:lvl1pPr>
          </a:lstStyle>
          <a:p>
            <a:r>
              <a:rPr lang="zh-CN" altLang="en-US"/>
              <a:t>单击此处编辑母版标题样式</a:t>
            </a:r>
            <a:endParaRPr lang="zh-CN" altLang="en-US" dirty="0"/>
          </a:p>
        </p:txBody>
      </p:sp>
      <p:sp>
        <p:nvSpPr>
          <p:cNvPr id="3" name="文本占位符 2"/>
          <p:cNvSpPr>
            <a:spLocks noGrp="1"/>
          </p:cNvSpPr>
          <p:nvPr>
            <p:ph type="body" idx="1"/>
            <p:custDataLst>
              <p:tags r:id="rId2"/>
            </p:custDataLst>
          </p:nvPr>
        </p:nvSpPr>
        <p:spPr>
          <a:xfrm>
            <a:off x="623887" y="1414799"/>
            <a:ext cx="5400000" cy="862537"/>
          </a:xfrm>
        </p:spPr>
        <p:txBody>
          <a:bodyPr anchor="b"/>
          <a:lstStyle>
            <a:lvl1pPr marL="0" indent="0">
              <a:buNone/>
              <a:defRPr sz="2400" b="1"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custDataLst>
              <p:tags r:id="rId3"/>
            </p:custDataLst>
          </p:nvPr>
        </p:nvSpPr>
        <p:spPr>
          <a:xfrm>
            <a:off x="623887" y="2424217"/>
            <a:ext cx="5400000" cy="3888000"/>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custDataLst>
              <p:tags r:id="rId4"/>
            </p:custDataLst>
          </p:nvPr>
        </p:nvSpPr>
        <p:spPr>
          <a:xfrm>
            <a:off x="6166800" y="1414799"/>
            <a:ext cx="5400000" cy="862537"/>
          </a:xfrm>
        </p:spPr>
        <p:txBody>
          <a:bodyPr anchor="b"/>
          <a:lstStyle>
            <a:lvl1pPr marL="0" indent="0">
              <a:buNone/>
              <a:defRPr sz="2400" b="1"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custDataLst>
              <p:tags r:id="rId5"/>
            </p:custDataLst>
          </p:nvPr>
        </p:nvSpPr>
        <p:spPr>
          <a:xfrm>
            <a:off x="6166800" y="2424217"/>
            <a:ext cx="5400000" cy="3888000"/>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2023-11-15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Freeform 5"/>
          <p:cNvSpPr/>
          <p:nvPr userDrawn="1">
            <p:custDataLst>
              <p:tags r:id="rId1"/>
            </p:custDataLst>
          </p:nvPr>
        </p:nvSpPr>
        <p:spPr bwMode="auto">
          <a:xfrm>
            <a:off x="0"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0" name="Freeform 8"/>
          <p:cNvSpPr/>
          <p:nvPr userDrawn="1">
            <p:custDataLst>
              <p:tags r:id="rId2"/>
            </p:custDataLst>
          </p:nvPr>
        </p:nvSpPr>
        <p:spPr bwMode="auto">
          <a:xfrm>
            <a:off x="5994754" y="5393815"/>
            <a:ext cx="5176483" cy="1464185"/>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 name="Freeform 10"/>
          <p:cNvSpPr/>
          <p:nvPr userDrawn="1">
            <p:custDataLst>
              <p:tags r:id="rId3"/>
            </p:custDataLst>
          </p:nvPr>
        </p:nvSpPr>
        <p:spPr bwMode="auto">
          <a:xfrm>
            <a:off x="9937278" y="4111557"/>
            <a:ext cx="2254721" cy="2746443"/>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1" name="Freeform 9"/>
          <p:cNvSpPr/>
          <p:nvPr userDrawn="1">
            <p:custDataLst>
              <p:tags r:id="rId4"/>
            </p:custDataLst>
          </p:nvPr>
        </p:nvSpPr>
        <p:spPr bwMode="auto">
          <a:xfrm>
            <a:off x="10789885" y="5171320"/>
            <a:ext cx="1402114" cy="1686680"/>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grpSp>
        <p:nvGrpSpPr>
          <p:cNvPr id="13" name="组合 12"/>
          <p:cNvGrpSpPr/>
          <p:nvPr userDrawn="1">
            <p:custDataLst>
              <p:tags r:id="rId5"/>
            </p:custDataLst>
          </p:nvPr>
        </p:nvGrpSpPr>
        <p:grpSpPr>
          <a:xfrm>
            <a:off x="853588" y="-15913"/>
            <a:ext cx="1778716" cy="1425979"/>
            <a:chOff x="853588" y="-15913"/>
            <a:chExt cx="1778716" cy="1425979"/>
          </a:xfrm>
        </p:grpSpPr>
        <p:sp>
          <p:nvSpPr>
            <p:cNvPr id="14" name="任意多边形 122"/>
            <p:cNvSpPr/>
            <p:nvPr>
              <p:custDataLst>
                <p:tags r:id="rId67"/>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21"/>
            <p:cNvSpPr/>
            <p:nvPr>
              <p:custDataLst>
                <p:tags r:id="rId68"/>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20"/>
            <p:cNvSpPr/>
            <p:nvPr>
              <p:custDataLst>
                <p:tags r:id="rId69"/>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9"/>
            <p:cNvSpPr/>
            <p:nvPr>
              <p:custDataLst>
                <p:tags r:id="rId70"/>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8"/>
            <p:cNvSpPr/>
            <p:nvPr>
              <p:custDataLst>
                <p:tags r:id="rId71"/>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7"/>
            <p:cNvSpPr/>
            <p:nvPr>
              <p:custDataLst>
                <p:tags r:id="rId72"/>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6"/>
            <p:cNvSpPr/>
            <p:nvPr>
              <p:custDataLst>
                <p:tags r:id="rId73"/>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5"/>
            <p:cNvSpPr/>
            <p:nvPr>
              <p:custDataLst>
                <p:tags r:id="rId74"/>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4"/>
            <p:cNvSpPr/>
            <p:nvPr>
              <p:custDataLst>
                <p:tags r:id="rId75"/>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3"/>
            <p:cNvSpPr/>
            <p:nvPr>
              <p:custDataLst>
                <p:tags r:id="rId76"/>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2"/>
            <p:cNvSpPr/>
            <p:nvPr>
              <p:custDataLst>
                <p:tags r:id="rId77"/>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1"/>
            <p:cNvSpPr/>
            <p:nvPr>
              <p:custDataLst>
                <p:tags r:id="rId78"/>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0"/>
            <p:cNvSpPr/>
            <p:nvPr>
              <p:custDataLst>
                <p:tags r:id="rId79"/>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9"/>
            <p:cNvSpPr/>
            <p:nvPr>
              <p:custDataLst>
                <p:tags r:id="rId80"/>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08"/>
            <p:cNvSpPr/>
            <p:nvPr>
              <p:custDataLst>
                <p:tags r:id="rId81"/>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07"/>
            <p:cNvSpPr/>
            <p:nvPr>
              <p:custDataLst>
                <p:tags r:id="rId82"/>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06"/>
            <p:cNvSpPr/>
            <p:nvPr>
              <p:custDataLst>
                <p:tags r:id="rId83"/>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Freeform 6"/>
          <p:cNvSpPr/>
          <p:nvPr userDrawn="1">
            <p:custDataLst>
              <p:tags r:id="rId6"/>
            </p:custDataLst>
          </p:nvPr>
        </p:nvSpPr>
        <p:spPr bwMode="auto">
          <a:xfrm>
            <a:off x="1" y="4442537"/>
            <a:ext cx="2055255" cy="2417237"/>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9" name="Freeform 7"/>
          <p:cNvSpPr/>
          <p:nvPr userDrawn="1">
            <p:custDataLst>
              <p:tags r:id="rId7"/>
            </p:custDataLst>
          </p:nvPr>
        </p:nvSpPr>
        <p:spPr bwMode="auto">
          <a:xfrm>
            <a:off x="404950" y="5366380"/>
            <a:ext cx="3443104" cy="1493394"/>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grpSp>
        <p:nvGrpSpPr>
          <p:cNvPr id="31" name="组合 30"/>
          <p:cNvGrpSpPr/>
          <p:nvPr userDrawn="1">
            <p:custDataLst>
              <p:tags r:id="rId8"/>
            </p:custDataLst>
          </p:nvPr>
        </p:nvGrpSpPr>
        <p:grpSpPr>
          <a:xfrm>
            <a:off x="2325770" y="5591809"/>
            <a:ext cx="1565295" cy="1277607"/>
            <a:chOff x="2753955" y="5356596"/>
            <a:chExt cx="1853474" cy="1512821"/>
          </a:xfrm>
        </p:grpSpPr>
        <p:sp>
          <p:nvSpPr>
            <p:cNvPr id="32" name="任意多边形 152"/>
            <p:cNvSpPr/>
            <p:nvPr>
              <p:custDataLst>
                <p:tags r:id="rId50"/>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151"/>
            <p:cNvSpPr/>
            <p:nvPr>
              <p:custDataLst>
                <p:tags r:id="rId51"/>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150"/>
            <p:cNvSpPr/>
            <p:nvPr>
              <p:custDataLst>
                <p:tags r:id="rId52"/>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任意多边形 149"/>
            <p:cNvSpPr/>
            <p:nvPr>
              <p:custDataLst>
                <p:tags r:id="rId53"/>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任意多边形 148"/>
            <p:cNvSpPr/>
            <p:nvPr>
              <p:custDataLst>
                <p:tags r:id="rId54"/>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47"/>
            <p:cNvSpPr/>
            <p:nvPr>
              <p:custDataLst>
                <p:tags r:id="rId55"/>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46"/>
            <p:cNvSpPr/>
            <p:nvPr>
              <p:custDataLst>
                <p:tags r:id="rId56"/>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5"/>
            <p:cNvSpPr/>
            <p:nvPr>
              <p:custDataLst>
                <p:tags r:id="rId57"/>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4"/>
            <p:cNvSpPr/>
            <p:nvPr>
              <p:custDataLst>
                <p:tags r:id="rId58"/>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3"/>
            <p:cNvSpPr/>
            <p:nvPr>
              <p:custDataLst>
                <p:tags r:id="rId59"/>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2"/>
            <p:cNvSpPr/>
            <p:nvPr>
              <p:custDataLst>
                <p:tags r:id="rId60"/>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1"/>
            <p:cNvSpPr/>
            <p:nvPr>
              <p:custDataLst>
                <p:tags r:id="rId61"/>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0"/>
            <p:cNvSpPr/>
            <p:nvPr>
              <p:custDataLst>
                <p:tags r:id="rId62"/>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39"/>
            <p:cNvSpPr/>
            <p:nvPr>
              <p:custDataLst>
                <p:tags r:id="rId63"/>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38"/>
            <p:cNvSpPr/>
            <p:nvPr>
              <p:custDataLst>
                <p:tags r:id="rId64"/>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37"/>
            <p:cNvSpPr/>
            <p:nvPr>
              <p:custDataLst>
                <p:tags r:id="rId65"/>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36"/>
            <p:cNvSpPr/>
            <p:nvPr>
              <p:custDataLst>
                <p:tags r:id="rId66"/>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Freeform 11"/>
          <p:cNvSpPr/>
          <p:nvPr userDrawn="1">
            <p:custDataLst>
              <p:tags r:id="rId9"/>
            </p:custDataLst>
          </p:nvPr>
        </p:nvSpPr>
        <p:spPr bwMode="auto">
          <a:xfrm>
            <a:off x="10650309" y="-1466"/>
            <a:ext cx="1541691" cy="140049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49" name="组合 48"/>
          <p:cNvGrpSpPr/>
          <p:nvPr userDrawn="1">
            <p:custDataLst>
              <p:tags r:id="rId10"/>
            </p:custDataLst>
          </p:nvPr>
        </p:nvGrpSpPr>
        <p:grpSpPr>
          <a:xfrm>
            <a:off x="9334948" y="-15876"/>
            <a:ext cx="2381878" cy="1909528"/>
            <a:chOff x="9044119" y="-15877"/>
            <a:chExt cx="2624337" cy="2103905"/>
          </a:xfrm>
        </p:grpSpPr>
        <p:sp>
          <p:nvSpPr>
            <p:cNvPr id="50" name="任意多边形 122"/>
            <p:cNvSpPr/>
            <p:nvPr>
              <p:custDataLst>
                <p:tags r:id="rId33"/>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任意多边形 121"/>
            <p:cNvSpPr/>
            <p:nvPr>
              <p:custDataLst>
                <p:tags r:id="rId34"/>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任意多边形 120"/>
            <p:cNvSpPr/>
            <p:nvPr>
              <p:custDataLst>
                <p:tags r:id="rId35"/>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任意多边形 119"/>
            <p:cNvSpPr/>
            <p:nvPr>
              <p:custDataLst>
                <p:tags r:id="rId36"/>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118"/>
            <p:cNvSpPr/>
            <p:nvPr>
              <p:custDataLst>
                <p:tags r:id="rId37"/>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任意多边形 117"/>
            <p:cNvSpPr/>
            <p:nvPr>
              <p:custDataLst>
                <p:tags r:id="rId38"/>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16"/>
            <p:cNvSpPr/>
            <p:nvPr>
              <p:custDataLst>
                <p:tags r:id="rId39"/>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任意多边形 115"/>
            <p:cNvSpPr/>
            <p:nvPr>
              <p:custDataLst>
                <p:tags r:id="rId40"/>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114"/>
            <p:cNvSpPr/>
            <p:nvPr>
              <p:custDataLst>
                <p:tags r:id="rId41"/>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任意多边形 113"/>
            <p:cNvSpPr/>
            <p:nvPr>
              <p:custDataLst>
                <p:tags r:id="rId42"/>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任意多边形 112"/>
            <p:cNvSpPr/>
            <p:nvPr>
              <p:custDataLst>
                <p:tags r:id="rId43"/>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任意多边形 111"/>
            <p:cNvSpPr/>
            <p:nvPr>
              <p:custDataLst>
                <p:tags r:id="rId44"/>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任意多边形 110"/>
            <p:cNvSpPr/>
            <p:nvPr>
              <p:custDataLst>
                <p:tags r:id="rId45"/>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任意多边形 109"/>
            <p:cNvSpPr/>
            <p:nvPr>
              <p:custDataLst>
                <p:tags r:id="rId46"/>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08"/>
            <p:cNvSpPr/>
            <p:nvPr>
              <p:custDataLst>
                <p:tags r:id="rId47"/>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07"/>
            <p:cNvSpPr/>
            <p:nvPr>
              <p:custDataLst>
                <p:tags r:id="rId48"/>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06"/>
            <p:cNvSpPr/>
            <p:nvPr>
              <p:custDataLst>
                <p:tags r:id="rId49"/>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7" name="组合 66"/>
          <p:cNvGrpSpPr/>
          <p:nvPr userDrawn="1">
            <p:custDataLst>
              <p:tags r:id="rId11"/>
            </p:custDataLst>
          </p:nvPr>
        </p:nvGrpSpPr>
        <p:grpSpPr>
          <a:xfrm>
            <a:off x="3948556" y="-15912"/>
            <a:ext cx="842959" cy="675792"/>
            <a:chOff x="3948556" y="-15912"/>
            <a:chExt cx="842959" cy="675792"/>
          </a:xfrm>
        </p:grpSpPr>
        <p:sp>
          <p:nvSpPr>
            <p:cNvPr id="68" name="任意多边形 122"/>
            <p:cNvSpPr/>
            <p:nvPr>
              <p:custDataLst>
                <p:tags r:id="rId16"/>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21"/>
            <p:cNvSpPr/>
            <p:nvPr>
              <p:custDataLst>
                <p:tags r:id="rId17"/>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20"/>
            <p:cNvSpPr/>
            <p:nvPr>
              <p:custDataLst>
                <p:tags r:id="rId18"/>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9"/>
            <p:cNvSpPr/>
            <p:nvPr>
              <p:custDataLst>
                <p:tags r:id="rId19"/>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8"/>
            <p:cNvSpPr/>
            <p:nvPr>
              <p:custDataLst>
                <p:tags r:id="rId20"/>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7"/>
            <p:cNvSpPr/>
            <p:nvPr>
              <p:custDataLst>
                <p:tags r:id="rId21"/>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6"/>
            <p:cNvSpPr/>
            <p:nvPr>
              <p:custDataLst>
                <p:tags r:id="rId22"/>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5"/>
            <p:cNvSpPr/>
            <p:nvPr>
              <p:custDataLst>
                <p:tags r:id="rId23"/>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14"/>
            <p:cNvSpPr/>
            <p:nvPr>
              <p:custDataLst>
                <p:tags r:id="rId24"/>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13"/>
            <p:cNvSpPr/>
            <p:nvPr>
              <p:custDataLst>
                <p:tags r:id="rId25"/>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12"/>
            <p:cNvSpPr/>
            <p:nvPr>
              <p:custDataLst>
                <p:tags r:id="rId26"/>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11"/>
            <p:cNvSpPr/>
            <p:nvPr>
              <p:custDataLst>
                <p:tags r:id="rId27"/>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任意多边形 110"/>
            <p:cNvSpPr/>
            <p:nvPr>
              <p:custDataLst>
                <p:tags r:id="rId28"/>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109"/>
            <p:cNvSpPr/>
            <p:nvPr>
              <p:custDataLst>
                <p:tags r:id="rId29"/>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08"/>
            <p:cNvSpPr/>
            <p:nvPr>
              <p:custDataLst>
                <p:tags r:id="rId30"/>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07"/>
            <p:cNvSpPr/>
            <p:nvPr>
              <p:custDataLst>
                <p:tags r:id="rId31"/>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06"/>
            <p:cNvSpPr/>
            <p:nvPr>
              <p:custDataLst>
                <p:tags r:id="rId32"/>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userDrawn="1">
            <p:ph type="title"/>
            <p:custDataLst>
              <p:tags r:id="rId12"/>
            </p:custDataLst>
          </p:nvPr>
        </p:nvSpPr>
        <p:spPr/>
        <p:txBody>
          <a:bodyPr>
            <a:normAutofit/>
          </a:bodyPr>
          <a:lstStyle>
            <a:lvl1pPr>
              <a:defRPr sz="2800"/>
            </a:lvl1pPr>
          </a:lstStyle>
          <a:p>
            <a:r>
              <a:rPr lang="zh-CN" altLang="en-US"/>
              <a:t>单击此处编辑母版标题样式</a:t>
            </a:r>
            <a:endParaRPr lang="zh-CN" altLang="en-US" dirty="0"/>
          </a:p>
        </p:txBody>
      </p:sp>
      <p:sp>
        <p:nvSpPr>
          <p:cNvPr id="3" name="日期占位符 2"/>
          <p:cNvSpPr>
            <a:spLocks noGrp="1"/>
          </p:cNvSpPr>
          <p:nvPr userDrawn="1">
            <p:ph type="dt" sz="half" idx="10"/>
            <p:custDataLst>
              <p:tags r:id="rId13"/>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userDrawn="1">
            <p:ph type="ftr" sz="quarter" idx="11"/>
            <p:custDataLst>
              <p:tags r:id="rId14"/>
            </p:custDataLst>
          </p:nvPr>
        </p:nvSpPr>
        <p:spPr/>
        <p:txBody>
          <a:bodyPr/>
          <a:lstStyle/>
          <a:p>
            <a:endParaRPr lang="zh-CN" altLang="en-US"/>
          </a:p>
        </p:txBody>
      </p:sp>
      <p:sp>
        <p:nvSpPr>
          <p:cNvPr id="5" name="灯片编号占位符 4"/>
          <p:cNvSpPr>
            <a:spLocks noGrp="1"/>
          </p:cNvSpPr>
          <p:nvPr userDrawn="1">
            <p:ph type="sldNum" sz="quarter" idx="12"/>
            <p:custDataLst>
              <p:tags r:id="rId1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3887" y="406800"/>
            <a:ext cx="10944225" cy="863601"/>
          </a:xfrm>
        </p:spPr>
        <p:txBody>
          <a:bodyPr anchor="ctr" anchorCtr="0">
            <a:normAutofit/>
          </a:bodyPr>
          <a:lstStyle>
            <a:lvl1pPr>
              <a:defRPr sz="2800"/>
            </a:lvl1pPr>
          </a:lstStyle>
          <a:p>
            <a:r>
              <a:rPr lang="zh-CN" altLang="en-US"/>
              <a:t>单击此处编辑母版标题样式</a:t>
            </a:r>
            <a:endParaRPr lang="zh-CN" altLang="en-US" dirty="0"/>
          </a:p>
        </p:txBody>
      </p:sp>
      <p:sp>
        <p:nvSpPr>
          <p:cNvPr id="3" name="图片占位符 2"/>
          <p:cNvSpPr>
            <a:spLocks noGrp="1"/>
          </p:cNvSpPr>
          <p:nvPr>
            <p:ph type="pic" idx="1"/>
            <p:custDataLst>
              <p:tags r:id="rId2"/>
            </p:custDataLst>
          </p:nvPr>
        </p:nvSpPr>
        <p:spPr>
          <a:xfrm>
            <a:off x="622800" y="1412875"/>
            <a:ext cx="6913236" cy="4895937"/>
          </a:xfrm>
        </p:spPr>
        <p:txBody>
          <a:bodyPr>
            <a:normAutofit/>
          </a:bodyPr>
          <a:lstStyle>
            <a:lvl1pPr marL="0" indent="0">
              <a:buNone/>
              <a:defRPr sz="3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p:cNvSpPr>
            <a:spLocks noGrp="1"/>
          </p:cNvSpPr>
          <p:nvPr>
            <p:ph type="body" sz="half" idx="2"/>
            <p:custDataLst>
              <p:tags r:id="rId3"/>
            </p:custDataLst>
          </p:nvPr>
        </p:nvSpPr>
        <p:spPr>
          <a:xfrm>
            <a:off x="7680960" y="1414800"/>
            <a:ext cx="3887971" cy="4895937"/>
          </a:xfrm>
        </p:spPr>
        <p:txBody>
          <a:bodyPr>
            <a:normAutofit/>
          </a:bodyPr>
          <a:lstStyle>
            <a:lvl1pPr marL="285750" indent="-285750">
              <a:buFont typeface="Arial" panose="020B0604020202020204" pitchFamily="34" charset="0"/>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2023-11-15</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935355"/>
          </a:xfrm>
        </p:spPr>
        <p:txBody>
          <a:bodyPr/>
          <a:lstStyle/>
          <a:p>
            <a:r>
              <a:rPr lang="zh-CN" altLang="en-US"/>
              <a:t>单击此处编辑母版标题样式</a:t>
            </a:r>
          </a:p>
        </p:txBody>
      </p:sp>
      <p:sp>
        <p:nvSpPr>
          <p:cNvPr id="3" name="内容占位符 2"/>
          <p:cNvSpPr>
            <a:spLocks noGrp="1"/>
          </p:cNvSpPr>
          <p:nvPr>
            <p:ph idx="1"/>
          </p:nvPr>
        </p:nvSpPr>
        <p:spPr>
          <a:xfrm>
            <a:off x="838200" y="1460500"/>
            <a:ext cx="10515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199688" y="406800"/>
            <a:ext cx="1368424" cy="5903913"/>
          </a:xfrm>
        </p:spPr>
        <p:txBody>
          <a:bodyPr vert="eaVert" anchor="ctr">
            <a:normAutofit/>
          </a:bodyPr>
          <a:lstStyle>
            <a:lvl1pPr>
              <a:defRPr sz="3200"/>
            </a:lvl1pPr>
          </a:lstStyle>
          <a:p>
            <a:r>
              <a:rPr lang="zh-CN" altLang="en-US"/>
              <a:t>单击此处编辑母版标题样式</a:t>
            </a:r>
            <a:endParaRPr lang="zh-CN" altLang="en-US" dirty="0"/>
          </a:p>
        </p:txBody>
      </p:sp>
      <p:sp>
        <p:nvSpPr>
          <p:cNvPr id="3" name="竖排文字占位符 2"/>
          <p:cNvSpPr>
            <a:spLocks noGrp="1"/>
          </p:cNvSpPr>
          <p:nvPr>
            <p:ph type="body" orient="vert" idx="1"/>
            <p:custDataLst>
              <p:tags r:id="rId2"/>
            </p:custDataLst>
          </p:nvPr>
        </p:nvSpPr>
        <p:spPr>
          <a:xfrm>
            <a:off x="623887" y="406800"/>
            <a:ext cx="9432926" cy="59039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3888" y="980082"/>
            <a:ext cx="10944225" cy="4897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10"/>
          <p:cNvSpPr/>
          <p:nvPr>
            <p:custDataLst>
              <p:tags r:id="rId1"/>
            </p:custDataLst>
          </p:nvPr>
        </p:nvSpPr>
        <p:spPr bwMode="auto">
          <a:xfrm flipH="1">
            <a:off x="0" y="2859087"/>
            <a:ext cx="3282950" cy="3998913"/>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5"/>
          <p:cNvSpPr/>
          <p:nvPr>
            <p:custDataLst>
              <p:tags r:id="rId2"/>
            </p:custDataLst>
          </p:nvPr>
        </p:nvSpPr>
        <p:spPr bwMode="auto">
          <a:xfrm>
            <a:off x="0"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8" name="Freeform 6"/>
          <p:cNvSpPr/>
          <p:nvPr>
            <p:custDataLst>
              <p:tags r:id="rId3"/>
            </p:custDataLst>
          </p:nvPr>
        </p:nvSpPr>
        <p:spPr bwMode="auto">
          <a:xfrm flipH="1">
            <a:off x="9758362" y="3995737"/>
            <a:ext cx="2433638" cy="2862263"/>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9" name="Freeform 7"/>
          <p:cNvSpPr/>
          <p:nvPr>
            <p:custDataLst>
              <p:tags r:id="rId4"/>
            </p:custDataLst>
          </p:nvPr>
        </p:nvSpPr>
        <p:spPr bwMode="auto">
          <a:xfrm>
            <a:off x="0" y="5089664"/>
            <a:ext cx="4076997" cy="1768336"/>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custDataLst>
              <p:tags r:id="rId5"/>
            </p:custDataLst>
          </p:nvPr>
        </p:nvSpPr>
        <p:spPr bwMode="auto">
          <a:xfrm>
            <a:off x="4865858" y="5074503"/>
            <a:ext cx="6305380" cy="1783497"/>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1" name="Freeform 9"/>
          <p:cNvSpPr/>
          <p:nvPr>
            <p:custDataLst>
              <p:tags r:id="rId6"/>
            </p:custDataLst>
          </p:nvPr>
        </p:nvSpPr>
        <p:spPr bwMode="auto">
          <a:xfrm>
            <a:off x="10150475" y="4402137"/>
            <a:ext cx="2041525" cy="2455863"/>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1"/>
          <p:cNvSpPr/>
          <p:nvPr>
            <p:custDataLst>
              <p:tags r:id="rId7"/>
            </p:custDataLst>
          </p:nvPr>
        </p:nvSpPr>
        <p:spPr bwMode="auto">
          <a:xfrm>
            <a:off x="10493375" y="0"/>
            <a:ext cx="1698625" cy="154305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grpSp>
        <p:nvGrpSpPr>
          <p:cNvPr id="13" name="组合 12"/>
          <p:cNvGrpSpPr/>
          <p:nvPr>
            <p:custDataLst>
              <p:tags r:id="rId8"/>
            </p:custDataLst>
          </p:nvPr>
        </p:nvGrpSpPr>
        <p:grpSpPr>
          <a:xfrm>
            <a:off x="853588" y="-15913"/>
            <a:ext cx="1778716" cy="1425979"/>
            <a:chOff x="853588" y="-15913"/>
            <a:chExt cx="1778716" cy="1425979"/>
          </a:xfrm>
          <a:solidFill>
            <a:schemeClr val="accent4"/>
          </a:solidFill>
        </p:grpSpPr>
        <p:sp>
          <p:nvSpPr>
            <p:cNvPr id="14" name="任意多边形 122"/>
            <p:cNvSpPr/>
            <p:nvPr>
              <p:custDataLst>
                <p:tags r:id="rId67"/>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21"/>
            <p:cNvSpPr/>
            <p:nvPr>
              <p:custDataLst>
                <p:tags r:id="rId68"/>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20"/>
            <p:cNvSpPr/>
            <p:nvPr>
              <p:custDataLst>
                <p:tags r:id="rId69"/>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9"/>
            <p:cNvSpPr/>
            <p:nvPr>
              <p:custDataLst>
                <p:tags r:id="rId70"/>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8"/>
            <p:cNvSpPr/>
            <p:nvPr>
              <p:custDataLst>
                <p:tags r:id="rId71"/>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7"/>
            <p:cNvSpPr/>
            <p:nvPr>
              <p:custDataLst>
                <p:tags r:id="rId72"/>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6"/>
            <p:cNvSpPr/>
            <p:nvPr>
              <p:custDataLst>
                <p:tags r:id="rId73"/>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5"/>
            <p:cNvSpPr/>
            <p:nvPr>
              <p:custDataLst>
                <p:tags r:id="rId74"/>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4"/>
            <p:cNvSpPr/>
            <p:nvPr>
              <p:custDataLst>
                <p:tags r:id="rId75"/>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3"/>
            <p:cNvSpPr/>
            <p:nvPr>
              <p:custDataLst>
                <p:tags r:id="rId76"/>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2"/>
            <p:cNvSpPr/>
            <p:nvPr>
              <p:custDataLst>
                <p:tags r:id="rId77"/>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1"/>
            <p:cNvSpPr/>
            <p:nvPr>
              <p:custDataLst>
                <p:tags r:id="rId78"/>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0"/>
            <p:cNvSpPr/>
            <p:nvPr>
              <p:custDataLst>
                <p:tags r:id="rId79"/>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9"/>
            <p:cNvSpPr/>
            <p:nvPr>
              <p:custDataLst>
                <p:tags r:id="rId80"/>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08"/>
            <p:cNvSpPr/>
            <p:nvPr>
              <p:custDataLst>
                <p:tags r:id="rId81"/>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07"/>
            <p:cNvSpPr/>
            <p:nvPr>
              <p:custDataLst>
                <p:tags r:id="rId82"/>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06"/>
            <p:cNvSpPr/>
            <p:nvPr>
              <p:custDataLst>
                <p:tags r:id="rId83"/>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1" name="组合 30"/>
          <p:cNvGrpSpPr/>
          <p:nvPr>
            <p:custDataLst>
              <p:tags r:id="rId9"/>
            </p:custDataLst>
          </p:nvPr>
        </p:nvGrpSpPr>
        <p:grpSpPr>
          <a:xfrm>
            <a:off x="2753955" y="5356596"/>
            <a:ext cx="1853474" cy="1512821"/>
            <a:chOff x="2753955" y="5356596"/>
            <a:chExt cx="1853474" cy="1512821"/>
          </a:xfrm>
        </p:grpSpPr>
        <p:sp>
          <p:nvSpPr>
            <p:cNvPr id="32" name="任意多边形 152"/>
            <p:cNvSpPr/>
            <p:nvPr>
              <p:custDataLst>
                <p:tags r:id="rId50"/>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151"/>
            <p:cNvSpPr/>
            <p:nvPr>
              <p:custDataLst>
                <p:tags r:id="rId51"/>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150"/>
            <p:cNvSpPr/>
            <p:nvPr>
              <p:custDataLst>
                <p:tags r:id="rId52"/>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任意多边形 149"/>
            <p:cNvSpPr/>
            <p:nvPr>
              <p:custDataLst>
                <p:tags r:id="rId53"/>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任意多边形 148"/>
            <p:cNvSpPr/>
            <p:nvPr>
              <p:custDataLst>
                <p:tags r:id="rId54"/>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47"/>
            <p:cNvSpPr/>
            <p:nvPr>
              <p:custDataLst>
                <p:tags r:id="rId55"/>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46"/>
            <p:cNvSpPr/>
            <p:nvPr>
              <p:custDataLst>
                <p:tags r:id="rId56"/>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5"/>
            <p:cNvSpPr/>
            <p:nvPr>
              <p:custDataLst>
                <p:tags r:id="rId57"/>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4"/>
            <p:cNvSpPr/>
            <p:nvPr>
              <p:custDataLst>
                <p:tags r:id="rId58"/>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3"/>
            <p:cNvSpPr/>
            <p:nvPr>
              <p:custDataLst>
                <p:tags r:id="rId59"/>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2"/>
            <p:cNvSpPr/>
            <p:nvPr>
              <p:custDataLst>
                <p:tags r:id="rId60"/>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1"/>
            <p:cNvSpPr/>
            <p:nvPr>
              <p:custDataLst>
                <p:tags r:id="rId61"/>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0"/>
            <p:cNvSpPr/>
            <p:nvPr>
              <p:custDataLst>
                <p:tags r:id="rId62"/>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39"/>
            <p:cNvSpPr/>
            <p:nvPr>
              <p:custDataLst>
                <p:tags r:id="rId63"/>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38"/>
            <p:cNvSpPr/>
            <p:nvPr>
              <p:custDataLst>
                <p:tags r:id="rId64"/>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37"/>
            <p:cNvSpPr/>
            <p:nvPr>
              <p:custDataLst>
                <p:tags r:id="rId65"/>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36"/>
            <p:cNvSpPr/>
            <p:nvPr>
              <p:custDataLst>
                <p:tags r:id="rId66"/>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9" name="组合 48"/>
          <p:cNvGrpSpPr/>
          <p:nvPr>
            <p:custDataLst>
              <p:tags r:id="rId10"/>
            </p:custDataLst>
          </p:nvPr>
        </p:nvGrpSpPr>
        <p:grpSpPr>
          <a:xfrm>
            <a:off x="9044119" y="-15877"/>
            <a:ext cx="2624337" cy="2103905"/>
            <a:chOff x="9044119" y="-15877"/>
            <a:chExt cx="2624337" cy="2103905"/>
          </a:xfrm>
        </p:grpSpPr>
        <p:sp>
          <p:nvSpPr>
            <p:cNvPr id="50" name="任意多边形 122"/>
            <p:cNvSpPr/>
            <p:nvPr>
              <p:custDataLst>
                <p:tags r:id="rId33"/>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任意多边形 121"/>
            <p:cNvSpPr/>
            <p:nvPr>
              <p:custDataLst>
                <p:tags r:id="rId34"/>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任意多边形 120"/>
            <p:cNvSpPr/>
            <p:nvPr>
              <p:custDataLst>
                <p:tags r:id="rId35"/>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任意多边形 119"/>
            <p:cNvSpPr/>
            <p:nvPr>
              <p:custDataLst>
                <p:tags r:id="rId36"/>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118"/>
            <p:cNvSpPr/>
            <p:nvPr>
              <p:custDataLst>
                <p:tags r:id="rId37"/>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任意多边形 117"/>
            <p:cNvSpPr/>
            <p:nvPr>
              <p:custDataLst>
                <p:tags r:id="rId38"/>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16"/>
            <p:cNvSpPr/>
            <p:nvPr>
              <p:custDataLst>
                <p:tags r:id="rId39"/>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任意多边形 115"/>
            <p:cNvSpPr/>
            <p:nvPr>
              <p:custDataLst>
                <p:tags r:id="rId40"/>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114"/>
            <p:cNvSpPr/>
            <p:nvPr>
              <p:custDataLst>
                <p:tags r:id="rId41"/>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任意多边形 113"/>
            <p:cNvSpPr/>
            <p:nvPr>
              <p:custDataLst>
                <p:tags r:id="rId42"/>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任意多边形 112"/>
            <p:cNvSpPr/>
            <p:nvPr>
              <p:custDataLst>
                <p:tags r:id="rId43"/>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任意多边形 111"/>
            <p:cNvSpPr/>
            <p:nvPr>
              <p:custDataLst>
                <p:tags r:id="rId44"/>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任意多边形 110"/>
            <p:cNvSpPr/>
            <p:nvPr>
              <p:custDataLst>
                <p:tags r:id="rId45"/>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任意多边形 109"/>
            <p:cNvSpPr/>
            <p:nvPr>
              <p:custDataLst>
                <p:tags r:id="rId46"/>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08"/>
            <p:cNvSpPr/>
            <p:nvPr>
              <p:custDataLst>
                <p:tags r:id="rId47"/>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07"/>
            <p:cNvSpPr/>
            <p:nvPr>
              <p:custDataLst>
                <p:tags r:id="rId48"/>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06"/>
            <p:cNvSpPr/>
            <p:nvPr>
              <p:custDataLst>
                <p:tags r:id="rId49"/>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7" name="组合 66"/>
          <p:cNvGrpSpPr/>
          <p:nvPr>
            <p:custDataLst>
              <p:tags r:id="rId11"/>
            </p:custDataLst>
          </p:nvPr>
        </p:nvGrpSpPr>
        <p:grpSpPr>
          <a:xfrm>
            <a:off x="3948556" y="-15912"/>
            <a:ext cx="842959" cy="675792"/>
            <a:chOff x="3948556" y="-15912"/>
            <a:chExt cx="842959" cy="675792"/>
          </a:xfrm>
        </p:grpSpPr>
        <p:sp>
          <p:nvSpPr>
            <p:cNvPr id="68" name="任意多边形 122"/>
            <p:cNvSpPr/>
            <p:nvPr>
              <p:custDataLst>
                <p:tags r:id="rId16"/>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21"/>
            <p:cNvSpPr/>
            <p:nvPr>
              <p:custDataLst>
                <p:tags r:id="rId17"/>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20"/>
            <p:cNvSpPr/>
            <p:nvPr>
              <p:custDataLst>
                <p:tags r:id="rId18"/>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9"/>
            <p:cNvSpPr/>
            <p:nvPr>
              <p:custDataLst>
                <p:tags r:id="rId19"/>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8"/>
            <p:cNvSpPr/>
            <p:nvPr>
              <p:custDataLst>
                <p:tags r:id="rId20"/>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7"/>
            <p:cNvSpPr/>
            <p:nvPr>
              <p:custDataLst>
                <p:tags r:id="rId21"/>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6"/>
            <p:cNvSpPr/>
            <p:nvPr>
              <p:custDataLst>
                <p:tags r:id="rId22"/>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5"/>
            <p:cNvSpPr/>
            <p:nvPr>
              <p:custDataLst>
                <p:tags r:id="rId23"/>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14"/>
            <p:cNvSpPr/>
            <p:nvPr>
              <p:custDataLst>
                <p:tags r:id="rId24"/>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13"/>
            <p:cNvSpPr/>
            <p:nvPr>
              <p:custDataLst>
                <p:tags r:id="rId25"/>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12"/>
            <p:cNvSpPr/>
            <p:nvPr>
              <p:custDataLst>
                <p:tags r:id="rId26"/>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11"/>
            <p:cNvSpPr/>
            <p:nvPr>
              <p:custDataLst>
                <p:tags r:id="rId27"/>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任意多边形 110"/>
            <p:cNvSpPr/>
            <p:nvPr>
              <p:custDataLst>
                <p:tags r:id="rId28"/>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109"/>
            <p:cNvSpPr/>
            <p:nvPr>
              <p:custDataLst>
                <p:tags r:id="rId29"/>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08"/>
            <p:cNvSpPr/>
            <p:nvPr>
              <p:custDataLst>
                <p:tags r:id="rId30"/>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07"/>
            <p:cNvSpPr/>
            <p:nvPr>
              <p:custDataLst>
                <p:tags r:id="rId31"/>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06"/>
            <p:cNvSpPr/>
            <p:nvPr>
              <p:custDataLst>
                <p:tags r:id="rId32"/>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2"/>
            </p:custDataLst>
          </p:nvPr>
        </p:nvSpPr>
        <p:spPr>
          <a:xfrm>
            <a:off x="2693212" y="2052491"/>
            <a:ext cx="6805576" cy="2016125"/>
          </a:xfrm>
        </p:spPr>
        <p:txBody>
          <a:bodyPr anchor="ctr">
            <a:normAutofit/>
          </a:bodyPr>
          <a:lstStyle>
            <a:lvl1pPr algn="ctr">
              <a:defRPr sz="9600" spc="0" baseline="0">
                <a:gradFill>
                  <a:gsLst>
                    <a:gs pos="0">
                      <a:schemeClr val="accent5"/>
                    </a:gs>
                    <a:gs pos="100000">
                      <a:schemeClr val="accent2"/>
                    </a:gs>
                  </a:gsLst>
                  <a:lin ang="0" scaled="0"/>
                </a:gradFill>
              </a:defRPr>
            </a:lvl1pPr>
          </a:lstStyle>
          <a:p>
            <a:r>
              <a:rPr lang="zh-CN" altLang="en-US" dirty="0"/>
              <a:t>编辑标题</a:t>
            </a:r>
          </a:p>
        </p:txBody>
      </p:sp>
      <p:sp>
        <p:nvSpPr>
          <p:cNvPr id="3" name="日期占位符 2"/>
          <p:cNvSpPr>
            <a:spLocks noGrp="1"/>
          </p:cNvSpPr>
          <p:nvPr>
            <p:ph type="dt" sz="half" idx="10"/>
            <p:custDataLst>
              <p:tags r:id="rId13"/>
            </p:custDataLst>
          </p:nvPr>
        </p:nvSpPr>
        <p:spPr/>
        <p:txBody>
          <a:bodyPr/>
          <a:lstStyle>
            <a:lvl1pPr>
              <a:defRPr>
                <a:solidFill>
                  <a:schemeClr val="bg1">
                    <a:lumMod val="50000"/>
                  </a:schemeClr>
                </a:solidFill>
              </a:defRPr>
            </a:lvl1p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14"/>
            </p:custDataLst>
          </p:nvPr>
        </p:nvSpPr>
        <p:spPr/>
        <p:txBody>
          <a:bodyPr/>
          <a:lstStyle>
            <a:lvl1pPr>
              <a:defRPr>
                <a:solidFill>
                  <a:schemeClr val="bg1">
                    <a:lumMod val="50000"/>
                  </a:schemeClr>
                </a:solidFill>
              </a:defRPr>
            </a:lvl1pPr>
          </a:lstStyle>
          <a:p>
            <a:endParaRPr lang="zh-CN" altLang="en-US"/>
          </a:p>
        </p:txBody>
      </p:sp>
      <p:sp>
        <p:nvSpPr>
          <p:cNvPr id="5" name="灯片编号占位符 4"/>
          <p:cNvSpPr>
            <a:spLocks noGrp="1"/>
          </p:cNvSpPr>
          <p:nvPr>
            <p:ph type="sldNum" sz="quarter" idx="12"/>
            <p:custDataLst>
              <p:tags r:id="rId15"/>
            </p:custDataLst>
          </p:nvPr>
        </p:nvSpPr>
        <p:spPr/>
        <p:txBody>
          <a:bodyPr/>
          <a:lstStyle>
            <a:lvl1pPr>
              <a:defRPr>
                <a:solidFill>
                  <a:schemeClr val="bg1">
                    <a:lumMod val="50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Freeform 10"/>
          <p:cNvSpPr/>
          <p:nvPr userDrawn="1">
            <p:custDataLst>
              <p:tags r:id="rId1"/>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Freeform 5"/>
          <p:cNvSpPr/>
          <p:nvPr userDrawn="1">
            <p:custDataLst>
              <p:tags r:id="rId2"/>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6"/>
          <p:cNvSpPr/>
          <p:nvPr userDrawn="1">
            <p:custDataLst>
              <p:tags r:id="rId2"/>
            </p:custDataLst>
          </p:nvPr>
        </p:nvSpPr>
        <p:spPr bwMode="auto">
          <a:xfrm>
            <a:off x="0" y="5821680"/>
            <a:ext cx="881131" cy="1036320"/>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10" name="组合 9"/>
          <p:cNvGrpSpPr/>
          <p:nvPr userDrawn="1">
            <p:custDataLst>
              <p:tags r:id="rId3"/>
            </p:custDataLst>
          </p:nvPr>
        </p:nvGrpSpPr>
        <p:grpSpPr>
          <a:xfrm>
            <a:off x="11298538" y="0"/>
            <a:ext cx="893461" cy="716280"/>
            <a:chOff x="9044119" y="-15877"/>
            <a:chExt cx="2624337" cy="2103905"/>
          </a:xfrm>
        </p:grpSpPr>
        <p:sp>
          <p:nvSpPr>
            <p:cNvPr id="11" name="任意多边形 122"/>
            <p:cNvSpPr/>
            <p:nvPr>
              <p:custDataLst>
                <p:tags r:id="rId9"/>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121"/>
            <p:cNvSpPr/>
            <p:nvPr>
              <p:custDataLst>
                <p:tags r:id="rId10"/>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120"/>
            <p:cNvSpPr/>
            <p:nvPr>
              <p:custDataLst>
                <p:tags r:id="rId11"/>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任意多边形 119"/>
            <p:cNvSpPr/>
            <p:nvPr>
              <p:custDataLst>
                <p:tags r:id="rId12"/>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18"/>
            <p:cNvSpPr/>
            <p:nvPr>
              <p:custDataLst>
                <p:tags r:id="rId13"/>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17"/>
            <p:cNvSpPr/>
            <p:nvPr>
              <p:custDataLst>
                <p:tags r:id="rId14"/>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6"/>
            <p:cNvSpPr/>
            <p:nvPr>
              <p:custDataLst>
                <p:tags r:id="rId15"/>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5"/>
            <p:cNvSpPr/>
            <p:nvPr>
              <p:custDataLst>
                <p:tags r:id="rId16"/>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4"/>
            <p:cNvSpPr/>
            <p:nvPr>
              <p:custDataLst>
                <p:tags r:id="rId17"/>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3"/>
            <p:cNvSpPr/>
            <p:nvPr>
              <p:custDataLst>
                <p:tags r:id="rId18"/>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2"/>
            <p:cNvSpPr/>
            <p:nvPr>
              <p:custDataLst>
                <p:tags r:id="rId19"/>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1"/>
            <p:cNvSpPr/>
            <p:nvPr>
              <p:custDataLst>
                <p:tags r:id="rId20"/>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0"/>
            <p:cNvSpPr/>
            <p:nvPr>
              <p:custDataLst>
                <p:tags r:id="rId21"/>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09"/>
            <p:cNvSpPr/>
            <p:nvPr>
              <p:custDataLst>
                <p:tags r:id="rId22"/>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08"/>
            <p:cNvSpPr/>
            <p:nvPr>
              <p:custDataLst>
                <p:tags r:id="rId23"/>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07"/>
            <p:cNvSpPr/>
            <p:nvPr>
              <p:custDataLst>
                <p:tags r:id="rId24"/>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6"/>
            <p:cNvSpPr/>
            <p:nvPr>
              <p:custDataLst>
                <p:tags r:id="rId25"/>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10" name="Freeform 8"/>
          <p:cNvSpPr/>
          <p:nvPr userDrawn="1">
            <p:custDataLst>
              <p:tags r:id="rId2"/>
            </p:custDataLst>
          </p:nvPr>
        </p:nvSpPr>
        <p:spPr bwMode="auto">
          <a:xfrm>
            <a:off x="9039860" y="5642610"/>
            <a:ext cx="3197860" cy="1243330"/>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13" name="组合 12"/>
          <p:cNvGrpSpPr/>
          <p:nvPr userDrawn="1">
            <p:custDataLst>
              <p:tags r:id="rId3"/>
            </p:custDataLst>
          </p:nvPr>
        </p:nvGrpSpPr>
        <p:grpSpPr>
          <a:xfrm>
            <a:off x="-6985" y="-1905"/>
            <a:ext cx="1170305" cy="938530"/>
            <a:chOff x="853588" y="-15913"/>
            <a:chExt cx="1778716" cy="1425979"/>
          </a:xfrm>
          <a:solidFill>
            <a:schemeClr val="accent4"/>
          </a:solidFill>
        </p:grpSpPr>
        <p:sp>
          <p:nvSpPr>
            <p:cNvPr id="14" name="任意多边形 122"/>
            <p:cNvSpPr/>
            <p:nvPr>
              <p:custDataLst>
                <p:tags r:id="rId10"/>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21"/>
            <p:cNvSpPr/>
            <p:nvPr>
              <p:custDataLst>
                <p:tags r:id="rId11"/>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20"/>
            <p:cNvSpPr/>
            <p:nvPr>
              <p:custDataLst>
                <p:tags r:id="rId12"/>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9"/>
            <p:cNvSpPr/>
            <p:nvPr>
              <p:custDataLst>
                <p:tags r:id="rId13"/>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8"/>
            <p:cNvSpPr/>
            <p:nvPr>
              <p:custDataLst>
                <p:tags r:id="rId14"/>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7"/>
            <p:cNvSpPr/>
            <p:nvPr>
              <p:custDataLst>
                <p:tags r:id="rId15"/>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6"/>
            <p:cNvSpPr/>
            <p:nvPr>
              <p:custDataLst>
                <p:tags r:id="rId16"/>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5"/>
            <p:cNvSpPr/>
            <p:nvPr>
              <p:custDataLst>
                <p:tags r:id="rId17"/>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4"/>
            <p:cNvSpPr/>
            <p:nvPr>
              <p:custDataLst>
                <p:tags r:id="rId18"/>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3"/>
            <p:cNvSpPr/>
            <p:nvPr>
              <p:custDataLst>
                <p:tags r:id="rId19"/>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2"/>
            <p:cNvSpPr/>
            <p:nvPr>
              <p:custDataLst>
                <p:tags r:id="rId20"/>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1"/>
            <p:cNvSpPr/>
            <p:nvPr>
              <p:custDataLst>
                <p:tags r:id="rId21"/>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0"/>
            <p:cNvSpPr/>
            <p:nvPr>
              <p:custDataLst>
                <p:tags r:id="rId22"/>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9"/>
            <p:cNvSpPr/>
            <p:nvPr>
              <p:custDataLst>
                <p:tags r:id="rId23"/>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08"/>
            <p:cNvSpPr/>
            <p:nvPr>
              <p:custDataLst>
                <p:tags r:id="rId24"/>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07"/>
            <p:cNvSpPr/>
            <p:nvPr>
              <p:custDataLst>
                <p:tags r:id="rId25"/>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06"/>
            <p:cNvSpPr/>
            <p:nvPr>
              <p:custDataLst>
                <p:tags r:id="rId26"/>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6" name="Freeform 6"/>
          <p:cNvSpPr/>
          <p:nvPr userDrawn="1">
            <p:custDataLst>
              <p:tags r:id="rId2"/>
            </p:custDataLst>
          </p:nvPr>
        </p:nvSpPr>
        <p:spPr bwMode="auto">
          <a:xfrm>
            <a:off x="0" y="5139055"/>
            <a:ext cx="1461770" cy="1718945"/>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3" name="Freeform 11"/>
          <p:cNvSpPr/>
          <p:nvPr userDrawn="1">
            <p:custDataLst>
              <p:tags r:id="rId3"/>
            </p:custDataLst>
          </p:nvPr>
        </p:nvSpPr>
        <p:spPr bwMode="auto">
          <a:xfrm>
            <a:off x="11170920" y="0"/>
            <a:ext cx="1021080" cy="927735"/>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51" name="组合 50"/>
          <p:cNvGrpSpPr/>
          <p:nvPr userDrawn="1">
            <p:custDataLst>
              <p:tags r:id="rId4"/>
            </p:custDataLst>
          </p:nvPr>
        </p:nvGrpSpPr>
        <p:grpSpPr>
          <a:xfrm>
            <a:off x="10561955" y="1905"/>
            <a:ext cx="1576705" cy="1263650"/>
            <a:chOff x="9044119" y="-15877"/>
            <a:chExt cx="2624337" cy="2103905"/>
          </a:xfrm>
        </p:grpSpPr>
        <p:sp>
          <p:nvSpPr>
            <p:cNvPr id="52" name="任意多边形 122"/>
            <p:cNvSpPr/>
            <p:nvPr>
              <p:custDataLst>
                <p:tags r:id="rId11"/>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任意多边形 121"/>
            <p:cNvSpPr/>
            <p:nvPr>
              <p:custDataLst>
                <p:tags r:id="rId12"/>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120"/>
            <p:cNvSpPr/>
            <p:nvPr>
              <p:custDataLst>
                <p:tags r:id="rId13"/>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任意多边形 119"/>
            <p:cNvSpPr/>
            <p:nvPr>
              <p:custDataLst>
                <p:tags r:id="rId14"/>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18"/>
            <p:cNvSpPr/>
            <p:nvPr>
              <p:custDataLst>
                <p:tags r:id="rId15"/>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任意多边形 117"/>
            <p:cNvSpPr/>
            <p:nvPr>
              <p:custDataLst>
                <p:tags r:id="rId16"/>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116"/>
            <p:cNvSpPr/>
            <p:nvPr>
              <p:custDataLst>
                <p:tags r:id="rId17"/>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任意多边形 115"/>
            <p:cNvSpPr/>
            <p:nvPr>
              <p:custDataLst>
                <p:tags r:id="rId18"/>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任意多边形 114"/>
            <p:cNvSpPr/>
            <p:nvPr>
              <p:custDataLst>
                <p:tags r:id="rId19"/>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任意多边形 113"/>
            <p:cNvSpPr/>
            <p:nvPr>
              <p:custDataLst>
                <p:tags r:id="rId20"/>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任意多边形 112"/>
            <p:cNvSpPr/>
            <p:nvPr>
              <p:custDataLst>
                <p:tags r:id="rId21"/>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任意多边形 111"/>
            <p:cNvSpPr/>
            <p:nvPr>
              <p:custDataLst>
                <p:tags r:id="rId22"/>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10"/>
            <p:cNvSpPr/>
            <p:nvPr>
              <p:custDataLst>
                <p:tags r:id="rId23"/>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09"/>
            <p:cNvSpPr/>
            <p:nvPr>
              <p:custDataLst>
                <p:tags r:id="rId24"/>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08"/>
            <p:cNvSpPr/>
            <p:nvPr>
              <p:custDataLst>
                <p:tags r:id="rId25"/>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任意多边形 107"/>
            <p:cNvSpPr/>
            <p:nvPr>
              <p:custDataLst>
                <p:tags r:id="rId26"/>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任意多边形 106"/>
            <p:cNvSpPr/>
            <p:nvPr>
              <p:custDataLst>
                <p:tags r:id="rId27"/>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1" name="Freeform 9"/>
          <p:cNvSpPr/>
          <p:nvPr userDrawn="1">
            <p:custDataLst>
              <p:tags r:id="rId2"/>
            </p:custDataLst>
          </p:nvPr>
        </p:nvSpPr>
        <p:spPr bwMode="auto">
          <a:xfrm>
            <a:off x="10150475" y="4893310"/>
            <a:ext cx="2041525" cy="1964690"/>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grpSp>
        <p:nvGrpSpPr>
          <p:cNvPr id="67" name="组合 66"/>
          <p:cNvGrpSpPr/>
          <p:nvPr userDrawn="1">
            <p:custDataLst>
              <p:tags r:id="rId3"/>
            </p:custDataLst>
          </p:nvPr>
        </p:nvGrpSpPr>
        <p:grpSpPr>
          <a:xfrm>
            <a:off x="-17654" y="-15912"/>
            <a:ext cx="842959" cy="675792"/>
            <a:chOff x="3948556" y="-15912"/>
            <a:chExt cx="842959" cy="675792"/>
          </a:xfrm>
        </p:grpSpPr>
        <p:sp>
          <p:nvSpPr>
            <p:cNvPr id="68" name="任意多边形 122"/>
            <p:cNvSpPr/>
            <p:nvPr>
              <p:custDataLst>
                <p:tags r:id="rId10"/>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21"/>
            <p:cNvSpPr/>
            <p:nvPr>
              <p:custDataLst>
                <p:tags r:id="rId11"/>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20"/>
            <p:cNvSpPr/>
            <p:nvPr>
              <p:custDataLst>
                <p:tags r:id="rId12"/>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9"/>
            <p:cNvSpPr/>
            <p:nvPr>
              <p:custDataLst>
                <p:tags r:id="rId13"/>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8"/>
            <p:cNvSpPr/>
            <p:nvPr>
              <p:custDataLst>
                <p:tags r:id="rId14"/>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7"/>
            <p:cNvSpPr/>
            <p:nvPr>
              <p:custDataLst>
                <p:tags r:id="rId15"/>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6"/>
            <p:cNvSpPr/>
            <p:nvPr>
              <p:custDataLst>
                <p:tags r:id="rId16"/>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5"/>
            <p:cNvSpPr/>
            <p:nvPr>
              <p:custDataLst>
                <p:tags r:id="rId17"/>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14"/>
            <p:cNvSpPr/>
            <p:nvPr>
              <p:custDataLst>
                <p:tags r:id="rId18"/>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13"/>
            <p:cNvSpPr/>
            <p:nvPr>
              <p:custDataLst>
                <p:tags r:id="rId19"/>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12"/>
            <p:cNvSpPr/>
            <p:nvPr>
              <p:custDataLst>
                <p:tags r:id="rId20"/>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11"/>
            <p:cNvSpPr/>
            <p:nvPr>
              <p:custDataLst>
                <p:tags r:id="rId21"/>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任意多边形 110"/>
            <p:cNvSpPr/>
            <p:nvPr>
              <p:custDataLst>
                <p:tags r:id="rId22"/>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109"/>
            <p:cNvSpPr/>
            <p:nvPr>
              <p:custDataLst>
                <p:tags r:id="rId23"/>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08"/>
            <p:cNvSpPr/>
            <p:nvPr>
              <p:custDataLst>
                <p:tags r:id="rId24"/>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07"/>
            <p:cNvSpPr/>
            <p:nvPr>
              <p:custDataLst>
                <p:tags r:id="rId25"/>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06"/>
            <p:cNvSpPr/>
            <p:nvPr>
              <p:custDataLst>
                <p:tags r:id="rId26"/>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Freeform 5"/>
          <p:cNvSpPr/>
          <p:nvPr userDrawn="1">
            <p:custDataLst>
              <p:tags r:id="rId2"/>
            </p:custDataLst>
          </p:nvPr>
        </p:nvSpPr>
        <p:spPr bwMode="auto">
          <a:xfrm flipH="1">
            <a:off x="10751185"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2" name="Freeform 9"/>
          <p:cNvSpPr/>
          <p:nvPr userDrawn="1">
            <p:custDataLst>
              <p:tags r:id="rId3"/>
            </p:custDataLst>
          </p:nvPr>
        </p:nvSpPr>
        <p:spPr bwMode="auto">
          <a:xfrm flipH="1">
            <a:off x="1270" y="4761865"/>
            <a:ext cx="2041525" cy="2096135"/>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5">
              <a:lumMod val="75000"/>
            </a:schemeClr>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8" name="组合 7"/>
          <p:cNvGrpSpPr/>
          <p:nvPr userDrawn="1">
            <p:custDataLst>
              <p:tags r:id="rId2"/>
            </p:custDataLst>
          </p:nvPr>
        </p:nvGrpSpPr>
        <p:grpSpPr>
          <a:xfrm>
            <a:off x="6985" y="5356225"/>
            <a:ext cx="2432050" cy="1517015"/>
            <a:chOff x="11" y="6292"/>
            <a:chExt cx="7267" cy="4532"/>
          </a:xfrm>
        </p:grpSpPr>
        <p:sp>
          <p:nvSpPr>
            <p:cNvPr id="9" name="Freeform 6"/>
            <p:cNvSpPr/>
            <p:nvPr userDrawn="1">
              <p:custDataLst>
                <p:tags r:id="rId28"/>
              </p:custDataLst>
            </p:nvPr>
          </p:nvSpPr>
          <p:spPr bwMode="auto">
            <a:xfrm>
              <a:off x="11" y="6292"/>
              <a:ext cx="3833" cy="4508"/>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 name="Freeform 7"/>
            <p:cNvSpPr/>
            <p:nvPr userDrawn="1">
              <p:custDataLst>
                <p:tags r:id="rId29"/>
              </p:custDataLst>
            </p:nvPr>
          </p:nvSpPr>
          <p:spPr bwMode="auto">
            <a:xfrm>
              <a:off x="756" y="8015"/>
              <a:ext cx="4753" cy="2785"/>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lstStyle/>
            <a:p>
              <a:endParaRPr lang="zh-CN" altLang="en-US"/>
            </a:p>
          </p:txBody>
        </p:sp>
        <p:grpSp>
          <p:nvGrpSpPr>
            <p:cNvPr id="55" name="组合 54"/>
            <p:cNvGrpSpPr/>
            <p:nvPr userDrawn="1">
              <p:custDataLst>
                <p:tags r:id="rId30"/>
              </p:custDataLst>
            </p:nvPr>
          </p:nvGrpSpPr>
          <p:grpSpPr>
            <a:xfrm>
              <a:off x="4359" y="8442"/>
              <a:ext cx="2919" cy="2382"/>
              <a:chOff x="2753955" y="5356596"/>
              <a:chExt cx="1853474" cy="1512821"/>
            </a:xfrm>
            <a:solidFill>
              <a:schemeClr val="accent1"/>
            </a:solidFill>
          </p:grpSpPr>
          <p:sp>
            <p:nvSpPr>
              <p:cNvPr id="36" name="任意多边形 152"/>
              <p:cNvSpPr/>
              <p:nvPr>
                <p:custDataLst>
                  <p:tags r:id="rId31"/>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51"/>
              <p:cNvSpPr/>
              <p:nvPr>
                <p:custDataLst>
                  <p:tags r:id="rId32"/>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50"/>
              <p:cNvSpPr/>
              <p:nvPr>
                <p:custDataLst>
                  <p:tags r:id="rId33"/>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9"/>
              <p:cNvSpPr/>
              <p:nvPr>
                <p:custDataLst>
                  <p:tags r:id="rId34"/>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8"/>
              <p:cNvSpPr/>
              <p:nvPr>
                <p:custDataLst>
                  <p:tags r:id="rId35"/>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7"/>
              <p:cNvSpPr/>
              <p:nvPr>
                <p:custDataLst>
                  <p:tags r:id="rId36"/>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6"/>
              <p:cNvSpPr/>
              <p:nvPr>
                <p:custDataLst>
                  <p:tags r:id="rId37"/>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5"/>
              <p:cNvSpPr/>
              <p:nvPr>
                <p:custDataLst>
                  <p:tags r:id="rId38"/>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4"/>
              <p:cNvSpPr/>
              <p:nvPr>
                <p:custDataLst>
                  <p:tags r:id="rId39"/>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43"/>
              <p:cNvSpPr/>
              <p:nvPr>
                <p:custDataLst>
                  <p:tags r:id="rId40"/>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42"/>
              <p:cNvSpPr/>
              <p:nvPr>
                <p:custDataLst>
                  <p:tags r:id="rId41"/>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41"/>
              <p:cNvSpPr/>
              <p:nvPr>
                <p:custDataLst>
                  <p:tags r:id="rId42"/>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40"/>
              <p:cNvSpPr/>
              <p:nvPr>
                <p:custDataLst>
                  <p:tags r:id="rId43"/>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任意多边形 139"/>
              <p:cNvSpPr/>
              <p:nvPr>
                <p:custDataLst>
                  <p:tags r:id="rId44"/>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任意多边形 138"/>
              <p:cNvSpPr/>
              <p:nvPr>
                <p:custDataLst>
                  <p:tags r:id="rId45"/>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任意多边形 137"/>
              <p:cNvSpPr/>
              <p:nvPr>
                <p:custDataLst>
                  <p:tags r:id="rId46"/>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任意多边形 136"/>
              <p:cNvSpPr/>
              <p:nvPr>
                <p:custDataLst>
                  <p:tags r:id="rId47"/>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1" name="组合 10"/>
          <p:cNvGrpSpPr/>
          <p:nvPr userDrawn="1">
            <p:custDataLst>
              <p:tags r:id="rId3"/>
            </p:custDataLst>
          </p:nvPr>
        </p:nvGrpSpPr>
        <p:grpSpPr>
          <a:xfrm>
            <a:off x="10436225" y="-8890"/>
            <a:ext cx="1755140" cy="1172845"/>
            <a:chOff x="14243" y="-25"/>
            <a:chExt cx="4956" cy="3312"/>
          </a:xfrm>
        </p:grpSpPr>
        <p:sp>
          <p:nvSpPr>
            <p:cNvPr id="13" name="Freeform 11"/>
            <p:cNvSpPr/>
            <p:nvPr userDrawn="1">
              <p:custDataLst>
                <p:tags r:id="rId9"/>
              </p:custDataLst>
            </p:nvPr>
          </p:nvSpPr>
          <p:spPr bwMode="auto">
            <a:xfrm>
              <a:off x="16525" y="0"/>
              <a:ext cx="2675" cy="243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54" name="组合 53"/>
            <p:cNvGrpSpPr/>
            <p:nvPr userDrawn="1">
              <p:custDataLst>
                <p:tags r:id="rId10"/>
              </p:custDataLst>
            </p:nvPr>
          </p:nvGrpSpPr>
          <p:grpSpPr>
            <a:xfrm>
              <a:off x="14243" y="-25"/>
              <a:ext cx="4133" cy="3313"/>
              <a:chOff x="9044119" y="-15877"/>
              <a:chExt cx="2624337" cy="2103905"/>
            </a:xfrm>
          </p:grpSpPr>
          <p:sp>
            <p:nvSpPr>
              <p:cNvPr id="63" name="任意多边形 122"/>
              <p:cNvSpPr/>
              <p:nvPr>
                <p:custDataLst>
                  <p:tags r:id="rId11"/>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21"/>
              <p:cNvSpPr/>
              <p:nvPr>
                <p:custDataLst>
                  <p:tags r:id="rId12"/>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20"/>
              <p:cNvSpPr/>
              <p:nvPr>
                <p:custDataLst>
                  <p:tags r:id="rId13"/>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19"/>
              <p:cNvSpPr/>
              <p:nvPr>
                <p:custDataLst>
                  <p:tags r:id="rId14"/>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任意多边形 118"/>
              <p:cNvSpPr/>
              <p:nvPr>
                <p:custDataLst>
                  <p:tags r:id="rId15"/>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任意多边形 117"/>
              <p:cNvSpPr/>
              <p:nvPr>
                <p:custDataLst>
                  <p:tags r:id="rId16"/>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16"/>
              <p:cNvSpPr/>
              <p:nvPr>
                <p:custDataLst>
                  <p:tags r:id="rId17"/>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15"/>
              <p:cNvSpPr/>
              <p:nvPr>
                <p:custDataLst>
                  <p:tags r:id="rId18"/>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4"/>
              <p:cNvSpPr/>
              <p:nvPr>
                <p:custDataLst>
                  <p:tags r:id="rId19"/>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3"/>
              <p:cNvSpPr/>
              <p:nvPr>
                <p:custDataLst>
                  <p:tags r:id="rId20"/>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2"/>
              <p:cNvSpPr/>
              <p:nvPr>
                <p:custDataLst>
                  <p:tags r:id="rId21"/>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1"/>
              <p:cNvSpPr/>
              <p:nvPr>
                <p:custDataLst>
                  <p:tags r:id="rId22"/>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0"/>
              <p:cNvSpPr/>
              <p:nvPr>
                <p:custDataLst>
                  <p:tags r:id="rId23"/>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09"/>
              <p:cNvSpPr/>
              <p:nvPr>
                <p:custDataLst>
                  <p:tags r:id="rId24"/>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08"/>
              <p:cNvSpPr/>
              <p:nvPr>
                <p:custDataLst>
                  <p:tags r:id="rId25"/>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07"/>
              <p:cNvSpPr/>
              <p:nvPr>
                <p:custDataLst>
                  <p:tags r:id="rId26"/>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06"/>
              <p:cNvSpPr/>
              <p:nvPr>
                <p:custDataLst>
                  <p:tags r:id="rId27"/>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Freeform 10"/>
          <p:cNvSpPr/>
          <p:nvPr>
            <p:custDataLst>
              <p:tags r:id="rId1"/>
            </p:custDataLst>
          </p:nvPr>
        </p:nvSpPr>
        <p:spPr bwMode="auto">
          <a:xfrm>
            <a:off x="8909050" y="2859087"/>
            <a:ext cx="3282950" cy="3998913"/>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Freeform 5"/>
          <p:cNvSpPr/>
          <p:nvPr>
            <p:custDataLst>
              <p:tags r:id="rId2"/>
            </p:custDataLst>
          </p:nvPr>
        </p:nvSpPr>
        <p:spPr bwMode="auto">
          <a:xfrm>
            <a:off x="0"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9" name="Freeform 6"/>
          <p:cNvSpPr/>
          <p:nvPr>
            <p:custDataLst>
              <p:tags r:id="rId3"/>
            </p:custDataLst>
          </p:nvPr>
        </p:nvSpPr>
        <p:spPr bwMode="auto">
          <a:xfrm>
            <a:off x="0" y="3995737"/>
            <a:ext cx="2433638" cy="2862263"/>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0" name="Freeform 7"/>
          <p:cNvSpPr/>
          <p:nvPr>
            <p:custDataLst>
              <p:tags r:id="rId4"/>
            </p:custDataLst>
          </p:nvPr>
        </p:nvSpPr>
        <p:spPr bwMode="auto">
          <a:xfrm>
            <a:off x="479502" y="5089664"/>
            <a:ext cx="4076997" cy="1768336"/>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1" name="Freeform 8"/>
          <p:cNvSpPr/>
          <p:nvPr>
            <p:custDataLst>
              <p:tags r:id="rId5"/>
            </p:custDataLst>
          </p:nvPr>
        </p:nvSpPr>
        <p:spPr bwMode="auto">
          <a:xfrm>
            <a:off x="4865858" y="5074503"/>
            <a:ext cx="6305380" cy="1783497"/>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2" name="Freeform 9"/>
          <p:cNvSpPr/>
          <p:nvPr>
            <p:custDataLst>
              <p:tags r:id="rId6"/>
            </p:custDataLst>
          </p:nvPr>
        </p:nvSpPr>
        <p:spPr bwMode="auto">
          <a:xfrm>
            <a:off x="10150475" y="4402137"/>
            <a:ext cx="2041525" cy="2455863"/>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custDataLst>
              <p:tags r:id="rId7"/>
            </p:custDataLst>
          </p:nvPr>
        </p:nvSpPr>
        <p:spPr bwMode="auto">
          <a:xfrm>
            <a:off x="10493375" y="0"/>
            <a:ext cx="1698625" cy="154305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5" name="组合 4"/>
          <p:cNvGrpSpPr/>
          <p:nvPr>
            <p:custDataLst>
              <p:tags r:id="rId8"/>
            </p:custDataLst>
          </p:nvPr>
        </p:nvGrpSpPr>
        <p:grpSpPr>
          <a:xfrm>
            <a:off x="853588" y="-15913"/>
            <a:ext cx="1778716" cy="1425979"/>
            <a:chOff x="853588" y="-15913"/>
            <a:chExt cx="1778716" cy="1425979"/>
          </a:xfrm>
        </p:grpSpPr>
        <p:sp>
          <p:nvSpPr>
            <p:cNvPr id="15" name="任意多边形 122"/>
            <p:cNvSpPr/>
            <p:nvPr>
              <p:custDataLst>
                <p:tags r:id="rId77"/>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21"/>
            <p:cNvSpPr/>
            <p:nvPr>
              <p:custDataLst>
                <p:tags r:id="rId78"/>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20"/>
            <p:cNvSpPr/>
            <p:nvPr>
              <p:custDataLst>
                <p:tags r:id="rId79"/>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9"/>
            <p:cNvSpPr/>
            <p:nvPr>
              <p:custDataLst>
                <p:tags r:id="rId80"/>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8"/>
            <p:cNvSpPr/>
            <p:nvPr>
              <p:custDataLst>
                <p:tags r:id="rId81"/>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7"/>
            <p:cNvSpPr/>
            <p:nvPr>
              <p:custDataLst>
                <p:tags r:id="rId82"/>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6"/>
            <p:cNvSpPr/>
            <p:nvPr>
              <p:custDataLst>
                <p:tags r:id="rId83"/>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5"/>
            <p:cNvSpPr/>
            <p:nvPr>
              <p:custDataLst>
                <p:tags r:id="rId84"/>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4"/>
            <p:cNvSpPr/>
            <p:nvPr>
              <p:custDataLst>
                <p:tags r:id="rId85"/>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13"/>
            <p:cNvSpPr/>
            <p:nvPr>
              <p:custDataLst>
                <p:tags r:id="rId86"/>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12"/>
            <p:cNvSpPr/>
            <p:nvPr>
              <p:custDataLst>
                <p:tags r:id="rId87"/>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11"/>
            <p:cNvSpPr/>
            <p:nvPr>
              <p:custDataLst>
                <p:tags r:id="rId88"/>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10"/>
            <p:cNvSpPr/>
            <p:nvPr>
              <p:custDataLst>
                <p:tags r:id="rId89"/>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任意多边形 109"/>
            <p:cNvSpPr/>
            <p:nvPr>
              <p:custDataLst>
                <p:tags r:id="rId90"/>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任意多边形 108"/>
            <p:cNvSpPr/>
            <p:nvPr>
              <p:custDataLst>
                <p:tags r:id="rId91"/>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107"/>
            <p:cNvSpPr/>
            <p:nvPr>
              <p:custDataLst>
                <p:tags r:id="rId92"/>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106"/>
            <p:cNvSpPr/>
            <p:nvPr>
              <p:custDataLst>
                <p:tags r:id="rId93"/>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5" name="组合 54"/>
          <p:cNvGrpSpPr/>
          <p:nvPr>
            <p:custDataLst>
              <p:tags r:id="rId9"/>
            </p:custDataLst>
          </p:nvPr>
        </p:nvGrpSpPr>
        <p:grpSpPr>
          <a:xfrm>
            <a:off x="2753955" y="5356596"/>
            <a:ext cx="1853474" cy="1512821"/>
            <a:chOff x="2753955" y="5356596"/>
            <a:chExt cx="1853474" cy="1512821"/>
          </a:xfrm>
        </p:grpSpPr>
        <p:sp>
          <p:nvSpPr>
            <p:cNvPr id="36" name="任意多边形 152"/>
            <p:cNvSpPr/>
            <p:nvPr>
              <p:custDataLst>
                <p:tags r:id="rId60"/>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51"/>
            <p:cNvSpPr/>
            <p:nvPr>
              <p:custDataLst>
                <p:tags r:id="rId61"/>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50"/>
            <p:cNvSpPr/>
            <p:nvPr>
              <p:custDataLst>
                <p:tags r:id="rId62"/>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9"/>
            <p:cNvSpPr/>
            <p:nvPr>
              <p:custDataLst>
                <p:tags r:id="rId63"/>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8"/>
            <p:cNvSpPr/>
            <p:nvPr>
              <p:custDataLst>
                <p:tags r:id="rId64"/>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7"/>
            <p:cNvSpPr/>
            <p:nvPr>
              <p:custDataLst>
                <p:tags r:id="rId65"/>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6"/>
            <p:cNvSpPr/>
            <p:nvPr>
              <p:custDataLst>
                <p:tags r:id="rId66"/>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5"/>
            <p:cNvSpPr/>
            <p:nvPr>
              <p:custDataLst>
                <p:tags r:id="rId67"/>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4"/>
            <p:cNvSpPr/>
            <p:nvPr>
              <p:custDataLst>
                <p:tags r:id="rId68"/>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43"/>
            <p:cNvSpPr/>
            <p:nvPr>
              <p:custDataLst>
                <p:tags r:id="rId69"/>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42"/>
            <p:cNvSpPr/>
            <p:nvPr>
              <p:custDataLst>
                <p:tags r:id="rId70"/>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41"/>
            <p:cNvSpPr/>
            <p:nvPr>
              <p:custDataLst>
                <p:tags r:id="rId71"/>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40"/>
            <p:cNvSpPr/>
            <p:nvPr>
              <p:custDataLst>
                <p:tags r:id="rId72"/>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任意多边形 139"/>
            <p:cNvSpPr/>
            <p:nvPr>
              <p:custDataLst>
                <p:tags r:id="rId73"/>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任意多边形 138"/>
            <p:cNvSpPr/>
            <p:nvPr>
              <p:custDataLst>
                <p:tags r:id="rId74"/>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任意多边形 137"/>
            <p:cNvSpPr/>
            <p:nvPr>
              <p:custDataLst>
                <p:tags r:id="rId75"/>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任意多边形 136"/>
            <p:cNvSpPr/>
            <p:nvPr>
              <p:custDataLst>
                <p:tags r:id="rId76"/>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60" name="矩形 59"/>
          <p:cNvSpPr/>
          <p:nvPr>
            <p:custDataLst>
              <p:tags r:id="rId10"/>
            </p:custDataLst>
          </p:nvPr>
        </p:nvSpPr>
        <p:spPr>
          <a:xfrm>
            <a:off x="3691255" y="3792855"/>
            <a:ext cx="4671695" cy="510540"/>
          </a:xfrm>
          <a:prstGeom prst="rect">
            <a:avLst/>
          </a:prstGeom>
          <a:noFill/>
          <a:ln w="6350">
            <a:gradFill>
              <a:gsLst>
                <a:gs pos="0">
                  <a:schemeClr val="accent5"/>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4" name="组合 53"/>
          <p:cNvGrpSpPr/>
          <p:nvPr>
            <p:custDataLst>
              <p:tags r:id="rId11"/>
            </p:custDataLst>
          </p:nvPr>
        </p:nvGrpSpPr>
        <p:grpSpPr>
          <a:xfrm>
            <a:off x="9044119" y="-15877"/>
            <a:ext cx="2624337" cy="2103905"/>
            <a:chOff x="9044119" y="-15877"/>
            <a:chExt cx="2624337" cy="2103905"/>
          </a:xfrm>
        </p:grpSpPr>
        <p:sp>
          <p:nvSpPr>
            <p:cNvPr id="63" name="任意多边形 122"/>
            <p:cNvSpPr/>
            <p:nvPr>
              <p:custDataLst>
                <p:tags r:id="rId43"/>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21"/>
            <p:cNvSpPr/>
            <p:nvPr>
              <p:custDataLst>
                <p:tags r:id="rId44"/>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20"/>
            <p:cNvSpPr/>
            <p:nvPr>
              <p:custDataLst>
                <p:tags r:id="rId45"/>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19"/>
            <p:cNvSpPr/>
            <p:nvPr>
              <p:custDataLst>
                <p:tags r:id="rId46"/>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任意多边形 118"/>
            <p:cNvSpPr/>
            <p:nvPr>
              <p:custDataLst>
                <p:tags r:id="rId47"/>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任意多边形 117"/>
            <p:cNvSpPr/>
            <p:nvPr>
              <p:custDataLst>
                <p:tags r:id="rId48"/>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16"/>
            <p:cNvSpPr/>
            <p:nvPr>
              <p:custDataLst>
                <p:tags r:id="rId49"/>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15"/>
            <p:cNvSpPr/>
            <p:nvPr>
              <p:custDataLst>
                <p:tags r:id="rId50"/>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4"/>
            <p:cNvSpPr/>
            <p:nvPr>
              <p:custDataLst>
                <p:tags r:id="rId51"/>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3"/>
            <p:cNvSpPr/>
            <p:nvPr>
              <p:custDataLst>
                <p:tags r:id="rId52"/>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2"/>
            <p:cNvSpPr/>
            <p:nvPr>
              <p:custDataLst>
                <p:tags r:id="rId53"/>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1"/>
            <p:cNvSpPr/>
            <p:nvPr>
              <p:custDataLst>
                <p:tags r:id="rId54"/>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0"/>
            <p:cNvSpPr/>
            <p:nvPr>
              <p:custDataLst>
                <p:tags r:id="rId55"/>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09"/>
            <p:cNvSpPr/>
            <p:nvPr>
              <p:custDataLst>
                <p:tags r:id="rId56"/>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08"/>
            <p:cNvSpPr/>
            <p:nvPr>
              <p:custDataLst>
                <p:tags r:id="rId57"/>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07"/>
            <p:cNvSpPr/>
            <p:nvPr>
              <p:custDataLst>
                <p:tags r:id="rId58"/>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06"/>
            <p:cNvSpPr/>
            <p:nvPr>
              <p:custDataLst>
                <p:tags r:id="rId59"/>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3" name="组合 52"/>
          <p:cNvGrpSpPr/>
          <p:nvPr>
            <p:custDataLst>
              <p:tags r:id="rId12"/>
            </p:custDataLst>
          </p:nvPr>
        </p:nvGrpSpPr>
        <p:grpSpPr>
          <a:xfrm>
            <a:off x="3948556" y="-15912"/>
            <a:ext cx="842959" cy="675792"/>
            <a:chOff x="3948556" y="-15912"/>
            <a:chExt cx="842959" cy="675792"/>
          </a:xfrm>
        </p:grpSpPr>
        <p:sp>
          <p:nvSpPr>
            <p:cNvPr id="81" name="任意多边形 122"/>
            <p:cNvSpPr/>
            <p:nvPr>
              <p:custDataLst>
                <p:tags r:id="rId26"/>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21"/>
            <p:cNvSpPr/>
            <p:nvPr>
              <p:custDataLst>
                <p:tags r:id="rId27"/>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20"/>
            <p:cNvSpPr/>
            <p:nvPr>
              <p:custDataLst>
                <p:tags r:id="rId28"/>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19"/>
            <p:cNvSpPr/>
            <p:nvPr>
              <p:custDataLst>
                <p:tags r:id="rId29"/>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任意多边形 118"/>
            <p:cNvSpPr/>
            <p:nvPr>
              <p:custDataLst>
                <p:tags r:id="rId30"/>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任意多边形 117"/>
            <p:cNvSpPr/>
            <p:nvPr>
              <p:custDataLst>
                <p:tags r:id="rId31"/>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7" name="任意多边形 116"/>
            <p:cNvSpPr/>
            <p:nvPr>
              <p:custDataLst>
                <p:tags r:id="rId32"/>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任意多边形 115"/>
            <p:cNvSpPr/>
            <p:nvPr>
              <p:custDataLst>
                <p:tags r:id="rId33"/>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9" name="任意多边形 114"/>
            <p:cNvSpPr/>
            <p:nvPr>
              <p:custDataLst>
                <p:tags r:id="rId34"/>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0" name="任意多边形 113"/>
            <p:cNvSpPr/>
            <p:nvPr>
              <p:custDataLst>
                <p:tags r:id="rId35"/>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任意多边形 112"/>
            <p:cNvSpPr/>
            <p:nvPr>
              <p:custDataLst>
                <p:tags r:id="rId36"/>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任意多边形 111"/>
            <p:cNvSpPr/>
            <p:nvPr>
              <p:custDataLst>
                <p:tags r:id="rId37"/>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3" name="任意多边形 110"/>
            <p:cNvSpPr/>
            <p:nvPr>
              <p:custDataLst>
                <p:tags r:id="rId38"/>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任意多边形 109"/>
            <p:cNvSpPr/>
            <p:nvPr>
              <p:custDataLst>
                <p:tags r:id="rId39"/>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任意多边形 108"/>
            <p:cNvSpPr/>
            <p:nvPr>
              <p:custDataLst>
                <p:tags r:id="rId40"/>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任意多边形 107"/>
            <p:cNvSpPr/>
            <p:nvPr>
              <p:custDataLst>
                <p:tags r:id="rId41"/>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7" name="任意多边形 106"/>
            <p:cNvSpPr/>
            <p:nvPr>
              <p:custDataLst>
                <p:tags r:id="rId42"/>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98" name="组合 97"/>
          <p:cNvGrpSpPr/>
          <p:nvPr>
            <p:custDataLst>
              <p:tags r:id="rId13"/>
            </p:custDataLst>
          </p:nvPr>
        </p:nvGrpSpPr>
        <p:grpSpPr>
          <a:xfrm flipV="1">
            <a:off x="4846073" y="1206906"/>
            <a:ext cx="2499854" cy="423321"/>
            <a:chOff x="4846073" y="4928576"/>
            <a:chExt cx="2499854" cy="423321"/>
          </a:xfrm>
          <a:solidFill>
            <a:srgbClr val="B8CD32"/>
          </a:solidFill>
        </p:grpSpPr>
        <p:cxnSp>
          <p:nvCxnSpPr>
            <p:cNvPr id="99" name="直接连接符 98"/>
            <p:cNvCxnSpPr/>
            <p:nvPr>
              <p:custDataLst>
                <p:tags r:id="rId23"/>
              </p:custDataLst>
            </p:nvPr>
          </p:nvCxnSpPr>
          <p:spPr>
            <a:xfrm flipV="1">
              <a:off x="7345927" y="4928576"/>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custDataLst>
                <p:tags r:id="rId24"/>
              </p:custDataLst>
            </p:nvPr>
          </p:nvCxnSpPr>
          <p:spPr>
            <a:xfrm rot="10800000">
              <a:off x="4846074" y="5258793"/>
              <a:ext cx="2499853" cy="0"/>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custDataLst>
                <p:tags r:id="rId25"/>
              </p:custDataLst>
            </p:nvPr>
          </p:nvCxnSpPr>
          <p:spPr>
            <a:xfrm flipV="1">
              <a:off x="4846073" y="4928576"/>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custDataLst>
              <p:tags r:id="rId14"/>
            </p:custDataLst>
          </p:nvPr>
        </p:nvGrpSpPr>
        <p:grpSpPr>
          <a:xfrm>
            <a:off x="4846073" y="5229700"/>
            <a:ext cx="2499854" cy="644021"/>
            <a:chOff x="4846073" y="4936838"/>
            <a:chExt cx="2499854" cy="644021"/>
          </a:xfrm>
        </p:grpSpPr>
        <p:cxnSp>
          <p:nvCxnSpPr>
            <p:cNvPr id="102" name="直接连接符 101"/>
            <p:cNvCxnSpPr/>
            <p:nvPr>
              <p:custDataLst>
                <p:tags r:id="rId20"/>
              </p:custDataLst>
            </p:nvPr>
          </p:nvCxnSpPr>
          <p:spPr>
            <a:xfrm flipV="1">
              <a:off x="7345927" y="4936838"/>
              <a:ext cx="0" cy="644021"/>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custDataLst>
                <p:tags r:id="rId21"/>
              </p:custDataLst>
            </p:nvPr>
          </p:nvCxnSpPr>
          <p:spPr>
            <a:xfrm rot="10800000">
              <a:off x="4846074" y="5487382"/>
              <a:ext cx="2499853" cy="0"/>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custDataLst>
                <p:tags r:id="rId22"/>
              </p:custDataLst>
            </p:nvPr>
          </p:nvCxnSpPr>
          <p:spPr>
            <a:xfrm flipV="1">
              <a:off x="4846073" y="4936838"/>
              <a:ext cx="0" cy="644021"/>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ctrTitle" hasCustomPrompt="1"/>
            <p:custDataLst>
              <p:tags r:id="rId15"/>
            </p:custDataLst>
          </p:nvPr>
        </p:nvSpPr>
        <p:spPr>
          <a:xfrm>
            <a:off x="2331537" y="2195875"/>
            <a:ext cx="7528927" cy="1515717"/>
          </a:xfrm>
        </p:spPr>
        <p:txBody>
          <a:bodyPr lIns="90000" tIns="46800" rIns="90000" bIns="46800" anchor="ctr">
            <a:normAutofit/>
          </a:bodyPr>
          <a:lstStyle>
            <a:lvl1pPr algn="ctr">
              <a:defRPr sz="7200" spc="600">
                <a:gradFill>
                  <a:gsLst>
                    <a:gs pos="0">
                      <a:schemeClr val="accent5"/>
                    </a:gs>
                    <a:gs pos="100000">
                      <a:schemeClr val="accent2"/>
                    </a:gs>
                  </a:gsLst>
                  <a:lin ang="0" scaled="0"/>
                </a:gradFill>
              </a:defRPr>
            </a:lvl1pPr>
          </a:lstStyle>
          <a:p>
            <a:r>
              <a:rPr lang="zh-CN" altLang="en-US" dirty="0"/>
              <a:t>编辑标题</a:t>
            </a:r>
          </a:p>
        </p:txBody>
      </p:sp>
      <p:sp>
        <p:nvSpPr>
          <p:cNvPr id="3" name="副标题 2"/>
          <p:cNvSpPr>
            <a:spLocks noGrp="1"/>
          </p:cNvSpPr>
          <p:nvPr>
            <p:ph type="subTitle" idx="1"/>
            <p:custDataLst>
              <p:tags r:id="rId16"/>
            </p:custDataLst>
          </p:nvPr>
        </p:nvSpPr>
        <p:spPr>
          <a:xfrm>
            <a:off x="3691255" y="3806825"/>
            <a:ext cx="4671695" cy="482600"/>
          </a:xfrm>
        </p:spPr>
        <p:txBody>
          <a:bodyPr lIns="90000" tIns="46800" rIns="90000" bIns="46800" anchor="ctr">
            <a:normAutofit/>
          </a:bodyPr>
          <a:lstStyle>
            <a:lvl1pPr marL="0" indent="0" algn="dist">
              <a:buNone/>
              <a:defRPr sz="2000" spc="0" baseline="0">
                <a:gradFill>
                  <a:gsLst>
                    <a:gs pos="0">
                      <a:schemeClr val="accent5"/>
                    </a:gs>
                    <a:gs pos="100000">
                      <a:schemeClr val="accent2"/>
                    </a:gs>
                  </a:gsLst>
                  <a:lin ang="0" scaled="0"/>
                </a:gra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16" name="日期占位符 15"/>
          <p:cNvSpPr>
            <a:spLocks noGrp="1"/>
          </p:cNvSpPr>
          <p:nvPr>
            <p:ph type="dt" sz="half" idx="10"/>
            <p:custDataLst>
              <p:tags r:id="rId17"/>
            </p:custDataLst>
          </p:nvPr>
        </p:nvSpPr>
        <p:spPr/>
        <p:txBody>
          <a:bodyPr/>
          <a:lstStyle>
            <a:lvl1pPr>
              <a:defRPr>
                <a:solidFill>
                  <a:schemeClr val="bg1">
                    <a:lumMod val="50000"/>
                  </a:schemeClr>
                </a:solidFill>
              </a:defRPr>
            </a:lvl1pPr>
          </a:lstStyle>
          <a:p>
            <a:fld id="{760FBDFE-C587-4B4C-A407-44438C67B59E}" type="datetimeFigureOut">
              <a:rPr lang="zh-CN" altLang="en-US" smtClean="0"/>
              <a:t>2023-11-15</a:t>
            </a:fld>
            <a:endParaRPr lang="zh-CN" altLang="en-US"/>
          </a:p>
        </p:txBody>
      </p:sp>
      <p:sp>
        <p:nvSpPr>
          <p:cNvPr id="17" name="页脚占位符 16"/>
          <p:cNvSpPr>
            <a:spLocks noGrp="1"/>
          </p:cNvSpPr>
          <p:nvPr>
            <p:ph type="ftr" sz="quarter" idx="11"/>
            <p:custDataLst>
              <p:tags r:id="rId18"/>
            </p:custDataLst>
          </p:nvPr>
        </p:nvSpPr>
        <p:spPr/>
        <p:txBody>
          <a:bodyPr/>
          <a:lstStyle>
            <a:lvl1pPr>
              <a:defRPr>
                <a:solidFill>
                  <a:schemeClr val="bg1">
                    <a:lumMod val="50000"/>
                  </a:schemeClr>
                </a:solidFill>
              </a:defRPr>
            </a:lvl1pPr>
          </a:lstStyle>
          <a:p>
            <a:endParaRPr lang="zh-CN" altLang="en-US" dirty="0"/>
          </a:p>
        </p:txBody>
      </p:sp>
      <p:sp>
        <p:nvSpPr>
          <p:cNvPr id="18" name="灯片编号占位符 17"/>
          <p:cNvSpPr>
            <a:spLocks noGrp="1"/>
          </p:cNvSpPr>
          <p:nvPr>
            <p:ph type="sldNum" sz="quarter" idx="12"/>
            <p:custDataLst>
              <p:tags r:id="rId19"/>
            </p:custDataLst>
          </p:nvPr>
        </p:nvSpPr>
        <p:spPr/>
        <p:txBody>
          <a:bodyPr/>
          <a:lstStyle>
            <a:lvl1pPr>
              <a:defRPr>
                <a:solidFill>
                  <a:schemeClr val="bg1">
                    <a:lumMod val="50000"/>
                  </a:schemeClr>
                </a:solidFill>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Freeform 10"/>
          <p:cNvSpPr/>
          <p:nvPr>
            <p:custDataLst>
              <p:tags r:id="rId1"/>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Freeform 5"/>
          <p:cNvSpPr/>
          <p:nvPr>
            <p:custDataLst>
              <p:tags r:id="rId2"/>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9" name="Freeform 6"/>
          <p:cNvSpPr/>
          <p:nvPr>
            <p:custDataLst>
              <p:tags r:id="rId3"/>
            </p:custDataLst>
          </p:nvPr>
        </p:nvSpPr>
        <p:spPr bwMode="auto">
          <a:xfrm>
            <a:off x="0" y="5821680"/>
            <a:ext cx="881131" cy="1036320"/>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10" name="组合 9"/>
          <p:cNvGrpSpPr/>
          <p:nvPr>
            <p:custDataLst>
              <p:tags r:id="rId4"/>
            </p:custDataLst>
          </p:nvPr>
        </p:nvGrpSpPr>
        <p:grpSpPr>
          <a:xfrm>
            <a:off x="11298538" y="0"/>
            <a:ext cx="893461" cy="716280"/>
            <a:chOff x="9044119" y="-15877"/>
            <a:chExt cx="2624337" cy="2103905"/>
          </a:xfrm>
        </p:grpSpPr>
        <p:sp>
          <p:nvSpPr>
            <p:cNvPr id="11" name="任意多边形 122"/>
            <p:cNvSpPr/>
            <p:nvPr>
              <p:custDataLst>
                <p:tags r:id="rId18"/>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121"/>
            <p:cNvSpPr/>
            <p:nvPr>
              <p:custDataLst>
                <p:tags r:id="rId19"/>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120"/>
            <p:cNvSpPr/>
            <p:nvPr>
              <p:custDataLst>
                <p:tags r:id="rId20"/>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任意多边形 119"/>
            <p:cNvSpPr/>
            <p:nvPr>
              <p:custDataLst>
                <p:tags r:id="rId21"/>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18"/>
            <p:cNvSpPr/>
            <p:nvPr>
              <p:custDataLst>
                <p:tags r:id="rId22"/>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17"/>
            <p:cNvSpPr/>
            <p:nvPr>
              <p:custDataLst>
                <p:tags r:id="rId23"/>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6"/>
            <p:cNvSpPr/>
            <p:nvPr>
              <p:custDataLst>
                <p:tags r:id="rId24"/>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5"/>
            <p:cNvSpPr/>
            <p:nvPr>
              <p:custDataLst>
                <p:tags r:id="rId25"/>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4"/>
            <p:cNvSpPr/>
            <p:nvPr>
              <p:custDataLst>
                <p:tags r:id="rId26"/>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3"/>
            <p:cNvSpPr/>
            <p:nvPr>
              <p:custDataLst>
                <p:tags r:id="rId27"/>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2"/>
            <p:cNvSpPr/>
            <p:nvPr>
              <p:custDataLst>
                <p:tags r:id="rId28"/>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1"/>
            <p:cNvSpPr/>
            <p:nvPr>
              <p:custDataLst>
                <p:tags r:id="rId29"/>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0"/>
            <p:cNvSpPr/>
            <p:nvPr>
              <p:custDataLst>
                <p:tags r:id="rId30"/>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09"/>
            <p:cNvSpPr/>
            <p:nvPr>
              <p:custDataLst>
                <p:tags r:id="rId31"/>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08"/>
            <p:cNvSpPr/>
            <p:nvPr>
              <p:custDataLst>
                <p:tags r:id="rId32"/>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07"/>
            <p:cNvSpPr/>
            <p:nvPr>
              <p:custDataLst>
                <p:tags r:id="rId33"/>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6"/>
            <p:cNvSpPr/>
            <p:nvPr>
              <p:custDataLst>
                <p:tags r:id="rId34"/>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grpSp>
        <p:nvGrpSpPr>
          <p:cNvPr id="28" name="组合 27"/>
          <p:cNvGrpSpPr/>
          <p:nvPr>
            <p:custDataLst>
              <p:tags r:id="rId8"/>
            </p:custDataLst>
          </p:nvPr>
        </p:nvGrpSpPr>
        <p:grpSpPr>
          <a:xfrm rot="15253305" flipV="1">
            <a:off x="-67126" y="926797"/>
            <a:ext cx="794286" cy="328536"/>
            <a:chOff x="4739901" y="4919245"/>
            <a:chExt cx="2499854" cy="426211"/>
          </a:xfrm>
          <a:solidFill>
            <a:srgbClr val="B8CD32"/>
          </a:solidFill>
        </p:grpSpPr>
        <p:cxnSp>
          <p:nvCxnSpPr>
            <p:cNvPr id="29" name="直接连接符 28"/>
            <p:cNvCxnSpPr/>
            <p:nvPr>
              <p:custDataLst>
                <p:tags r:id="rId15"/>
              </p:custDataLst>
            </p:nvPr>
          </p:nvCxnSpPr>
          <p:spPr>
            <a:xfrm flipV="1">
              <a:off x="7183009" y="4919245"/>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6"/>
              </p:custDataLst>
            </p:nvPr>
          </p:nvCxnSpPr>
          <p:spPr>
            <a:xfrm rot="10800000">
              <a:off x="4739901" y="5222215"/>
              <a:ext cx="2499854" cy="0"/>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17"/>
              </p:custDataLst>
            </p:nvPr>
          </p:nvCxnSpPr>
          <p:spPr>
            <a:xfrm flipV="1">
              <a:off x="4900271" y="4922135"/>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custDataLst>
              <p:tags r:id="rId9"/>
            </p:custDataLst>
          </p:nvPr>
        </p:nvGrpSpPr>
        <p:grpSpPr>
          <a:xfrm rot="6590921" flipV="1">
            <a:off x="11439861" y="5989771"/>
            <a:ext cx="794286" cy="328536"/>
            <a:chOff x="4739901" y="4919245"/>
            <a:chExt cx="2499854" cy="426211"/>
          </a:xfrm>
          <a:solidFill>
            <a:srgbClr val="B8CD32"/>
          </a:solidFill>
        </p:grpSpPr>
        <p:cxnSp>
          <p:nvCxnSpPr>
            <p:cNvPr id="33" name="直接连接符 32"/>
            <p:cNvCxnSpPr/>
            <p:nvPr>
              <p:custDataLst>
                <p:tags r:id="rId12"/>
              </p:custDataLst>
            </p:nvPr>
          </p:nvCxnSpPr>
          <p:spPr>
            <a:xfrm flipV="1">
              <a:off x="7183009" y="4919245"/>
              <a:ext cx="0" cy="423321"/>
            </a:xfrm>
            <a:prstGeom prst="line">
              <a:avLst/>
            </a:prstGeom>
            <a:grpFill/>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custDataLst>
                <p:tags r:id="rId13"/>
              </p:custDataLst>
            </p:nvPr>
          </p:nvCxnSpPr>
          <p:spPr>
            <a:xfrm rot="10800000">
              <a:off x="4739901" y="5222215"/>
              <a:ext cx="2499854" cy="0"/>
            </a:xfrm>
            <a:prstGeom prst="line">
              <a:avLst/>
            </a:prstGeom>
            <a:grpFill/>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4"/>
              </p:custDataLst>
            </p:nvPr>
          </p:nvCxnSpPr>
          <p:spPr>
            <a:xfrm flipV="1">
              <a:off x="4900271" y="4922135"/>
              <a:ext cx="0" cy="423321"/>
            </a:xfrm>
            <a:prstGeom prst="line">
              <a:avLst/>
            </a:prstGeom>
            <a:grpFill/>
            <a:ln w="1905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custDataLst>
              <p:tags r:id="rId10"/>
            </p:custDataLst>
          </p:nvPr>
        </p:nvSpPr>
        <p:spPr>
          <a:xfrm>
            <a:off x="623888" y="406800"/>
            <a:ext cx="10944225" cy="863601"/>
          </a:xfrm>
        </p:spPr>
        <p:txBody>
          <a:bodyPr>
            <a:normAutofit/>
          </a:bodyPr>
          <a:lstStyle>
            <a:lvl1pPr>
              <a:defRPr sz="2800" baseline="0"/>
            </a:lvl1pPr>
          </a:lstStyle>
          <a:p>
            <a:r>
              <a:rPr lang="zh-CN" altLang="en-US"/>
              <a:t>单击此处编辑母版标题样式</a:t>
            </a:r>
            <a:endParaRPr lang="zh-CN" altLang="en-US" dirty="0"/>
          </a:p>
        </p:txBody>
      </p:sp>
      <p:sp>
        <p:nvSpPr>
          <p:cNvPr id="3" name="内容占位符 2"/>
          <p:cNvSpPr>
            <a:spLocks noGrp="1"/>
          </p:cNvSpPr>
          <p:nvPr>
            <p:ph idx="1"/>
            <p:custDataLst>
              <p:tags r:id="rId11"/>
            </p:custDataLst>
          </p:nvPr>
        </p:nvSpPr>
        <p:spPr>
          <a:xfrm>
            <a:off x="623888" y="1412875"/>
            <a:ext cx="10944224" cy="4895850"/>
          </a:xfrm>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Freeform 10"/>
          <p:cNvSpPr/>
          <p:nvPr>
            <p:custDataLst>
              <p:tags r:id="rId1"/>
            </p:custDataLst>
          </p:nvPr>
        </p:nvSpPr>
        <p:spPr bwMode="auto">
          <a:xfrm>
            <a:off x="8909050" y="2859087"/>
            <a:ext cx="3282950" cy="3998913"/>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Freeform 5"/>
          <p:cNvSpPr/>
          <p:nvPr>
            <p:custDataLst>
              <p:tags r:id="rId2"/>
            </p:custDataLst>
          </p:nvPr>
        </p:nvSpPr>
        <p:spPr bwMode="auto">
          <a:xfrm>
            <a:off x="0"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9" name="Freeform 6"/>
          <p:cNvSpPr/>
          <p:nvPr>
            <p:custDataLst>
              <p:tags r:id="rId3"/>
            </p:custDataLst>
          </p:nvPr>
        </p:nvSpPr>
        <p:spPr bwMode="auto">
          <a:xfrm>
            <a:off x="0" y="3995737"/>
            <a:ext cx="2433638" cy="2862263"/>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0" name="Freeform 7"/>
          <p:cNvSpPr/>
          <p:nvPr>
            <p:custDataLst>
              <p:tags r:id="rId4"/>
            </p:custDataLst>
          </p:nvPr>
        </p:nvSpPr>
        <p:spPr bwMode="auto">
          <a:xfrm>
            <a:off x="479502" y="5089664"/>
            <a:ext cx="4076997" cy="1768336"/>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1" name="Freeform 8"/>
          <p:cNvSpPr/>
          <p:nvPr>
            <p:custDataLst>
              <p:tags r:id="rId5"/>
            </p:custDataLst>
          </p:nvPr>
        </p:nvSpPr>
        <p:spPr bwMode="auto">
          <a:xfrm>
            <a:off x="4865858" y="5074503"/>
            <a:ext cx="6305380" cy="1783497"/>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2" name="Freeform 9"/>
          <p:cNvSpPr/>
          <p:nvPr>
            <p:custDataLst>
              <p:tags r:id="rId6"/>
            </p:custDataLst>
          </p:nvPr>
        </p:nvSpPr>
        <p:spPr bwMode="auto">
          <a:xfrm>
            <a:off x="10150475" y="4402137"/>
            <a:ext cx="2041525" cy="2455863"/>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custDataLst>
              <p:tags r:id="rId7"/>
            </p:custDataLst>
          </p:nvPr>
        </p:nvSpPr>
        <p:spPr bwMode="auto">
          <a:xfrm>
            <a:off x="10493375" y="0"/>
            <a:ext cx="1698625" cy="154305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14" name="组合 13"/>
          <p:cNvGrpSpPr/>
          <p:nvPr>
            <p:custDataLst>
              <p:tags r:id="rId8"/>
            </p:custDataLst>
          </p:nvPr>
        </p:nvGrpSpPr>
        <p:grpSpPr>
          <a:xfrm>
            <a:off x="853588" y="-5639"/>
            <a:ext cx="1778716" cy="1425979"/>
            <a:chOff x="853588" y="-15913"/>
            <a:chExt cx="1778716" cy="1425979"/>
          </a:xfrm>
        </p:grpSpPr>
        <p:sp>
          <p:nvSpPr>
            <p:cNvPr id="15" name="任意多边形 122"/>
            <p:cNvSpPr/>
            <p:nvPr>
              <p:custDataLst>
                <p:tags r:id="rId76"/>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21"/>
            <p:cNvSpPr/>
            <p:nvPr>
              <p:custDataLst>
                <p:tags r:id="rId77"/>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20"/>
            <p:cNvSpPr/>
            <p:nvPr>
              <p:custDataLst>
                <p:tags r:id="rId78"/>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9"/>
            <p:cNvSpPr/>
            <p:nvPr>
              <p:custDataLst>
                <p:tags r:id="rId79"/>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8"/>
            <p:cNvSpPr/>
            <p:nvPr>
              <p:custDataLst>
                <p:tags r:id="rId80"/>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7"/>
            <p:cNvSpPr/>
            <p:nvPr>
              <p:custDataLst>
                <p:tags r:id="rId81"/>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6"/>
            <p:cNvSpPr/>
            <p:nvPr>
              <p:custDataLst>
                <p:tags r:id="rId82"/>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5"/>
            <p:cNvSpPr/>
            <p:nvPr>
              <p:custDataLst>
                <p:tags r:id="rId83"/>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4"/>
            <p:cNvSpPr/>
            <p:nvPr>
              <p:custDataLst>
                <p:tags r:id="rId84"/>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3"/>
            <p:cNvSpPr/>
            <p:nvPr>
              <p:custDataLst>
                <p:tags r:id="rId85"/>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2"/>
            <p:cNvSpPr/>
            <p:nvPr>
              <p:custDataLst>
                <p:tags r:id="rId86"/>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1"/>
            <p:cNvSpPr/>
            <p:nvPr>
              <p:custDataLst>
                <p:tags r:id="rId87"/>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10"/>
            <p:cNvSpPr/>
            <p:nvPr>
              <p:custDataLst>
                <p:tags r:id="rId88"/>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09"/>
            <p:cNvSpPr/>
            <p:nvPr>
              <p:custDataLst>
                <p:tags r:id="rId89"/>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08"/>
            <p:cNvSpPr/>
            <p:nvPr>
              <p:custDataLst>
                <p:tags r:id="rId90"/>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07"/>
            <p:cNvSpPr/>
            <p:nvPr>
              <p:custDataLst>
                <p:tags r:id="rId91"/>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任意多边形 106"/>
            <p:cNvSpPr/>
            <p:nvPr>
              <p:custDataLst>
                <p:tags r:id="rId92"/>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2" name="组合 31"/>
          <p:cNvGrpSpPr/>
          <p:nvPr>
            <p:custDataLst>
              <p:tags r:id="rId9"/>
            </p:custDataLst>
          </p:nvPr>
        </p:nvGrpSpPr>
        <p:grpSpPr>
          <a:xfrm>
            <a:off x="2753955" y="5356596"/>
            <a:ext cx="1853474" cy="1512821"/>
            <a:chOff x="2753955" y="5356596"/>
            <a:chExt cx="1853474" cy="1512821"/>
          </a:xfrm>
        </p:grpSpPr>
        <p:sp>
          <p:nvSpPr>
            <p:cNvPr id="33" name="任意多边形 152"/>
            <p:cNvSpPr/>
            <p:nvPr>
              <p:custDataLst>
                <p:tags r:id="rId59"/>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151"/>
            <p:cNvSpPr/>
            <p:nvPr>
              <p:custDataLst>
                <p:tags r:id="rId60"/>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任意多边形 150"/>
            <p:cNvSpPr/>
            <p:nvPr>
              <p:custDataLst>
                <p:tags r:id="rId61"/>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任意多边形 149"/>
            <p:cNvSpPr/>
            <p:nvPr>
              <p:custDataLst>
                <p:tags r:id="rId62"/>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48"/>
            <p:cNvSpPr/>
            <p:nvPr>
              <p:custDataLst>
                <p:tags r:id="rId63"/>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47"/>
            <p:cNvSpPr/>
            <p:nvPr>
              <p:custDataLst>
                <p:tags r:id="rId64"/>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6"/>
            <p:cNvSpPr/>
            <p:nvPr>
              <p:custDataLst>
                <p:tags r:id="rId65"/>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5"/>
            <p:cNvSpPr/>
            <p:nvPr>
              <p:custDataLst>
                <p:tags r:id="rId66"/>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4"/>
            <p:cNvSpPr/>
            <p:nvPr>
              <p:custDataLst>
                <p:tags r:id="rId67"/>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3"/>
            <p:cNvSpPr/>
            <p:nvPr>
              <p:custDataLst>
                <p:tags r:id="rId68"/>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2"/>
            <p:cNvSpPr/>
            <p:nvPr>
              <p:custDataLst>
                <p:tags r:id="rId69"/>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1"/>
            <p:cNvSpPr/>
            <p:nvPr>
              <p:custDataLst>
                <p:tags r:id="rId70"/>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40"/>
            <p:cNvSpPr/>
            <p:nvPr>
              <p:custDataLst>
                <p:tags r:id="rId71"/>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39"/>
            <p:cNvSpPr/>
            <p:nvPr>
              <p:custDataLst>
                <p:tags r:id="rId72"/>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38"/>
            <p:cNvSpPr/>
            <p:nvPr>
              <p:custDataLst>
                <p:tags r:id="rId73"/>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37"/>
            <p:cNvSpPr/>
            <p:nvPr>
              <p:custDataLst>
                <p:tags r:id="rId74"/>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任意多边形 136"/>
            <p:cNvSpPr/>
            <p:nvPr>
              <p:custDataLst>
                <p:tags r:id="rId75"/>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51" name="组合 50"/>
          <p:cNvGrpSpPr/>
          <p:nvPr>
            <p:custDataLst>
              <p:tags r:id="rId10"/>
            </p:custDataLst>
          </p:nvPr>
        </p:nvGrpSpPr>
        <p:grpSpPr>
          <a:xfrm>
            <a:off x="9044119" y="-5603"/>
            <a:ext cx="2624337" cy="2103905"/>
            <a:chOff x="9044119" y="-15877"/>
            <a:chExt cx="2624337" cy="2103905"/>
          </a:xfrm>
        </p:grpSpPr>
        <p:sp>
          <p:nvSpPr>
            <p:cNvPr id="52" name="任意多边形 122"/>
            <p:cNvSpPr/>
            <p:nvPr>
              <p:custDataLst>
                <p:tags r:id="rId42"/>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任意多边形 121"/>
            <p:cNvSpPr/>
            <p:nvPr>
              <p:custDataLst>
                <p:tags r:id="rId43"/>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120"/>
            <p:cNvSpPr/>
            <p:nvPr>
              <p:custDataLst>
                <p:tags r:id="rId44"/>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任意多边形 119"/>
            <p:cNvSpPr/>
            <p:nvPr>
              <p:custDataLst>
                <p:tags r:id="rId45"/>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18"/>
            <p:cNvSpPr/>
            <p:nvPr>
              <p:custDataLst>
                <p:tags r:id="rId46"/>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任意多边形 117"/>
            <p:cNvSpPr/>
            <p:nvPr>
              <p:custDataLst>
                <p:tags r:id="rId47"/>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116"/>
            <p:cNvSpPr/>
            <p:nvPr>
              <p:custDataLst>
                <p:tags r:id="rId48"/>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任意多边形 115"/>
            <p:cNvSpPr/>
            <p:nvPr>
              <p:custDataLst>
                <p:tags r:id="rId49"/>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任意多边形 114"/>
            <p:cNvSpPr/>
            <p:nvPr>
              <p:custDataLst>
                <p:tags r:id="rId50"/>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任意多边形 113"/>
            <p:cNvSpPr/>
            <p:nvPr>
              <p:custDataLst>
                <p:tags r:id="rId51"/>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任意多边形 112"/>
            <p:cNvSpPr/>
            <p:nvPr>
              <p:custDataLst>
                <p:tags r:id="rId52"/>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任意多边形 111"/>
            <p:cNvSpPr/>
            <p:nvPr>
              <p:custDataLst>
                <p:tags r:id="rId53"/>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10"/>
            <p:cNvSpPr/>
            <p:nvPr>
              <p:custDataLst>
                <p:tags r:id="rId54"/>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09"/>
            <p:cNvSpPr/>
            <p:nvPr>
              <p:custDataLst>
                <p:tags r:id="rId55"/>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08"/>
            <p:cNvSpPr/>
            <p:nvPr>
              <p:custDataLst>
                <p:tags r:id="rId56"/>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任意多边形 107"/>
            <p:cNvSpPr/>
            <p:nvPr>
              <p:custDataLst>
                <p:tags r:id="rId57"/>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任意多边形 106"/>
            <p:cNvSpPr/>
            <p:nvPr>
              <p:custDataLst>
                <p:tags r:id="rId58"/>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9" name="组合 68"/>
          <p:cNvGrpSpPr/>
          <p:nvPr>
            <p:custDataLst>
              <p:tags r:id="rId11"/>
            </p:custDataLst>
          </p:nvPr>
        </p:nvGrpSpPr>
        <p:grpSpPr>
          <a:xfrm>
            <a:off x="3948556" y="-5638"/>
            <a:ext cx="842959" cy="675792"/>
            <a:chOff x="3948556" y="-15912"/>
            <a:chExt cx="842959" cy="675792"/>
          </a:xfrm>
        </p:grpSpPr>
        <p:sp>
          <p:nvSpPr>
            <p:cNvPr id="70" name="任意多边形 122"/>
            <p:cNvSpPr/>
            <p:nvPr>
              <p:custDataLst>
                <p:tags r:id="rId25"/>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21"/>
            <p:cNvSpPr/>
            <p:nvPr>
              <p:custDataLst>
                <p:tags r:id="rId26"/>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20"/>
            <p:cNvSpPr/>
            <p:nvPr>
              <p:custDataLst>
                <p:tags r:id="rId27"/>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9"/>
            <p:cNvSpPr/>
            <p:nvPr>
              <p:custDataLst>
                <p:tags r:id="rId28"/>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8"/>
            <p:cNvSpPr/>
            <p:nvPr>
              <p:custDataLst>
                <p:tags r:id="rId29"/>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7"/>
            <p:cNvSpPr/>
            <p:nvPr>
              <p:custDataLst>
                <p:tags r:id="rId30"/>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16"/>
            <p:cNvSpPr/>
            <p:nvPr>
              <p:custDataLst>
                <p:tags r:id="rId31"/>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15"/>
            <p:cNvSpPr/>
            <p:nvPr>
              <p:custDataLst>
                <p:tags r:id="rId32"/>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14"/>
            <p:cNvSpPr/>
            <p:nvPr>
              <p:custDataLst>
                <p:tags r:id="rId33"/>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13"/>
            <p:cNvSpPr/>
            <p:nvPr>
              <p:custDataLst>
                <p:tags r:id="rId34"/>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任意多边形 112"/>
            <p:cNvSpPr/>
            <p:nvPr>
              <p:custDataLst>
                <p:tags r:id="rId35"/>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111"/>
            <p:cNvSpPr/>
            <p:nvPr>
              <p:custDataLst>
                <p:tags r:id="rId36"/>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10"/>
            <p:cNvSpPr/>
            <p:nvPr>
              <p:custDataLst>
                <p:tags r:id="rId37"/>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09"/>
            <p:cNvSpPr/>
            <p:nvPr>
              <p:custDataLst>
                <p:tags r:id="rId38"/>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08"/>
            <p:cNvSpPr/>
            <p:nvPr>
              <p:custDataLst>
                <p:tags r:id="rId39"/>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5" name="任意多边形 107"/>
            <p:cNvSpPr/>
            <p:nvPr>
              <p:custDataLst>
                <p:tags r:id="rId40"/>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6" name="任意多边形 106"/>
            <p:cNvSpPr/>
            <p:nvPr>
              <p:custDataLst>
                <p:tags r:id="rId41"/>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87" name="组合 86"/>
          <p:cNvGrpSpPr/>
          <p:nvPr>
            <p:custDataLst>
              <p:tags r:id="rId12"/>
            </p:custDataLst>
          </p:nvPr>
        </p:nvGrpSpPr>
        <p:grpSpPr>
          <a:xfrm rot="5400000" flipV="1">
            <a:off x="8242798" y="3217339"/>
            <a:ext cx="2499854" cy="423321"/>
            <a:chOff x="4846073" y="4928576"/>
            <a:chExt cx="2499854" cy="423321"/>
          </a:xfrm>
          <a:solidFill>
            <a:srgbClr val="B8CD32"/>
          </a:solidFill>
        </p:grpSpPr>
        <p:cxnSp>
          <p:nvCxnSpPr>
            <p:cNvPr id="88" name="直接连接符 87"/>
            <p:cNvCxnSpPr/>
            <p:nvPr>
              <p:custDataLst>
                <p:tags r:id="rId22"/>
              </p:custDataLst>
            </p:nvPr>
          </p:nvCxnSpPr>
          <p:spPr>
            <a:xfrm flipV="1">
              <a:off x="7345927" y="4928576"/>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custDataLst>
                <p:tags r:id="rId23"/>
              </p:custDataLst>
            </p:nvPr>
          </p:nvCxnSpPr>
          <p:spPr>
            <a:xfrm rot="10800000">
              <a:off x="4846074" y="5258793"/>
              <a:ext cx="2499853" cy="0"/>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24"/>
              </p:custDataLst>
            </p:nvPr>
          </p:nvCxnSpPr>
          <p:spPr>
            <a:xfrm flipV="1">
              <a:off x="4846073" y="4928576"/>
              <a:ext cx="0" cy="423321"/>
            </a:xfrm>
            <a:prstGeom prst="line">
              <a:avLst/>
            </a:prstGeom>
            <a:grpFill/>
            <a:ln w="1905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91" name="组合 90"/>
          <p:cNvGrpSpPr/>
          <p:nvPr>
            <p:custDataLst>
              <p:tags r:id="rId13"/>
            </p:custDataLst>
          </p:nvPr>
        </p:nvGrpSpPr>
        <p:grpSpPr>
          <a:xfrm rot="5400000">
            <a:off x="1559700" y="3106989"/>
            <a:ext cx="2499854" cy="644021"/>
            <a:chOff x="4846073" y="4936838"/>
            <a:chExt cx="2499854" cy="644021"/>
          </a:xfrm>
        </p:grpSpPr>
        <p:cxnSp>
          <p:nvCxnSpPr>
            <p:cNvPr id="92" name="直接连接符 91"/>
            <p:cNvCxnSpPr/>
            <p:nvPr>
              <p:custDataLst>
                <p:tags r:id="rId19"/>
              </p:custDataLst>
            </p:nvPr>
          </p:nvCxnSpPr>
          <p:spPr>
            <a:xfrm flipV="1">
              <a:off x="7345927" y="4936838"/>
              <a:ext cx="0" cy="644021"/>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custDataLst>
                <p:tags r:id="rId20"/>
              </p:custDataLst>
            </p:nvPr>
          </p:nvCxnSpPr>
          <p:spPr>
            <a:xfrm rot="10800000">
              <a:off x="4846074" y="5487382"/>
              <a:ext cx="2499853" cy="0"/>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21"/>
              </p:custDataLst>
            </p:nvPr>
          </p:nvCxnSpPr>
          <p:spPr>
            <a:xfrm flipV="1">
              <a:off x="4846073" y="4936838"/>
              <a:ext cx="0" cy="644021"/>
            </a:xfrm>
            <a:prstGeom prst="line">
              <a:avLst/>
            </a:prstGeom>
            <a:ln w="19050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hasCustomPrompt="1"/>
            <p:custDataLst>
              <p:tags r:id="rId14"/>
            </p:custDataLst>
          </p:nvPr>
        </p:nvSpPr>
        <p:spPr>
          <a:xfrm>
            <a:off x="3376054" y="2898183"/>
            <a:ext cx="5439892" cy="1061634"/>
          </a:xfrm>
        </p:spPr>
        <p:txBody>
          <a:bodyPr anchor="b">
            <a:normAutofit/>
          </a:bodyPr>
          <a:lstStyle>
            <a:lvl1pPr algn="ctr">
              <a:defRPr sz="4400">
                <a:solidFill>
                  <a:schemeClr val="accent1"/>
                </a:solidFill>
              </a:defRPr>
            </a:lvl1pPr>
          </a:lstStyle>
          <a:p>
            <a:r>
              <a:rPr lang="zh-CN" altLang="en-US" dirty="0"/>
              <a:t>单击此处编辑标题</a:t>
            </a:r>
          </a:p>
        </p:txBody>
      </p:sp>
      <p:sp>
        <p:nvSpPr>
          <p:cNvPr id="3" name="文本占位符 2"/>
          <p:cNvSpPr>
            <a:spLocks noGrp="1"/>
          </p:cNvSpPr>
          <p:nvPr>
            <p:ph type="body" idx="1"/>
            <p:custDataLst>
              <p:tags r:id="rId15"/>
            </p:custDataLst>
          </p:nvPr>
        </p:nvSpPr>
        <p:spPr>
          <a:xfrm>
            <a:off x="3376054" y="4047036"/>
            <a:ext cx="5439892" cy="862218"/>
          </a:xfrm>
        </p:spPr>
        <p:txBody>
          <a:bodyPr>
            <a:normAutofit/>
          </a:bodyPr>
          <a:lstStyle>
            <a:lvl1pPr marL="0" indent="0" algn="ctr">
              <a:buNone/>
              <a:defRPr sz="26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custDataLst>
              <p:tags r:id="rId16"/>
            </p:custDataLst>
          </p:nvPr>
        </p:nvSpPr>
        <p:spPr/>
        <p:txBody>
          <a:bodyPr/>
          <a:lstStyle>
            <a:lvl1pPr>
              <a:defRPr>
                <a:solidFill>
                  <a:schemeClr val="bg1">
                    <a:lumMod val="50000"/>
                  </a:schemeClr>
                </a:solidFill>
              </a:defRPr>
            </a:lvl1p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11"/>
            <p:custDataLst>
              <p:tags r:id="rId17"/>
            </p:custDataLst>
          </p:nvPr>
        </p:nvSpPr>
        <p:spPr/>
        <p:txBody>
          <a:bodyPr/>
          <a:lstStyle>
            <a:lvl1pPr>
              <a:defRPr>
                <a:solidFill>
                  <a:schemeClr val="bg1">
                    <a:lumMod val="50000"/>
                  </a:schemeClr>
                </a:solidFill>
              </a:defRPr>
            </a:lvl1pPr>
          </a:lstStyle>
          <a:p>
            <a:endParaRPr lang="zh-CN" altLang="en-US"/>
          </a:p>
        </p:txBody>
      </p:sp>
      <p:sp>
        <p:nvSpPr>
          <p:cNvPr id="6" name="灯片编号占位符 5"/>
          <p:cNvSpPr>
            <a:spLocks noGrp="1"/>
          </p:cNvSpPr>
          <p:nvPr>
            <p:ph type="sldNum" sz="quarter" idx="12"/>
            <p:custDataLst>
              <p:tags r:id="rId18"/>
            </p:custDataLst>
          </p:nvPr>
        </p:nvSpPr>
        <p:spPr/>
        <p:txBody>
          <a:bodyPr/>
          <a:lstStyle>
            <a:lvl1pPr>
              <a:defRPr>
                <a:solidFill>
                  <a:schemeClr val="bg1">
                    <a:lumMod val="50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3887" y="406800"/>
            <a:ext cx="10944226" cy="863600"/>
          </a:xfrm>
        </p:spPr>
        <p:txBody>
          <a:bodyPr>
            <a:normAutofit/>
          </a:bodyPr>
          <a:lstStyle>
            <a:lvl1pPr>
              <a:defRPr sz="2800"/>
            </a:lvl1pPr>
          </a:lstStyle>
          <a:p>
            <a:r>
              <a:rPr lang="zh-CN" altLang="en-US"/>
              <a:t>单击此处编辑母版标题样式</a:t>
            </a:r>
            <a:endParaRPr lang="zh-CN" altLang="en-US" dirty="0"/>
          </a:p>
        </p:txBody>
      </p:sp>
      <p:sp>
        <p:nvSpPr>
          <p:cNvPr id="3" name="内容占位符 2"/>
          <p:cNvSpPr>
            <a:spLocks noGrp="1"/>
          </p:cNvSpPr>
          <p:nvPr>
            <p:ph sz="half" idx="1"/>
            <p:custDataLst>
              <p:tags r:id="rId2"/>
            </p:custDataLst>
          </p:nvPr>
        </p:nvSpPr>
        <p:spPr>
          <a:xfrm>
            <a:off x="623888" y="1414800"/>
            <a:ext cx="5400000" cy="4896000"/>
          </a:xfrm>
        </p:spPr>
        <p:txBody>
          <a:bodyPr vert="horz" lIns="91440" tIns="45720" rIns="91440" bIns="45720" rtlCol="0">
            <a:normAutofit/>
          </a:bodyPr>
          <a:lstStyle>
            <a:lvl1pPr>
              <a:defRPr lang="zh-CN" altLang="en-US" dirty="0"/>
            </a:lvl1pPr>
            <a:lvl2pPr>
              <a:defRPr lang="zh-CN" altLang="en-US" dirty="0"/>
            </a:lvl2pPr>
            <a:lvl3pPr>
              <a:defRPr lang="zh-CN" altLang="en-US" dirty="0"/>
            </a:lvl3pPr>
            <a:lvl4pPr>
              <a:defRPr lang="zh-CN" altLang="en-US" dirty="0"/>
            </a:lvl4pPr>
            <a:lvl5pPr>
              <a:defRPr lang="zh-CN" altLang="en-US" dirty="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custDataLst>
              <p:tags r:id="rId3"/>
            </p:custDataLst>
          </p:nvPr>
        </p:nvSpPr>
        <p:spPr>
          <a:xfrm>
            <a:off x="6168114" y="1414800"/>
            <a:ext cx="5400000" cy="4896000"/>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2023-11-15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3888" y="406800"/>
            <a:ext cx="10944225" cy="864000"/>
          </a:xfrm>
        </p:spPr>
        <p:txBody>
          <a:bodyPr>
            <a:normAutofit/>
          </a:bodyPr>
          <a:lstStyle>
            <a:lvl1pPr>
              <a:defRPr sz="2800"/>
            </a:lvl1pPr>
          </a:lstStyle>
          <a:p>
            <a:r>
              <a:rPr lang="zh-CN" altLang="en-US"/>
              <a:t>单击此处编辑母版标题样式</a:t>
            </a:r>
            <a:endParaRPr lang="zh-CN" altLang="en-US" dirty="0"/>
          </a:p>
        </p:txBody>
      </p:sp>
      <p:sp>
        <p:nvSpPr>
          <p:cNvPr id="3" name="文本占位符 2"/>
          <p:cNvSpPr>
            <a:spLocks noGrp="1"/>
          </p:cNvSpPr>
          <p:nvPr>
            <p:ph type="body" idx="1"/>
            <p:custDataLst>
              <p:tags r:id="rId2"/>
            </p:custDataLst>
          </p:nvPr>
        </p:nvSpPr>
        <p:spPr>
          <a:xfrm>
            <a:off x="623887" y="1414799"/>
            <a:ext cx="5400000" cy="862537"/>
          </a:xfrm>
        </p:spPr>
        <p:txBody>
          <a:bodyPr anchor="b"/>
          <a:lstStyle>
            <a:lvl1pPr marL="0" indent="0">
              <a:buNone/>
              <a:defRPr sz="2400" b="1"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custDataLst>
              <p:tags r:id="rId3"/>
            </p:custDataLst>
          </p:nvPr>
        </p:nvSpPr>
        <p:spPr>
          <a:xfrm>
            <a:off x="623887" y="2424217"/>
            <a:ext cx="5400000" cy="3888000"/>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文本占位符 4"/>
          <p:cNvSpPr>
            <a:spLocks noGrp="1"/>
          </p:cNvSpPr>
          <p:nvPr>
            <p:ph type="body" sz="quarter" idx="3"/>
            <p:custDataLst>
              <p:tags r:id="rId4"/>
            </p:custDataLst>
          </p:nvPr>
        </p:nvSpPr>
        <p:spPr>
          <a:xfrm>
            <a:off x="6166800" y="1414799"/>
            <a:ext cx="5400000" cy="862537"/>
          </a:xfrm>
        </p:spPr>
        <p:txBody>
          <a:bodyPr anchor="b"/>
          <a:lstStyle>
            <a:lvl1pPr marL="0" indent="0">
              <a:buNone/>
              <a:defRPr sz="2400" b="1"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custDataLst>
              <p:tags r:id="rId5"/>
            </p:custDataLst>
          </p:nvPr>
        </p:nvSpPr>
        <p:spPr>
          <a:xfrm>
            <a:off x="6166800" y="2424217"/>
            <a:ext cx="5400000" cy="3888000"/>
          </a:xfrm>
        </p:spPr>
        <p:txBody>
          <a:bodyPr>
            <a:normAutofit/>
          </a:bodyPr>
          <a:lstStyle>
            <a:lvl1pPr>
              <a:defRPr sz="1600"/>
            </a:lvl1pPr>
            <a:lvl2pPr>
              <a:defRPr sz="1600"/>
            </a:lvl2pPr>
            <a:lvl3pPr>
              <a:defRPr sz="16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2023-11-15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7" name="Freeform 5"/>
          <p:cNvSpPr/>
          <p:nvPr userDrawn="1">
            <p:custDataLst>
              <p:tags r:id="rId1"/>
            </p:custDataLst>
          </p:nvPr>
        </p:nvSpPr>
        <p:spPr bwMode="auto">
          <a:xfrm>
            <a:off x="0"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0" name="Freeform 8"/>
          <p:cNvSpPr/>
          <p:nvPr userDrawn="1">
            <p:custDataLst>
              <p:tags r:id="rId2"/>
            </p:custDataLst>
          </p:nvPr>
        </p:nvSpPr>
        <p:spPr bwMode="auto">
          <a:xfrm>
            <a:off x="5994754" y="5393815"/>
            <a:ext cx="5176483" cy="1464185"/>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 name="Freeform 10"/>
          <p:cNvSpPr/>
          <p:nvPr userDrawn="1">
            <p:custDataLst>
              <p:tags r:id="rId3"/>
            </p:custDataLst>
          </p:nvPr>
        </p:nvSpPr>
        <p:spPr bwMode="auto">
          <a:xfrm>
            <a:off x="9937278" y="4111557"/>
            <a:ext cx="2254721" cy="2746443"/>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11" name="Freeform 9"/>
          <p:cNvSpPr/>
          <p:nvPr userDrawn="1">
            <p:custDataLst>
              <p:tags r:id="rId4"/>
            </p:custDataLst>
          </p:nvPr>
        </p:nvSpPr>
        <p:spPr bwMode="auto">
          <a:xfrm>
            <a:off x="10789885" y="5171320"/>
            <a:ext cx="1402114" cy="1686680"/>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grpSp>
        <p:nvGrpSpPr>
          <p:cNvPr id="13" name="组合 12"/>
          <p:cNvGrpSpPr/>
          <p:nvPr userDrawn="1">
            <p:custDataLst>
              <p:tags r:id="rId5"/>
            </p:custDataLst>
          </p:nvPr>
        </p:nvGrpSpPr>
        <p:grpSpPr>
          <a:xfrm>
            <a:off x="853588" y="-15913"/>
            <a:ext cx="1778716" cy="1425979"/>
            <a:chOff x="853588" y="-15913"/>
            <a:chExt cx="1778716" cy="1425979"/>
          </a:xfrm>
        </p:grpSpPr>
        <p:sp>
          <p:nvSpPr>
            <p:cNvPr id="14" name="任意多边形 122"/>
            <p:cNvSpPr/>
            <p:nvPr>
              <p:custDataLst>
                <p:tags r:id="rId67"/>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21"/>
            <p:cNvSpPr/>
            <p:nvPr>
              <p:custDataLst>
                <p:tags r:id="rId68"/>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20"/>
            <p:cNvSpPr/>
            <p:nvPr>
              <p:custDataLst>
                <p:tags r:id="rId69"/>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9"/>
            <p:cNvSpPr/>
            <p:nvPr>
              <p:custDataLst>
                <p:tags r:id="rId70"/>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8"/>
            <p:cNvSpPr/>
            <p:nvPr>
              <p:custDataLst>
                <p:tags r:id="rId71"/>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7"/>
            <p:cNvSpPr/>
            <p:nvPr>
              <p:custDataLst>
                <p:tags r:id="rId72"/>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6"/>
            <p:cNvSpPr/>
            <p:nvPr>
              <p:custDataLst>
                <p:tags r:id="rId73"/>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5"/>
            <p:cNvSpPr/>
            <p:nvPr>
              <p:custDataLst>
                <p:tags r:id="rId74"/>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4"/>
            <p:cNvSpPr/>
            <p:nvPr>
              <p:custDataLst>
                <p:tags r:id="rId75"/>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3"/>
            <p:cNvSpPr/>
            <p:nvPr>
              <p:custDataLst>
                <p:tags r:id="rId76"/>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2"/>
            <p:cNvSpPr/>
            <p:nvPr>
              <p:custDataLst>
                <p:tags r:id="rId77"/>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1"/>
            <p:cNvSpPr/>
            <p:nvPr>
              <p:custDataLst>
                <p:tags r:id="rId78"/>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0"/>
            <p:cNvSpPr/>
            <p:nvPr>
              <p:custDataLst>
                <p:tags r:id="rId79"/>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9"/>
            <p:cNvSpPr/>
            <p:nvPr>
              <p:custDataLst>
                <p:tags r:id="rId80"/>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08"/>
            <p:cNvSpPr/>
            <p:nvPr>
              <p:custDataLst>
                <p:tags r:id="rId81"/>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07"/>
            <p:cNvSpPr/>
            <p:nvPr>
              <p:custDataLst>
                <p:tags r:id="rId82"/>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06"/>
            <p:cNvSpPr/>
            <p:nvPr>
              <p:custDataLst>
                <p:tags r:id="rId83"/>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Freeform 6"/>
          <p:cNvSpPr/>
          <p:nvPr userDrawn="1">
            <p:custDataLst>
              <p:tags r:id="rId6"/>
            </p:custDataLst>
          </p:nvPr>
        </p:nvSpPr>
        <p:spPr bwMode="auto">
          <a:xfrm>
            <a:off x="1" y="4442537"/>
            <a:ext cx="2055255" cy="2417237"/>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9" name="Freeform 7"/>
          <p:cNvSpPr/>
          <p:nvPr userDrawn="1">
            <p:custDataLst>
              <p:tags r:id="rId7"/>
            </p:custDataLst>
          </p:nvPr>
        </p:nvSpPr>
        <p:spPr bwMode="auto">
          <a:xfrm>
            <a:off x="404950" y="5366380"/>
            <a:ext cx="3443104" cy="1493394"/>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grpSp>
        <p:nvGrpSpPr>
          <p:cNvPr id="31" name="组合 30"/>
          <p:cNvGrpSpPr/>
          <p:nvPr userDrawn="1">
            <p:custDataLst>
              <p:tags r:id="rId8"/>
            </p:custDataLst>
          </p:nvPr>
        </p:nvGrpSpPr>
        <p:grpSpPr>
          <a:xfrm>
            <a:off x="2325770" y="5591809"/>
            <a:ext cx="1565295" cy="1277607"/>
            <a:chOff x="2753955" y="5356596"/>
            <a:chExt cx="1853474" cy="1512821"/>
          </a:xfrm>
        </p:grpSpPr>
        <p:sp>
          <p:nvSpPr>
            <p:cNvPr id="32" name="任意多边形 152"/>
            <p:cNvSpPr/>
            <p:nvPr>
              <p:custDataLst>
                <p:tags r:id="rId50"/>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151"/>
            <p:cNvSpPr/>
            <p:nvPr>
              <p:custDataLst>
                <p:tags r:id="rId51"/>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150"/>
            <p:cNvSpPr/>
            <p:nvPr>
              <p:custDataLst>
                <p:tags r:id="rId52"/>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任意多边形 149"/>
            <p:cNvSpPr/>
            <p:nvPr>
              <p:custDataLst>
                <p:tags r:id="rId53"/>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任意多边形 148"/>
            <p:cNvSpPr/>
            <p:nvPr>
              <p:custDataLst>
                <p:tags r:id="rId54"/>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47"/>
            <p:cNvSpPr/>
            <p:nvPr>
              <p:custDataLst>
                <p:tags r:id="rId55"/>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46"/>
            <p:cNvSpPr/>
            <p:nvPr>
              <p:custDataLst>
                <p:tags r:id="rId56"/>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5"/>
            <p:cNvSpPr/>
            <p:nvPr>
              <p:custDataLst>
                <p:tags r:id="rId57"/>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4"/>
            <p:cNvSpPr/>
            <p:nvPr>
              <p:custDataLst>
                <p:tags r:id="rId58"/>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3"/>
            <p:cNvSpPr/>
            <p:nvPr>
              <p:custDataLst>
                <p:tags r:id="rId59"/>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2"/>
            <p:cNvSpPr/>
            <p:nvPr>
              <p:custDataLst>
                <p:tags r:id="rId60"/>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1"/>
            <p:cNvSpPr/>
            <p:nvPr>
              <p:custDataLst>
                <p:tags r:id="rId61"/>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0"/>
            <p:cNvSpPr/>
            <p:nvPr>
              <p:custDataLst>
                <p:tags r:id="rId62"/>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39"/>
            <p:cNvSpPr/>
            <p:nvPr>
              <p:custDataLst>
                <p:tags r:id="rId63"/>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38"/>
            <p:cNvSpPr/>
            <p:nvPr>
              <p:custDataLst>
                <p:tags r:id="rId64"/>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37"/>
            <p:cNvSpPr/>
            <p:nvPr>
              <p:custDataLst>
                <p:tags r:id="rId65"/>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36"/>
            <p:cNvSpPr/>
            <p:nvPr>
              <p:custDataLst>
                <p:tags r:id="rId66"/>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Freeform 11"/>
          <p:cNvSpPr/>
          <p:nvPr userDrawn="1">
            <p:custDataLst>
              <p:tags r:id="rId9"/>
            </p:custDataLst>
          </p:nvPr>
        </p:nvSpPr>
        <p:spPr bwMode="auto">
          <a:xfrm>
            <a:off x="10650309" y="-1466"/>
            <a:ext cx="1541691" cy="140049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49" name="组合 48"/>
          <p:cNvGrpSpPr/>
          <p:nvPr userDrawn="1">
            <p:custDataLst>
              <p:tags r:id="rId10"/>
            </p:custDataLst>
          </p:nvPr>
        </p:nvGrpSpPr>
        <p:grpSpPr>
          <a:xfrm>
            <a:off x="9334948" y="-15876"/>
            <a:ext cx="2381878" cy="1909528"/>
            <a:chOff x="9044119" y="-15877"/>
            <a:chExt cx="2624337" cy="2103905"/>
          </a:xfrm>
        </p:grpSpPr>
        <p:sp>
          <p:nvSpPr>
            <p:cNvPr id="50" name="任意多边形 122"/>
            <p:cNvSpPr/>
            <p:nvPr>
              <p:custDataLst>
                <p:tags r:id="rId33"/>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任意多边形 121"/>
            <p:cNvSpPr/>
            <p:nvPr>
              <p:custDataLst>
                <p:tags r:id="rId34"/>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任意多边形 120"/>
            <p:cNvSpPr/>
            <p:nvPr>
              <p:custDataLst>
                <p:tags r:id="rId35"/>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任意多边形 119"/>
            <p:cNvSpPr/>
            <p:nvPr>
              <p:custDataLst>
                <p:tags r:id="rId36"/>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118"/>
            <p:cNvSpPr/>
            <p:nvPr>
              <p:custDataLst>
                <p:tags r:id="rId37"/>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任意多边形 117"/>
            <p:cNvSpPr/>
            <p:nvPr>
              <p:custDataLst>
                <p:tags r:id="rId38"/>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16"/>
            <p:cNvSpPr/>
            <p:nvPr>
              <p:custDataLst>
                <p:tags r:id="rId39"/>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任意多边形 115"/>
            <p:cNvSpPr/>
            <p:nvPr>
              <p:custDataLst>
                <p:tags r:id="rId40"/>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114"/>
            <p:cNvSpPr/>
            <p:nvPr>
              <p:custDataLst>
                <p:tags r:id="rId41"/>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任意多边形 113"/>
            <p:cNvSpPr/>
            <p:nvPr>
              <p:custDataLst>
                <p:tags r:id="rId42"/>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任意多边形 112"/>
            <p:cNvSpPr/>
            <p:nvPr>
              <p:custDataLst>
                <p:tags r:id="rId43"/>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任意多边形 111"/>
            <p:cNvSpPr/>
            <p:nvPr>
              <p:custDataLst>
                <p:tags r:id="rId44"/>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任意多边形 110"/>
            <p:cNvSpPr/>
            <p:nvPr>
              <p:custDataLst>
                <p:tags r:id="rId45"/>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任意多边形 109"/>
            <p:cNvSpPr/>
            <p:nvPr>
              <p:custDataLst>
                <p:tags r:id="rId46"/>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08"/>
            <p:cNvSpPr/>
            <p:nvPr>
              <p:custDataLst>
                <p:tags r:id="rId47"/>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07"/>
            <p:cNvSpPr/>
            <p:nvPr>
              <p:custDataLst>
                <p:tags r:id="rId48"/>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06"/>
            <p:cNvSpPr/>
            <p:nvPr>
              <p:custDataLst>
                <p:tags r:id="rId49"/>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7" name="组合 66"/>
          <p:cNvGrpSpPr/>
          <p:nvPr userDrawn="1">
            <p:custDataLst>
              <p:tags r:id="rId11"/>
            </p:custDataLst>
          </p:nvPr>
        </p:nvGrpSpPr>
        <p:grpSpPr>
          <a:xfrm>
            <a:off x="3948556" y="-15912"/>
            <a:ext cx="842959" cy="675792"/>
            <a:chOff x="3948556" y="-15912"/>
            <a:chExt cx="842959" cy="675792"/>
          </a:xfrm>
        </p:grpSpPr>
        <p:sp>
          <p:nvSpPr>
            <p:cNvPr id="68" name="任意多边形 122"/>
            <p:cNvSpPr/>
            <p:nvPr>
              <p:custDataLst>
                <p:tags r:id="rId16"/>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21"/>
            <p:cNvSpPr/>
            <p:nvPr>
              <p:custDataLst>
                <p:tags r:id="rId17"/>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20"/>
            <p:cNvSpPr/>
            <p:nvPr>
              <p:custDataLst>
                <p:tags r:id="rId18"/>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9"/>
            <p:cNvSpPr/>
            <p:nvPr>
              <p:custDataLst>
                <p:tags r:id="rId19"/>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8"/>
            <p:cNvSpPr/>
            <p:nvPr>
              <p:custDataLst>
                <p:tags r:id="rId20"/>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7"/>
            <p:cNvSpPr/>
            <p:nvPr>
              <p:custDataLst>
                <p:tags r:id="rId21"/>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6"/>
            <p:cNvSpPr/>
            <p:nvPr>
              <p:custDataLst>
                <p:tags r:id="rId22"/>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5"/>
            <p:cNvSpPr/>
            <p:nvPr>
              <p:custDataLst>
                <p:tags r:id="rId23"/>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14"/>
            <p:cNvSpPr/>
            <p:nvPr>
              <p:custDataLst>
                <p:tags r:id="rId24"/>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13"/>
            <p:cNvSpPr/>
            <p:nvPr>
              <p:custDataLst>
                <p:tags r:id="rId25"/>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12"/>
            <p:cNvSpPr/>
            <p:nvPr>
              <p:custDataLst>
                <p:tags r:id="rId26"/>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11"/>
            <p:cNvSpPr/>
            <p:nvPr>
              <p:custDataLst>
                <p:tags r:id="rId27"/>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任意多边形 110"/>
            <p:cNvSpPr/>
            <p:nvPr>
              <p:custDataLst>
                <p:tags r:id="rId28"/>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109"/>
            <p:cNvSpPr/>
            <p:nvPr>
              <p:custDataLst>
                <p:tags r:id="rId29"/>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08"/>
            <p:cNvSpPr/>
            <p:nvPr>
              <p:custDataLst>
                <p:tags r:id="rId30"/>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07"/>
            <p:cNvSpPr/>
            <p:nvPr>
              <p:custDataLst>
                <p:tags r:id="rId31"/>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06"/>
            <p:cNvSpPr/>
            <p:nvPr>
              <p:custDataLst>
                <p:tags r:id="rId32"/>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userDrawn="1">
            <p:ph type="title"/>
            <p:custDataLst>
              <p:tags r:id="rId12"/>
            </p:custDataLst>
          </p:nvPr>
        </p:nvSpPr>
        <p:spPr/>
        <p:txBody>
          <a:bodyPr>
            <a:normAutofit/>
          </a:bodyPr>
          <a:lstStyle>
            <a:lvl1pPr>
              <a:defRPr sz="2800"/>
            </a:lvl1pPr>
          </a:lstStyle>
          <a:p>
            <a:r>
              <a:rPr lang="zh-CN" altLang="en-US"/>
              <a:t>单击此处编辑母版标题样式</a:t>
            </a:r>
            <a:endParaRPr lang="zh-CN" altLang="en-US" dirty="0"/>
          </a:p>
        </p:txBody>
      </p:sp>
      <p:sp>
        <p:nvSpPr>
          <p:cNvPr id="3" name="日期占位符 2"/>
          <p:cNvSpPr>
            <a:spLocks noGrp="1"/>
          </p:cNvSpPr>
          <p:nvPr userDrawn="1">
            <p:ph type="dt" sz="half" idx="10"/>
            <p:custDataLst>
              <p:tags r:id="rId13"/>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userDrawn="1">
            <p:ph type="ftr" sz="quarter" idx="11"/>
            <p:custDataLst>
              <p:tags r:id="rId14"/>
            </p:custDataLst>
          </p:nvPr>
        </p:nvSpPr>
        <p:spPr/>
        <p:txBody>
          <a:bodyPr/>
          <a:lstStyle/>
          <a:p>
            <a:endParaRPr lang="zh-CN" altLang="en-US"/>
          </a:p>
        </p:txBody>
      </p:sp>
      <p:sp>
        <p:nvSpPr>
          <p:cNvPr id="5" name="灯片编号占位符 4"/>
          <p:cNvSpPr>
            <a:spLocks noGrp="1"/>
          </p:cNvSpPr>
          <p:nvPr userDrawn="1">
            <p:ph type="sldNum" sz="quarter" idx="12"/>
            <p:custDataLst>
              <p:tags r:id="rId1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2023-11-15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23887" y="406800"/>
            <a:ext cx="10944225" cy="863601"/>
          </a:xfrm>
        </p:spPr>
        <p:txBody>
          <a:bodyPr anchor="ctr" anchorCtr="0">
            <a:normAutofit/>
          </a:bodyPr>
          <a:lstStyle>
            <a:lvl1pPr>
              <a:defRPr sz="2800"/>
            </a:lvl1pPr>
          </a:lstStyle>
          <a:p>
            <a:r>
              <a:rPr lang="zh-CN" altLang="en-US"/>
              <a:t>单击此处编辑母版标题样式</a:t>
            </a:r>
            <a:endParaRPr lang="zh-CN" altLang="en-US" dirty="0"/>
          </a:p>
        </p:txBody>
      </p:sp>
      <p:sp>
        <p:nvSpPr>
          <p:cNvPr id="3" name="图片占位符 2"/>
          <p:cNvSpPr>
            <a:spLocks noGrp="1"/>
          </p:cNvSpPr>
          <p:nvPr>
            <p:ph type="pic" idx="1"/>
            <p:custDataLst>
              <p:tags r:id="rId2"/>
            </p:custDataLst>
          </p:nvPr>
        </p:nvSpPr>
        <p:spPr>
          <a:xfrm>
            <a:off x="622800" y="1412875"/>
            <a:ext cx="6913236" cy="4895937"/>
          </a:xfrm>
        </p:spPr>
        <p:txBody>
          <a:bodyPr>
            <a:normAutofit/>
          </a:bodyPr>
          <a:lstStyle>
            <a:lvl1pPr marL="0" indent="0">
              <a:buNone/>
              <a:defRPr sz="3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p:cNvSpPr>
            <a:spLocks noGrp="1"/>
          </p:cNvSpPr>
          <p:nvPr>
            <p:ph type="body" sz="half" idx="2"/>
            <p:custDataLst>
              <p:tags r:id="rId3"/>
            </p:custDataLst>
          </p:nvPr>
        </p:nvSpPr>
        <p:spPr>
          <a:xfrm>
            <a:off x="7680960" y="1414800"/>
            <a:ext cx="3887971" cy="4895937"/>
          </a:xfrm>
        </p:spPr>
        <p:txBody>
          <a:bodyPr>
            <a:normAutofit/>
          </a:bodyPr>
          <a:lstStyle>
            <a:lvl1pPr marL="285750" indent="-285750">
              <a:buFont typeface="Arial" panose="020B0604020202020204" pitchFamily="34" charset="0"/>
              <a:buChar char="•"/>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2023-11-15</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199688" y="406800"/>
            <a:ext cx="1368424" cy="5903913"/>
          </a:xfrm>
        </p:spPr>
        <p:txBody>
          <a:bodyPr vert="eaVert" anchor="ctr">
            <a:normAutofit/>
          </a:bodyPr>
          <a:lstStyle>
            <a:lvl1pPr>
              <a:defRPr sz="3200"/>
            </a:lvl1pPr>
          </a:lstStyle>
          <a:p>
            <a:r>
              <a:rPr lang="zh-CN" altLang="en-US"/>
              <a:t>单击此处编辑母版标题样式</a:t>
            </a:r>
            <a:endParaRPr lang="zh-CN" altLang="en-US" dirty="0"/>
          </a:p>
        </p:txBody>
      </p:sp>
      <p:sp>
        <p:nvSpPr>
          <p:cNvPr id="3" name="竖排文字占位符 2"/>
          <p:cNvSpPr>
            <a:spLocks noGrp="1"/>
          </p:cNvSpPr>
          <p:nvPr>
            <p:ph type="body" orient="vert" idx="1"/>
            <p:custDataLst>
              <p:tags r:id="rId2"/>
            </p:custDataLst>
          </p:nvPr>
        </p:nvSpPr>
        <p:spPr>
          <a:xfrm>
            <a:off x="623887" y="406800"/>
            <a:ext cx="9432926" cy="59039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23888" y="980082"/>
            <a:ext cx="10944225" cy="4897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Freeform 10"/>
          <p:cNvSpPr/>
          <p:nvPr>
            <p:custDataLst>
              <p:tags r:id="rId1"/>
            </p:custDataLst>
          </p:nvPr>
        </p:nvSpPr>
        <p:spPr bwMode="auto">
          <a:xfrm flipH="1">
            <a:off x="0" y="2859087"/>
            <a:ext cx="3282950" cy="3998913"/>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7" name="Freeform 5"/>
          <p:cNvSpPr/>
          <p:nvPr>
            <p:custDataLst>
              <p:tags r:id="rId2"/>
            </p:custDataLst>
          </p:nvPr>
        </p:nvSpPr>
        <p:spPr bwMode="auto">
          <a:xfrm>
            <a:off x="0"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6"/>
          </a:solidFill>
          <a:ln>
            <a:noFill/>
          </a:ln>
        </p:spPr>
        <p:txBody>
          <a:bodyPr vert="horz" wrap="square" lIns="91440" tIns="45720" rIns="91440" bIns="45720" numCol="1" anchor="t" anchorCtr="0" compatLnSpc="1"/>
          <a:lstStyle/>
          <a:p>
            <a:endParaRPr lang="zh-CN" altLang="en-US"/>
          </a:p>
        </p:txBody>
      </p:sp>
      <p:sp>
        <p:nvSpPr>
          <p:cNvPr id="8" name="Freeform 6"/>
          <p:cNvSpPr/>
          <p:nvPr>
            <p:custDataLst>
              <p:tags r:id="rId3"/>
            </p:custDataLst>
          </p:nvPr>
        </p:nvSpPr>
        <p:spPr bwMode="auto">
          <a:xfrm flipH="1">
            <a:off x="9758362" y="3995737"/>
            <a:ext cx="2433638" cy="2862263"/>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9" name="Freeform 7"/>
          <p:cNvSpPr/>
          <p:nvPr>
            <p:custDataLst>
              <p:tags r:id="rId4"/>
            </p:custDataLst>
          </p:nvPr>
        </p:nvSpPr>
        <p:spPr bwMode="auto">
          <a:xfrm>
            <a:off x="0" y="5089664"/>
            <a:ext cx="4076997" cy="1768336"/>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1">
              <a:lumMod val="20000"/>
              <a:lumOff val="8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custDataLst>
              <p:tags r:id="rId5"/>
            </p:custDataLst>
          </p:nvPr>
        </p:nvSpPr>
        <p:spPr bwMode="auto">
          <a:xfrm>
            <a:off x="4865858" y="5074503"/>
            <a:ext cx="6305380" cy="1783497"/>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11" name="Freeform 9"/>
          <p:cNvSpPr/>
          <p:nvPr>
            <p:custDataLst>
              <p:tags r:id="rId6"/>
            </p:custDataLst>
          </p:nvPr>
        </p:nvSpPr>
        <p:spPr bwMode="auto">
          <a:xfrm>
            <a:off x="10150475" y="4402137"/>
            <a:ext cx="2041525" cy="2455863"/>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1"/>
          <p:cNvSpPr/>
          <p:nvPr>
            <p:custDataLst>
              <p:tags r:id="rId7"/>
            </p:custDataLst>
          </p:nvPr>
        </p:nvSpPr>
        <p:spPr bwMode="auto">
          <a:xfrm>
            <a:off x="10493375" y="0"/>
            <a:ext cx="1698625" cy="154305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lumMod val="60000"/>
              <a:lumOff val="40000"/>
            </a:schemeClr>
          </a:solidFill>
          <a:ln>
            <a:noFill/>
          </a:ln>
        </p:spPr>
        <p:txBody>
          <a:bodyPr vert="horz" wrap="square" lIns="91440" tIns="45720" rIns="91440" bIns="45720" numCol="1" anchor="t" anchorCtr="0" compatLnSpc="1"/>
          <a:lstStyle/>
          <a:p>
            <a:endParaRPr lang="zh-CN" altLang="en-US"/>
          </a:p>
        </p:txBody>
      </p:sp>
      <p:grpSp>
        <p:nvGrpSpPr>
          <p:cNvPr id="13" name="组合 12"/>
          <p:cNvGrpSpPr/>
          <p:nvPr>
            <p:custDataLst>
              <p:tags r:id="rId8"/>
            </p:custDataLst>
          </p:nvPr>
        </p:nvGrpSpPr>
        <p:grpSpPr>
          <a:xfrm>
            <a:off x="853588" y="-15913"/>
            <a:ext cx="1778716" cy="1425979"/>
            <a:chOff x="853588" y="-15913"/>
            <a:chExt cx="1778716" cy="1425979"/>
          </a:xfrm>
          <a:solidFill>
            <a:schemeClr val="accent4"/>
          </a:solidFill>
        </p:grpSpPr>
        <p:sp>
          <p:nvSpPr>
            <p:cNvPr id="14" name="任意多边形 122"/>
            <p:cNvSpPr/>
            <p:nvPr>
              <p:custDataLst>
                <p:tags r:id="rId67"/>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21"/>
            <p:cNvSpPr/>
            <p:nvPr>
              <p:custDataLst>
                <p:tags r:id="rId68"/>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20"/>
            <p:cNvSpPr/>
            <p:nvPr>
              <p:custDataLst>
                <p:tags r:id="rId69"/>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9"/>
            <p:cNvSpPr/>
            <p:nvPr>
              <p:custDataLst>
                <p:tags r:id="rId70"/>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8"/>
            <p:cNvSpPr/>
            <p:nvPr>
              <p:custDataLst>
                <p:tags r:id="rId71"/>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7"/>
            <p:cNvSpPr/>
            <p:nvPr>
              <p:custDataLst>
                <p:tags r:id="rId72"/>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6"/>
            <p:cNvSpPr/>
            <p:nvPr>
              <p:custDataLst>
                <p:tags r:id="rId73"/>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5"/>
            <p:cNvSpPr/>
            <p:nvPr>
              <p:custDataLst>
                <p:tags r:id="rId74"/>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4"/>
            <p:cNvSpPr/>
            <p:nvPr>
              <p:custDataLst>
                <p:tags r:id="rId75"/>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3"/>
            <p:cNvSpPr/>
            <p:nvPr>
              <p:custDataLst>
                <p:tags r:id="rId76"/>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2"/>
            <p:cNvSpPr/>
            <p:nvPr>
              <p:custDataLst>
                <p:tags r:id="rId77"/>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1"/>
            <p:cNvSpPr/>
            <p:nvPr>
              <p:custDataLst>
                <p:tags r:id="rId78"/>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0"/>
            <p:cNvSpPr/>
            <p:nvPr>
              <p:custDataLst>
                <p:tags r:id="rId79"/>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9"/>
            <p:cNvSpPr/>
            <p:nvPr>
              <p:custDataLst>
                <p:tags r:id="rId80"/>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08"/>
            <p:cNvSpPr/>
            <p:nvPr>
              <p:custDataLst>
                <p:tags r:id="rId81"/>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07"/>
            <p:cNvSpPr/>
            <p:nvPr>
              <p:custDataLst>
                <p:tags r:id="rId82"/>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06"/>
            <p:cNvSpPr/>
            <p:nvPr>
              <p:custDataLst>
                <p:tags r:id="rId83"/>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1" name="组合 30"/>
          <p:cNvGrpSpPr/>
          <p:nvPr>
            <p:custDataLst>
              <p:tags r:id="rId9"/>
            </p:custDataLst>
          </p:nvPr>
        </p:nvGrpSpPr>
        <p:grpSpPr>
          <a:xfrm>
            <a:off x="2753955" y="5356596"/>
            <a:ext cx="1853474" cy="1512821"/>
            <a:chOff x="2753955" y="5356596"/>
            <a:chExt cx="1853474" cy="1512821"/>
          </a:xfrm>
        </p:grpSpPr>
        <p:sp>
          <p:nvSpPr>
            <p:cNvPr id="32" name="任意多边形 152"/>
            <p:cNvSpPr/>
            <p:nvPr>
              <p:custDataLst>
                <p:tags r:id="rId50"/>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任意多边形 151"/>
            <p:cNvSpPr/>
            <p:nvPr>
              <p:custDataLst>
                <p:tags r:id="rId51"/>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任意多边形 150"/>
            <p:cNvSpPr/>
            <p:nvPr>
              <p:custDataLst>
                <p:tags r:id="rId52"/>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任意多边形 149"/>
            <p:cNvSpPr/>
            <p:nvPr>
              <p:custDataLst>
                <p:tags r:id="rId53"/>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任意多边形 148"/>
            <p:cNvSpPr/>
            <p:nvPr>
              <p:custDataLst>
                <p:tags r:id="rId54"/>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47"/>
            <p:cNvSpPr/>
            <p:nvPr>
              <p:custDataLst>
                <p:tags r:id="rId55"/>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46"/>
            <p:cNvSpPr/>
            <p:nvPr>
              <p:custDataLst>
                <p:tags r:id="rId56"/>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5"/>
            <p:cNvSpPr/>
            <p:nvPr>
              <p:custDataLst>
                <p:tags r:id="rId57"/>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4"/>
            <p:cNvSpPr/>
            <p:nvPr>
              <p:custDataLst>
                <p:tags r:id="rId58"/>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3"/>
            <p:cNvSpPr/>
            <p:nvPr>
              <p:custDataLst>
                <p:tags r:id="rId59"/>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2"/>
            <p:cNvSpPr/>
            <p:nvPr>
              <p:custDataLst>
                <p:tags r:id="rId60"/>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1"/>
            <p:cNvSpPr/>
            <p:nvPr>
              <p:custDataLst>
                <p:tags r:id="rId61"/>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0"/>
            <p:cNvSpPr/>
            <p:nvPr>
              <p:custDataLst>
                <p:tags r:id="rId62"/>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39"/>
            <p:cNvSpPr/>
            <p:nvPr>
              <p:custDataLst>
                <p:tags r:id="rId63"/>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38"/>
            <p:cNvSpPr/>
            <p:nvPr>
              <p:custDataLst>
                <p:tags r:id="rId64"/>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37"/>
            <p:cNvSpPr/>
            <p:nvPr>
              <p:custDataLst>
                <p:tags r:id="rId65"/>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36"/>
            <p:cNvSpPr/>
            <p:nvPr>
              <p:custDataLst>
                <p:tags r:id="rId66"/>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solidFill>
              <a:schemeClr val="accent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9" name="组合 48"/>
          <p:cNvGrpSpPr/>
          <p:nvPr>
            <p:custDataLst>
              <p:tags r:id="rId10"/>
            </p:custDataLst>
          </p:nvPr>
        </p:nvGrpSpPr>
        <p:grpSpPr>
          <a:xfrm>
            <a:off x="9044119" y="-15877"/>
            <a:ext cx="2624337" cy="2103905"/>
            <a:chOff x="9044119" y="-15877"/>
            <a:chExt cx="2624337" cy="2103905"/>
          </a:xfrm>
        </p:grpSpPr>
        <p:sp>
          <p:nvSpPr>
            <p:cNvPr id="50" name="任意多边形 122"/>
            <p:cNvSpPr/>
            <p:nvPr>
              <p:custDataLst>
                <p:tags r:id="rId33"/>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任意多边形 121"/>
            <p:cNvSpPr/>
            <p:nvPr>
              <p:custDataLst>
                <p:tags r:id="rId34"/>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任意多边形 120"/>
            <p:cNvSpPr/>
            <p:nvPr>
              <p:custDataLst>
                <p:tags r:id="rId35"/>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任意多边形 119"/>
            <p:cNvSpPr/>
            <p:nvPr>
              <p:custDataLst>
                <p:tags r:id="rId36"/>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118"/>
            <p:cNvSpPr/>
            <p:nvPr>
              <p:custDataLst>
                <p:tags r:id="rId37"/>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任意多边形 117"/>
            <p:cNvSpPr/>
            <p:nvPr>
              <p:custDataLst>
                <p:tags r:id="rId38"/>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16"/>
            <p:cNvSpPr/>
            <p:nvPr>
              <p:custDataLst>
                <p:tags r:id="rId39"/>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任意多边形 115"/>
            <p:cNvSpPr/>
            <p:nvPr>
              <p:custDataLst>
                <p:tags r:id="rId40"/>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114"/>
            <p:cNvSpPr/>
            <p:nvPr>
              <p:custDataLst>
                <p:tags r:id="rId41"/>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任意多边形 113"/>
            <p:cNvSpPr/>
            <p:nvPr>
              <p:custDataLst>
                <p:tags r:id="rId42"/>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任意多边形 112"/>
            <p:cNvSpPr/>
            <p:nvPr>
              <p:custDataLst>
                <p:tags r:id="rId43"/>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任意多边形 111"/>
            <p:cNvSpPr/>
            <p:nvPr>
              <p:custDataLst>
                <p:tags r:id="rId44"/>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任意多边形 110"/>
            <p:cNvSpPr/>
            <p:nvPr>
              <p:custDataLst>
                <p:tags r:id="rId45"/>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任意多边形 109"/>
            <p:cNvSpPr/>
            <p:nvPr>
              <p:custDataLst>
                <p:tags r:id="rId46"/>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08"/>
            <p:cNvSpPr/>
            <p:nvPr>
              <p:custDataLst>
                <p:tags r:id="rId47"/>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07"/>
            <p:cNvSpPr/>
            <p:nvPr>
              <p:custDataLst>
                <p:tags r:id="rId48"/>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06"/>
            <p:cNvSpPr/>
            <p:nvPr>
              <p:custDataLst>
                <p:tags r:id="rId49"/>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67" name="组合 66"/>
          <p:cNvGrpSpPr/>
          <p:nvPr>
            <p:custDataLst>
              <p:tags r:id="rId11"/>
            </p:custDataLst>
          </p:nvPr>
        </p:nvGrpSpPr>
        <p:grpSpPr>
          <a:xfrm>
            <a:off x="3948556" y="-15912"/>
            <a:ext cx="842959" cy="675792"/>
            <a:chOff x="3948556" y="-15912"/>
            <a:chExt cx="842959" cy="675792"/>
          </a:xfrm>
        </p:grpSpPr>
        <p:sp>
          <p:nvSpPr>
            <p:cNvPr id="68" name="任意多边形 122"/>
            <p:cNvSpPr/>
            <p:nvPr>
              <p:custDataLst>
                <p:tags r:id="rId16"/>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21"/>
            <p:cNvSpPr/>
            <p:nvPr>
              <p:custDataLst>
                <p:tags r:id="rId17"/>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20"/>
            <p:cNvSpPr/>
            <p:nvPr>
              <p:custDataLst>
                <p:tags r:id="rId18"/>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9"/>
            <p:cNvSpPr/>
            <p:nvPr>
              <p:custDataLst>
                <p:tags r:id="rId19"/>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8"/>
            <p:cNvSpPr/>
            <p:nvPr>
              <p:custDataLst>
                <p:tags r:id="rId20"/>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7"/>
            <p:cNvSpPr/>
            <p:nvPr>
              <p:custDataLst>
                <p:tags r:id="rId21"/>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6"/>
            <p:cNvSpPr/>
            <p:nvPr>
              <p:custDataLst>
                <p:tags r:id="rId22"/>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5"/>
            <p:cNvSpPr/>
            <p:nvPr>
              <p:custDataLst>
                <p:tags r:id="rId23"/>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14"/>
            <p:cNvSpPr/>
            <p:nvPr>
              <p:custDataLst>
                <p:tags r:id="rId24"/>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13"/>
            <p:cNvSpPr/>
            <p:nvPr>
              <p:custDataLst>
                <p:tags r:id="rId25"/>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12"/>
            <p:cNvSpPr/>
            <p:nvPr>
              <p:custDataLst>
                <p:tags r:id="rId26"/>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11"/>
            <p:cNvSpPr/>
            <p:nvPr>
              <p:custDataLst>
                <p:tags r:id="rId27"/>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任意多边形 110"/>
            <p:cNvSpPr/>
            <p:nvPr>
              <p:custDataLst>
                <p:tags r:id="rId28"/>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109"/>
            <p:cNvSpPr/>
            <p:nvPr>
              <p:custDataLst>
                <p:tags r:id="rId29"/>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08"/>
            <p:cNvSpPr/>
            <p:nvPr>
              <p:custDataLst>
                <p:tags r:id="rId30"/>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07"/>
            <p:cNvSpPr/>
            <p:nvPr>
              <p:custDataLst>
                <p:tags r:id="rId31"/>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06"/>
            <p:cNvSpPr/>
            <p:nvPr>
              <p:custDataLst>
                <p:tags r:id="rId32"/>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12"/>
            </p:custDataLst>
          </p:nvPr>
        </p:nvSpPr>
        <p:spPr>
          <a:xfrm>
            <a:off x="2693212" y="2052491"/>
            <a:ext cx="6805576" cy="2016125"/>
          </a:xfrm>
        </p:spPr>
        <p:txBody>
          <a:bodyPr anchor="ctr">
            <a:normAutofit/>
          </a:bodyPr>
          <a:lstStyle>
            <a:lvl1pPr algn="ctr">
              <a:defRPr sz="9600" spc="0" baseline="0">
                <a:gradFill>
                  <a:gsLst>
                    <a:gs pos="0">
                      <a:schemeClr val="accent5"/>
                    </a:gs>
                    <a:gs pos="100000">
                      <a:schemeClr val="accent2"/>
                    </a:gs>
                  </a:gsLst>
                  <a:lin ang="0" scaled="0"/>
                </a:gradFill>
              </a:defRPr>
            </a:lvl1pPr>
          </a:lstStyle>
          <a:p>
            <a:r>
              <a:rPr lang="zh-CN" altLang="en-US" dirty="0"/>
              <a:t>编辑标题</a:t>
            </a:r>
          </a:p>
        </p:txBody>
      </p:sp>
      <p:sp>
        <p:nvSpPr>
          <p:cNvPr id="3" name="日期占位符 2"/>
          <p:cNvSpPr>
            <a:spLocks noGrp="1"/>
          </p:cNvSpPr>
          <p:nvPr>
            <p:ph type="dt" sz="half" idx="10"/>
            <p:custDataLst>
              <p:tags r:id="rId13"/>
            </p:custDataLst>
          </p:nvPr>
        </p:nvSpPr>
        <p:spPr/>
        <p:txBody>
          <a:bodyPr/>
          <a:lstStyle>
            <a:lvl1pPr>
              <a:defRPr>
                <a:solidFill>
                  <a:schemeClr val="bg1">
                    <a:lumMod val="50000"/>
                  </a:schemeClr>
                </a:solidFill>
              </a:defRPr>
            </a:lvl1p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14"/>
            </p:custDataLst>
          </p:nvPr>
        </p:nvSpPr>
        <p:spPr/>
        <p:txBody>
          <a:bodyPr/>
          <a:lstStyle>
            <a:lvl1pPr>
              <a:defRPr>
                <a:solidFill>
                  <a:schemeClr val="bg1">
                    <a:lumMod val="50000"/>
                  </a:schemeClr>
                </a:solidFill>
              </a:defRPr>
            </a:lvl1pPr>
          </a:lstStyle>
          <a:p>
            <a:endParaRPr lang="zh-CN" altLang="en-US"/>
          </a:p>
        </p:txBody>
      </p:sp>
      <p:sp>
        <p:nvSpPr>
          <p:cNvPr id="5" name="灯片编号占位符 4"/>
          <p:cNvSpPr>
            <a:spLocks noGrp="1"/>
          </p:cNvSpPr>
          <p:nvPr>
            <p:ph type="sldNum" sz="quarter" idx="12"/>
            <p:custDataLst>
              <p:tags r:id="rId15"/>
            </p:custDataLst>
          </p:nvPr>
        </p:nvSpPr>
        <p:spPr/>
        <p:txBody>
          <a:bodyPr/>
          <a:lstStyle>
            <a:lvl1pPr>
              <a:defRPr>
                <a:solidFill>
                  <a:schemeClr val="bg1">
                    <a:lumMod val="50000"/>
                  </a:schemeClr>
                </a:solidFill>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Freeform 10"/>
          <p:cNvSpPr/>
          <p:nvPr userDrawn="1">
            <p:custDataLst>
              <p:tags r:id="rId1"/>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8" name="Freeform 5"/>
          <p:cNvSpPr/>
          <p:nvPr userDrawn="1">
            <p:custDataLst>
              <p:tags r:id="rId2"/>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3"/>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6"/>
          <p:cNvSpPr/>
          <p:nvPr userDrawn="1">
            <p:custDataLst>
              <p:tags r:id="rId2"/>
            </p:custDataLst>
          </p:nvPr>
        </p:nvSpPr>
        <p:spPr bwMode="auto">
          <a:xfrm>
            <a:off x="0" y="5821680"/>
            <a:ext cx="881131" cy="1036320"/>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grpSp>
        <p:nvGrpSpPr>
          <p:cNvPr id="10" name="组合 9"/>
          <p:cNvGrpSpPr/>
          <p:nvPr userDrawn="1">
            <p:custDataLst>
              <p:tags r:id="rId3"/>
            </p:custDataLst>
          </p:nvPr>
        </p:nvGrpSpPr>
        <p:grpSpPr>
          <a:xfrm>
            <a:off x="11298538" y="0"/>
            <a:ext cx="893461" cy="716280"/>
            <a:chOff x="9044119" y="-15877"/>
            <a:chExt cx="2624337" cy="2103905"/>
          </a:xfrm>
        </p:grpSpPr>
        <p:sp>
          <p:nvSpPr>
            <p:cNvPr id="11" name="任意多边形 122"/>
            <p:cNvSpPr/>
            <p:nvPr>
              <p:custDataLst>
                <p:tags r:id="rId9"/>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121"/>
            <p:cNvSpPr/>
            <p:nvPr>
              <p:custDataLst>
                <p:tags r:id="rId10"/>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任意多边形 120"/>
            <p:cNvSpPr/>
            <p:nvPr>
              <p:custDataLst>
                <p:tags r:id="rId11"/>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任意多边形 119"/>
            <p:cNvSpPr/>
            <p:nvPr>
              <p:custDataLst>
                <p:tags r:id="rId12"/>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18"/>
            <p:cNvSpPr/>
            <p:nvPr>
              <p:custDataLst>
                <p:tags r:id="rId13"/>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17"/>
            <p:cNvSpPr/>
            <p:nvPr>
              <p:custDataLst>
                <p:tags r:id="rId14"/>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6"/>
            <p:cNvSpPr/>
            <p:nvPr>
              <p:custDataLst>
                <p:tags r:id="rId15"/>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5"/>
            <p:cNvSpPr/>
            <p:nvPr>
              <p:custDataLst>
                <p:tags r:id="rId16"/>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4"/>
            <p:cNvSpPr/>
            <p:nvPr>
              <p:custDataLst>
                <p:tags r:id="rId17"/>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3"/>
            <p:cNvSpPr/>
            <p:nvPr>
              <p:custDataLst>
                <p:tags r:id="rId18"/>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2"/>
            <p:cNvSpPr/>
            <p:nvPr>
              <p:custDataLst>
                <p:tags r:id="rId19"/>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1"/>
            <p:cNvSpPr/>
            <p:nvPr>
              <p:custDataLst>
                <p:tags r:id="rId20"/>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0"/>
            <p:cNvSpPr/>
            <p:nvPr>
              <p:custDataLst>
                <p:tags r:id="rId21"/>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09"/>
            <p:cNvSpPr/>
            <p:nvPr>
              <p:custDataLst>
                <p:tags r:id="rId22"/>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08"/>
            <p:cNvSpPr/>
            <p:nvPr>
              <p:custDataLst>
                <p:tags r:id="rId23"/>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07"/>
            <p:cNvSpPr/>
            <p:nvPr>
              <p:custDataLst>
                <p:tags r:id="rId24"/>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6"/>
            <p:cNvSpPr/>
            <p:nvPr>
              <p:custDataLst>
                <p:tags r:id="rId25"/>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4"/>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10" name="Freeform 8"/>
          <p:cNvSpPr/>
          <p:nvPr userDrawn="1">
            <p:custDataLst>
              <p:tags r:id="rId2"/>
            </p:custDataLst>
          </p:nvPr>
        </p:nvSpPr>
        <p:spPr bwMode="auto">
          <a:xfrm>
            <a:off x="9039860" y="5642610"/>
            <a:ext cx="3197860" cy="1243330"/>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13" name="组合 12"/>
          <p:cNvGrpSpPr/>
          <p:nvPr userDrawn="1">
            <p:custDataLst>
              <p:tags r:id="rId3"/>
            </p:custDataLst>
          </p:nvPr>
        </p:nvGrpSpPr>
        <p:grpSpPr>
          <a:xfrm>
            <a:off x="-6985" y="-1905"/>
            <a:ext cx="1170305" cy="938530"/>
            <a:chOff x="853588" y="-15913"/>
            <a:chExt cx="1778716" cy="1425979"/>
          </a:xfrm>
          <a:solidFill>
            <a:schemeClr val="accent4"/>
          </a:solidFill>
        </p:grpSpPr>
        <p:sp>
          <p:nvSpPr>
            <p:cNvPr id="14" name="任意多边形 122"/>
            <p:cNvSpPr/>
            <p:nvPr>
              <p:custDataLst>
                <p:tags r:id="rId10"/>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121"/>
            <p:cNvSpPr/>
            <p:nvPr>
              <p:custDataLst>
                <p:tags r:id="rId11"/>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任意多边形 120"/>
            <p:cNvSpPr/>
            <p:nvPr>
              <p:custDataLst>
                <p:tags r:id="rId12"/>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任意多边形 119"/>
            <p:cNvSpPr/>
            <p:nvPr>
              <p:custDataLst>
                <p:tags r:id="rId13"/>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任意多边形 118"/>
            <p:cNvSpPr/>
            <p:nvPr>
              <p:custDataLst>
                <p:tags r:id="rId14"/>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任意多边形 117"/>
            <p:cNvSpPr/>
            <p:nvPr>
              <p:custDataLst>
                <p:tags r:id="rId15"/>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任意多边形 116"/>
            <p:cNvSpPr/>
            <p:nvPr>
              <p:custDataLst>
                <p:tags r:id="rId16"/>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115"/>
            <p:cNvSpPr/>
            <p:nvPr>
              <p:custDataLst>
                <p:tags r:id="rId17"/>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114"/>
            <p:cNvSpPr/>
            <p:nvPr>
              <p:custDataLst>
                <p:tags r:id="rId18"/>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113"/>
            <p:cNvSpPr/>
            <p:nvPr>
              <p:custDataLst>
                <p:tags r:id="rId19"/>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任意多边形 112"/>
            <p:cNvSpPr/>
            <p:nvPr>
              <p:custDataLst>
                <p:tags r:id="rId20"/>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111"/>
            <p:cNvSpPr/>
            <p:nvPr>
              <p:custDataLst>
                <p:tags r:id="rId21"/>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任意多边形 110"/>
            <p:cNvSpPr/>
            <p:nvPr>
              <p:custDataLst>
                <p:tags r:id="rId22"/>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任意多边形 109"/>
            <p:cNvSpPr/>
            <p:nvPr>
              <p:custDataLst>
                <p:tags r:id="rId23"/>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任意多边形 108"/>
            <p:cNvSpPr/>
            <p:nvPr>
              <p:custDataLst>
                <p:tags r:id="rId24"/>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任意多边形 107"/>
            <p:cNvSpPr/>
            <p:nvPr>
              <p:custDataLst>
                <p:tags r:id="rId25"/>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任意多边形 106"/>
            <p:cNvSpPr/>
            <p:nvPr>
              <p:custDataLst>
                <p:tags r:id="rId26"/>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6" name="Freeform 6"/>
          <p:cNvSpPr/>
          <p:nvPr userDrawn="1">
            <p:custDataLst>
              <p:tags r:id="rId2"/>
            </p:custDataLst>
          </p:nvPr>
        </p:nvSpPr>
        <p:spPr bwMode="auto">
          <a:xfrm>
            <a:off x="0" y="5139055"/>
            <a:ext cx="1461770" cy="1718945"/>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13" name="Freeform 11"/>
          <p:cNvSpPr/>
          <p:nvPr userDrawn="1">
            <p:custDataLst>
              <p:tags r:id="rId3"/>
            </p:custDataLst>
          </p:nvPr>
        </p:nvSpPr>
        <p:spPr bwMode="auto">
          <a:xfrm>
            <a:off x="11170920" y="0"/>
            <a:ext cx="1021080" cy="927735"/>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51" name="组合 50"/>
          <p:cNvGrpSpPr/>
          <p:nvPr userDrawn="1">
            <p:custDataLst>
              <p:tags r:id="rId4"/>
            </p:custDataLst>
          </p:nvPr>
        </p:nvGrpSpPr>
        <p:grpSpPr>
          <a:xfrm>
            <a:off x="10561955" y="1905"/>
            <a:ext cx="1576705" cy="1263650"/>
            <a:chOff x="9044119" y="-15877"/>
            <a:chExt cx="2624337" cy="2103905"/>
          </a:xfrm>
        </p:grpSpPr>
        <p:sp>
          <p:nvSpPr>
            <p:cNvPr id="52" name="任意多边形 122"/>
            <p:cNvSpPr/>
            <p:nvPr>
              <p:custDataLst>
                <p:tags r:id="rId11"/>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3" name="任意多边形 121"/>
            <p:cNvSpPr/>
            <p:nvPr>
              <p:custDataLst>
                <p:tags r:id="rId12"/>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任意多边形 120"/>
            <p:cNvSpPr/>
            <p:nvPr>
              <p:custDataLst>
                <p:tags r:id="rId13"/>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5" name="任意多边形 119"/>
            <p:cNvSpPr/>
            <p:nvPr>
              <p:custDataLst>
                <p:tags r:id="rId14"/>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任意多边形 118"/>
            <p:cNvSpPr/>
            <p:nvPr>
              <p:custDataLst>
                <p:tags r:id="rId15"/>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任意多边形 117"/>
            <p:cNvSpPr/>
            <p:nvPr>
              <p:custDataLst>
                <p:tags r:id="rId16"/>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8" name="任意多边形 116"/>
            <p:cNvSpPr/>
            <p:nvPr>
              <p:custDataLst>
                <p:tags r:id="rId17"/>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任意多边形 115"/>
            <p:cNvSpPr/>
            <p:nvPr>
              <p:custDataLst>
                <p:tags r:id="rId18"/>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任意多边形 114"/>
            <p:cNvSpPr/>
            <p:nvPr>
              <p:custDataLst>
                <p:tags r:id="rId19"/>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任意多边形 113"/>
            <p:cNvSpPr/>
            <p:nvPr>
              <p:custDataLst>
                <p:tags r:id="rId20"/>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任意多边形 112"/>
            <p:cNvSpPr/>
            <p:nvPr>
              <p:custDataLst>
                <p:tags r:id="rId21"/>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任意多边形 111"/>
            <p:cNvSpPr/>
            <p:nvPr>
              <p:custDataLst>
                <p:tags r:id="rId22"/>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10"/>
            <p:cNvSpPr/>
            <p:nvPr>
              <p:custDataLst>
                <p:tags r:id="rId23"/>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09"/>
            <p:cNvSpPr/>
            <p:nvPr>
              <p:custDataLst>
                <p:tags r:id="rId24"/>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08"/>
            <p:cNvSpPr/>
            <p:nvPr>
              <p:custDataLst>
                <p:tags r:id="rId25"/>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任意多边形 107"/>
            <p:cNvSpPr/>
            <p:nvPr>
              <p:custDataLst>
                <p:tags r:id="rId26"/>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任意多边形 106"/>
            <p:cNvSpPr/>
            <p:nvPr>
              <p:custDataLst>
                <p:tags r:id="rId27"/>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1" name="Freeform 9"/>
          <p:cNvSpPr/>
          <p:nvPr userDrawn="1">
            <p:custDataLst>
              <p:tags r:id="rId2"/>
            </p:custDataLst>
          </p:nvPr>
        </p:nvSpPr>
        <p:spPr bwMode="auto">
          <a:xfrm>
            <a:off x="10150475" y="4893310"/>
            <a:ext cx="2041525" cy="1964690"/>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grpSp>
        <p:nvGrpSpPr>
          <p:cNvPr id="67" name="组合 66"/>
          <p:cNvGrpSpPr/>
          <p:nvPr userDrawn="1">
            <p:custDataLst>
              <p:tags r:id="rId3"/>
            </p:custDataLst>
          </p:nvPr>
        </p:nvGrpSpPr>
        <p:grpSpPr>
          <a:xfrm>
            <a:off x="-17654" y="-15912"/>
            <a:ext cx="842959" cy="675792"/>
            <a:chOff x="3948556" y="-15912"/>
            <a:chExt cx="842959" cy="675792"/>
          </a:xfrm>
        </p:grpSpPr>
        <p:sp>
          <p:nvSpPr>
            <p:cNvPr id="68" name="任意多边形 122"/>
            <p:cNvSpPr/>
            <p:nvPr>
              <p:custDataLst>
                <p:tags r:id="rId10"/>
              </p:custDataLst>
            </p:nvPr>
          </p:nvSpPr>
          <p:spPr>
            <a:xfrm>
              <a:off x="3948556" y="-15912"/>
              <a:ext cx="130984" cy="226872"/>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21"/>
            <p:cNvSpPr/>
            <p:nvPr>
              <p:custDataLst>
                <p:tags r:id="rId11"/>
              </p:custDataLst>
            </p:nvPr>
          </p:nvSpPr>
          <p:spPr>
            <a:xfrm>
              <a:off x="3953295" y="-15912"/>
              <a:ext cx="184906" cy="320267"/>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20"/>
            <p:cNvSpPr/>
            <p:nvPr>
              <p:custDataLst>
                <p:tags r:id="rId12"/>
              </p:custDataLst>
            </p:nvPr>
          </p:nvSpPr>
          <p:spPr>
            <a:xfrm>
              <a:off x="3970839" y="-15912"/>
              <a:ext cx="225136" cy="389946"/>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9"/>
            <p:cNvSpPr/>
            <p:nvPr>
              <p:custDataLst>
                <p:tags r:id="rId13"/>
              </p:custDataLst>
            </p:nvPr>
          </p:nvSpPr>
          <p:spPr>
            <a:xfrm>
              <a:off x="3993516" y="-15912"/>
              <a:ext cx="261121" cy="448012"/>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8"/>
            <p:cNvSpPr/>
            <p:nvPr>
              <p:custDataLst>
                <p:tags r:id="rId14"/>
              </p:custDataLst>
            </p:nvPr>
          </p:nvSpPr>
          <p:spPr>
            <a:xfrm>
              <a:off x="4020322" y="-15912"/>
              <a:ext cx="292975" cy="49674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7"/>
            <p:cNvSpPr/>
            <p:nvPr>
              <p:custDataLst>
                <p:tags r:id="rId15"/>
              </p:custDataLst>
            </p:nvPr>
          </p:nvSpPr>
          <p:spPr>
            <a:xfrm>
              <a:off x="4052100" y="-15912"/>
              <a:ext cx="319859" cy="53814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6"/>
            <p:cNvSpPr/>
            <p:nvPr>
              <p:custDataLst>
                <p:tags r:id="rId16"/>
              </p:custDataLst>
            </p:nvPr>
          </p:nvSpPr>
          <p:spPr>
            <a:xfrm>
              <a:off x="4088088" y="-15912"/>
              <a:ext cx="342534" cy="573545"/>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5"/>
            <p:cNvSpPr/>
            <p:nvPr>
              <p:custDataLst>
                <p:tags r:id="rId17"/>
              </p:custDataLst>
            </p:nvPr>
          </p:nvSpPr>
          <p:spPr>
            <a:xfrm>
              <a:off x="4126493" y="-15912"/>
              <a:ext cx="361902" cy="603227"/>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14"/>
            <p:cNvSpPr/>
            <p:nvPr>
              <p:custDataLst>
                <p:tags r:id="rId18"/>
              </p:custDataLst>
            </p:nvPr>
          </p:nvSpPr>
          <p:spPr>
            <a:xfrm>
              <a:off x="4169001" y="-15912"/>
              <a:ext cx="378056" cy="627340"/>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13"/>
            <p:cNvSpPr/>
            <p:nvPr>
              <p:custDataLst>
                <p:tags r:id="rId19"/>
              </p:custDataLst>
            </p:nvPr>
          </p:nvSpPr>
          <p:spPr>
            <a:xfrm>
              <a:off x="4214536" y="-15912"/>
              <a:ext cx="391182" cy="646209"/>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12"/>
            <p:cNvSpPr/>
            <p:nvPr>
              <p:custDataLst>
                <p:tags r:id="rId20"/>
              </p:custDataLst>
            </p:nvPr>
          </p:nvSpPr>
          <p:spPr>
            <a:xfrm>
              <a:off x="4262766" y="-15912"/>
              <a:ext cx="401613" cy="660830"/>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11"/>
            <p:cNvSpPr/>
            <p:nvPr>
              <p:custDataLst>
                <p:tags r:id="rId21"/>
              </p:custDataLst>
            </p:nvPr>
          </p:nvSpPr>
          <p:spPr>
            <a:xfrm>
              <a:off x="4315229" y="-11749"/>
              <a:ext cx="392560" cy="667277"/>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0" name="任意多边形 110"/>
            <p:cNvSpPr/>
            <p:nvPr>
              <p:custDataLst>
                <p:tags r:id="rId22"/>
              </p:custDataLst>
            </p:nvPr>
          </p:nvSpPr>
          <p:spPr>
            <a:xfrm>
              <a:off x="4370490" y="33932"/>
              <a:ext cx="365354" cy="625948"/>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任意多边形 109"/>
            <p:cNvSpPr/>
            <p:nvPr>
              <p:custDataLst>
                <p:tags r:id="rId23"/>
              </p:custDataLst>
            </p:nvPr>
          </p:nvSpPr>
          <p:spPr>
            <a:xfrm>
              <a:off x="4431035" y="87998"/>
              <a:ext cx="328880" cy="568619"/>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任意多边形 108"/>
            <p:cNvSpPr/>
            <p:nvPr>
              <p:custDataLst>
                <p:tags r:id="rId24"/>
              </p:custDataLst>
            </p:nvPr>
          </p:nvSpPr>
          <p:spPr>
            <a:xfrm>
              <a:off x="4497739" y="152729"/>
              <a:ext cx="282878" cy="489959"/>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3" name="任意多边形 107"/>
            <p:cNvSpPr/>
            <p:nvPr>
              <p:custDataLst>
                <p:tags r:id="rId25"/>
              </p:custDataLst>
            </p:nvPr>
          </p:nvSpPr>
          <p:spPr>
            <a:xfrm>
              <a:off x="4574834" y="235459"/>
              <a:ext cx="216681" cy="375302"/>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4" name="任意多边形 106"/>
            <p:cNvSpPr/>
            <p:nvPr>
              <p:custDataLst>
                <p:tags r:id="rId26"/>
              </p:custDataLst>
            </p:nvPr>
          </p:nvSpPr>
          <p:spPr>
            <a:xfrm>
              <a:off x="4680513" y="368466"/>
              <a:ext cx="91984" cy="159320"/>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p:custDataLst>
              <p:tags r:id="rId4"/>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Freeform 5"/>
          <p:cNvSpPr/>
          <p:nvPr userDrawn="1">
            <p:custDataLst>
              <p:tags r:id="rId2"/>
            </p:custDataLst>
          </p:nvPr>
        </p:nvSpPr>
        <p:spPr bwMode="auto">
          <a:xfrm flipH="1">
            <a:off x="10751185" y="0"/>
            <a:ext cx="1441450" cy="1277938"/>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p>
        </p:txBody>
      </p:sp>
      <p:sp>
        <p:nvSpPr>
          <p:cNvPr id="12" name="Freeform 9"/>
          <p:cNvSpPr/>
          <p:nvPr userDrawn="1">
            <p:custDataLst>
              <p:tags r:id="rId3"/>
            </p:custDataLst>
          </p:nvPr>
        </p:nvSpPr>
        <p:spPr bwMode="auto">
          <a:xfrm flipH="1">
            <a:off x="1270" y="4761865"/>
            <a:ext cx="2041525" cy="2096135"/>
          </a:xfrm>
          <a:custGeom>
            <a:avLst/>
            <a:gdLst>
              <a:gd name="T0" fmla="*/ 1144 w 1144"/>
              <a:gd name="T1" fmla="*/ 0 h 1376"/>
              <a:gd name="T2" fmla="*/ 716 w 1144"/>
              <a:gd name="T3" fmla="*/ 684 h 1376"/>
              <a:gd name="T4" fmla="*/ 416 w 1144"/>
              <a:gd name="T5" fmla="*/ 1212 h 1376"/>
              <a:gd name="T6" fmla="*/ 0 w 1144"/>
              <a:gd name="T7" fmla="*/ 1376 h 1376"/>
              <a:gd name="T8" fmla="*/ 1144 w 1144"/>
              <a:gd name="T9" fmla="*/ 1376 h 1376"/>
              <a:gd name="T10" fmla="*/ 1144 w 1144"/>
              <a:gd name="T11" fmla="*/ 0 h 1376"/>
            </a:gdLst>
            <a:ahLst/>
            <a:cxnLst>
              <a:cxn ang="0">
                <a:pos x="T0" y="T1"/>
              </a:cxn>
              <a:cxn ang="0">
                <a:pos x="T2" y="T3"/>
              </a:cxn>
              <a:cxn ang="0">
                <a:pos x="T4" y="T5"/>
              </a:cxn>
              <a:cxn ang="0">
                <a:pos x="T6" y="T7"/>
              </a:cxn>
              <a:cxn ang="0">
                <a:pos x="T8" y="T9"/>
              </a:cxn>
              <a:cxn ang="0">
                <a:pos x="T10" y="T11"/>
              </a:cxn>
            </a:cxnLst>
            <a:rect l="0" t="0" r="r" b="b"/>
            <a:pathLst>
              <a:path w="1144" h="1376">
                <a:moveTo>
                  <a:pt x="1144" y="0"/>
                </a:moveTo>
                <a:cubicBezTo>
                  <a:pt x="1144" y="0"/>
                  <a:pt x="648" y="112"/>
                  <a:pt x="716" y="684"/>
                </a:cubicBezTo>
                <a:cubicBezTo>
                  <a:pt x="716" y="684"/>
                  <a:pt x="828" y="1080"/>
                  <a:pt x="416" y="1212"/>
                </a:cubicBezTo>
                <a:cubicBezTo>
                  <a:pt x="4" y="1344"/>
                  <a:pt x="0" y="1376"/>
                  <a:pt x="0" y="1376"/>
                </a:cubicBezTo>
                <a:cubicBezTo>
                  <a:pt x="1144" y="1376"/>
                  <a:pt x="1144" y="1376"/>
                  <a:pt x="1144" y="1376"/>
                </a:cubicBezTo>
                <a:lnTo>
                  <a:pt x="1144" y="0"/>
                </a:lnTo>
                <a:close/>
              </a:path>
            </a:pathLst>
          </a:custGeom>
          <a:solidFill>
            <a:schemeClr val="accent4">
              <a:lumMod val="75000"/>
            </a:schemeClr>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title"/>
            <p:custDataLst>
              <p:tags r:id="rId4"/>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8" name="组合 7"/>
          <p:cNvGrpSpPr/>
          <p:nvPr userDrawn="1">
            <p:custDataLst>
              <p:tags r:id="rId2"/>
            </p:custDataLst>
          </p:nvPr>
        </p:nvGrpSpPr>
        <p:grpSpPr>
          <a:xfrm>
            <a:off x="6985" y="5356225"/>
            <a:ext cx="2432050" cy="1517015"/>
            <a:chOff x="11" y="6292"/>
            <a:chExt cx="7267" cy="4532"/>
          </a:xfrm>
        </p:grpSpPr>
        <p:sp>
          <p:nvSpPr>
            <p:cNvPr id="9" name="Freeform 6"/>
            <p:cNvSpPr/>
            <p:nvPr userDrawn="1">
              <p:custDataLst>
                <p:tags r:id="rId28"/>
              </p:custDataLst>
            </p:nvPr>
          </p:nvSpPr>
          <p:spPr bwMode="auto">
            <a:xfrm>
              <a:off x="11" y="6292"/>
              <a:ext cx="3833" cy="4508"/>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p>
          </p:txBody>
        </p:sp>
        <p:sp>
          <p:nvSpPr>
            <p:cNvPr id="6" name="Freeform 7"/>
            <p:cNvSpPr/>
            <p:nvPr userDrawn="1">
              <p:custDataLst>
                <p:tags r:id="rId29"/>
              </p:custDataLst>
            </p:nvPr>
          </p:nvSpPr>
          <p:spPr bwMode="auto">
            <a:xfrm>
              <a:off x="756" y="8015"/>
              <a:ext cx="4753" cy="2785"/>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ln>
              <a:noFill/>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lstStyle/>
            <a:p>
              <a:endParaRPr lang="zh-CN" altLang="en-US"/>
            </a:p>
          </p:txBody>
        </p:sp>
        <p:grpSp>
          <p:nvGrpSpPr>
            <p:cNvPr id="55" name="组合 54"/>
            <p:cNvGrpSpPr/>
            <p:nvPr userDrawn="1">
              <p:custDataLst>
                <p:tags r:id="rId30"/>
              </p:custDataLst>
            </p:nvPr>
          </p:nvGrpSpPr>
          <p:grpSpPr>
            <a:xfrm>
              <a:off x="4359" y="8442"/>
              <a:ext cx="2919" cy="2382"/>
              <a:chOff x="2753955" y="5356596"/>
              <a:chExt cx="1853474" cy="1512821"/>
            </a:xfrm>
            <a:solidFill>
              <a:schemeClr val="accent1"/>
            </a:solidFill>
          </p:grpSpPr>
          <p:sp>
            <p:nvSpPr>
              <p:cNvPr id="36" name="任意多边形 152"/>
              <p:cNvSpPr/>
              <p:nvPr>
                <p:custDataLst>
                  <p:tags r:id="rId31"/>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任意多边形 151"/>
              <p:cNvSpPr/>
              <p:nvPr>
                <p:custDataLst>
                  <p:tags r:id="rId32"/>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任意多边形 150"/>
              <p:cNvSpPr/>
              <p:nvPr>
                <p:custDataLst>
                  <p:tags r:id="rId33"/>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9" name="任意多边形 149"/>
              <p:cNvSpPr/>
              <p:nvPr>
                <p:custDataLst>
                  <p:tags r:id="rId34"/>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任意多边形 148"/>
              <p:cNvSpPr/>
              <p:nvPr>
                <p:custDataLst>
                  <p:tags r:id="rId35"/>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任意多边形 147"/>
              <p:cNvSpPr/>
              <p:nvPr>
                <p:custDataLst>
                  <p:tags r:id="rId36"/>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任意多边形 146"/>
              <p:cNvSpPr/>
              <p:nvPr>
                <p:custDataLst>
                  <p:tags r:id="rId37"/>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任意多边形 145"/>
              <p:cNvSpPr/>
              <p:nvPr>
                <p:custDataLst>
                  <p:tags r:id="rId38"/>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任意多边形 144"/>
              <p:cNvSpPr/>
              <p:nvPr>
                <p:custDataLst>
                  <p:tags r:id="rId39"/>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任意多边形 143"/>
              <p:cNvSpPr/>
              <p:nvPr>
                <p:custDataLst>
                  <p:tags r:id="rId40"/>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任意多边形 142"/>
              <p:cNvSpPr/>
              <p:nvPr>
                <p:custDataLst>
                  <p:tags r:id="rId41"/>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任意多边形 141"/>
              <p:cNvSpPr/>
              <p:nvPr>
                <p:custDataLst>
                  <p:tags r:id="rId42"/>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8" name="任意多边形 140"/>
              <p:cNvSpPr/>
              <p:nvPr>
                <p:custDataLst>
                  <p:tags r:id="rId43"/>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任意多边形 139"/>
              <p:cNvSpPr/>
              <p:nvPr>
                <p:custDataLst>
                  <p:tags r:id="rId44"/>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0" name="任意多边形 138"/>
              <p:cNvSpPr/>
              <p:nvPr>
                <p:custDataLst>
                  <p:tags r:id="rId45"/>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任意多边形 137"/>
              <p:cNvSpPr/>
              <p:nvPr>
                <p:custDataLst>
                  <p:tags r:id="rId46"/>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任意多边形 136"/>
              <p:cNvSpPr/>
              <p:nvPr>
                <p:custDataLst>
                  <p:tags r:id="rId47"/>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grpSp>
        <p:nvGrpSpPr>
          <p:cNvPr id="11" name="组合 10"/>
          <p:cNvGrpSpPr/>
          <p:nvPr userDrawn="1">
            <p:custDataLst>
              <p:tags r:id="rId3"/>
            </p:custDataLst>
          </p:nvPr>
        </p:nvGrpSpPr>
        <p:grpSpPr>
          <a:xfrm>
            <a:off x="10436225" y="-8890"/>
            <a:ext cx="1755140" cy="1172845"/>
            <a:chOff x="14243" y="-25"/>
            <a:chExt cx="4956" cy="3312"/>
          </a:xfrm>
        </p:grpSpPr>
        <p:sp>
          <p:nvSpPr>
            <p:cNvPr id="13" name="Freeform 11"/>
            <p:cNvSpPr/>
            <p:nvPr userDrawn="1">
              <p:custDataLst>
                <p:tags r:id="rId9"/>
              </p:custDataLst>
            </p:nvPr>
          </p:nvSpPr>
          <p:spPr bwMode="auto">
            <a:xfrm>
              <a:off x="16525" y="0"/>
              <a:ext cx="2675" cy="243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p>
          </p:txBody>
        </p:sp>
        <p:grpSp>
          <p:nvGrpSpPr>
            <p:cNvPr id="54" name="组合 53"/>
            <p:cNvGrpSpPr/>
            <p:nvPr userDrawn="1">
              <p:custDataLst>
                <p:tags r:id="rId10"/>
              </p:custDataLst>
            </p:nvPr>
          </p:nvGrpSpPr>
          <p:grpSpPr>
            <a:xfrm>
              <a:off x="14243" y="-25"/>
              <a:ext cx="4133" cy="3313"/>
              <a:chOff x="9044119" y="-15877"/>
              <a:chExt cx="2624337" cy="2103905"/>
            </a:xfrm>
          </p:grpSpPr>
          <p:sp>
            <p:nvSpPr>
              <p:cNvPr id="63" name="任意多边形 122"/>
              <p:cNvSpPr/>
              <p:nvPr>
                <p:custDataLst>
                  <p:tags r:id="rId11"/>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任意多边形 121"/>
              <p:cNvSpPr/>
              <p:nvPr>
                <p:custDataLst>
                  <p:tags r:id="rId12"/>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5" name="任意多边形 120"/>
              <p:cNvSpPr/>
              <p:nvPr>
                <p:custDataLst>
                  <p:tags r:id="rId13"/>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6" name="任意多边形 119"/>
              <p:cNvSpPr/>
              <p:nvPr>
                <p:custDataLst>
                  <p:tags r:id="rId14"/>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7" name="任意多边形 118"/>
              <p:cNvSpPr/>
              <p:nvPr>
                <p:custDataLst>
                  <p:tags r:id="rId15"/>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8" name="任意多边形 117"/>
              <p:cNvSpPr/>
              <p:nvPr>
                <p:custDataLst>
                  <p:tags r:id="rId16"/>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9" name="任意多边形 116"/>
              <p:cNvSpPr/>
              <p:nvPr>
                <p:custDataLst>
                  <p:tags r:id="rId17"/>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0" name="任意多边形 115"/>
              <p:cNvSpPr/>
              <p:nvPr>
                <p:custDataLst>
                  <p:tags r:id="rId18"/>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任意多边形 114"/>
              <p:cNvSpPr/>
              <p:nvPr>
                <p:custDataLst>
                  <p:tags r:id="rId19"/>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2" name="任意多边形 113"/>
              <p:cNvSpPr/>
              <p:nvPr>
                <p:custDataLst>
                  <p:tags r:id="rId20"/>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任意多边形 112"/>
              <p:cNvSpPr/>
              <p:nvPr>
                <p:custDataLst>
                  <p:tags r:id="rId21"/>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任意多边形 111"/>
              <p:cNvSpPr/>
              <p:nvPr>
                <p:custDataLst>
                  <p:tags r:id="rId22"/>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任意多边形 110"/>
              <p:cNvSpPr/>
              <p:nvPr>
                <p:custDataLst>
                  <p:tags r:id="rId23"/>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任意多边形 109"/>
              <p:cNvSpPr/>
              <p:nvPr>
                <p:custDataLst>
                  <p:tags r:id="rId24"/>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任意多边形 108"/>
              <p:cNvSpPr/>
              <p:nvPr>
                <p:custDataLst>
                  <p:tags r:id="rId25"/>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8" name="任意多边形 107"/>
              <p:cNvSpPr/>
              <p:nvPr>
                <p:custDataLst>
                  <p:tags r:id="rId26"/>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任意多边形 106"/>
              <p:cNvSpPr/>
              <p:nvPr>
                <p:custDataLst>
                  <p:tags r:id="rId27"/>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2023-11-15</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3B7637C-1E75-49AA-8054-BF55BA8F86ED}" type="datetimeFigureOut">
              <a:rPr lang="zh-CN" altLang="en-US" smtClean="0"/>
              <a:t>2023-11-15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391D69-E7AA-4D4A-9160-477B392B2DC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3.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5.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594.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tags" Target="../tags/tag598.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593.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597.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ags" Target="../tags/tag596.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59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7637C-1E75-49AA-8054-BF55BA8F86ED}" type="datetimeFigureOut">
              <a:rPr lang="zh-CN" altLang="en-US" smtClean="0"/>
              <a:t>2023-11-15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91D69-E7AA-4D4A-9160-477B392B2DC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3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3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23888" y="407239"/>
            <a:ext cx="10944225" cy="864000"/>
          </a:xfrm>
          <a:prstGeom prst="rect">
            <a:avLst/>
          </a:prstGeom>
        </p:spPr>
        <p:txBody>
          <a:bodyPr vert="horz" lIns="91440" tIns="45720" rIns="91440" bIns="46800" rtlCol="0" anchor="b">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23888" y="1414800"/>
            <a:ext cx="10944225" cy="4895850"/>
          </a:xfrm>
          <a:prstGeom prst="rect">
            <a:avLst/>
          </a:prstGeom>
        </p:spPr>
        <p:txBody>
          <a:bodyPr vert="horz" lIns="91440" tIns="45720" rIns="9144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680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680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680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120000"/>
        </a:lnSpc>
        <a:spcBef>
          <a:spcPct val="0"/>
        </a:spcBef>
        <a:buNone/>
        <a:defRPr sz="2800" b="1" kern="1200" spc="0" baseline="0">
          <a:solidFill>
            <a:schemeClr val="tx1">
              <a:lumMod val="85000"/>
              <a:lumOff val="15000"/>
            </a:schemeClr>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23888" y="407239"/>
            <a:ext cx="10944225" cy="864000"/>
          </a:xfrm>
          <a:prstGeom prst="rect">
            <a:avLst/>
          </a:prstGeom>
        </p:spPr>
        <p:txBody>
          <a:bodyPr vert="horz" lIns="91440" tIns="45720" rIns="91440" bIns="46800" rtlCol="0" anchor="b">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23888" y="1414800"/>
            <a:ext cx="10944225" cy="4895850"/>
          </a:xfrm>
          <a:prstGeom prst="rect">
            <a:avLst/>
          </a:prstGeom>
        </p:spPr>
        <p:txBody>
          <a:bodyPr vert="horz" lIns="91440" tIns="45720" rIns="9144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6800" rtlCol="0" anchor="ctr">
            <a:normAutofit/>
          </a:bodyPr>
          <a:lstStyle>
            <a:lvl1pPr algn="l">
              <a:defRPr sz="1200">
                <a:solidFill>
                  <a:schemeClr val="tx1">
                    <a:lumMod val="85000"/>
                    <a:lumOff val="15000"/>
                  </a:schemeClr>
                </a:solidFill>
              </a:defRPr>
            </a:lvl1pPr>
          </a:lstStyle>
          <a:p>
            <a:fld id="{760FBDFE-C587-4B4C-A407-44438C67B59E}" type="datetimeFigureOut">
              <a:rPr lang="zh-CN" altLang="en-US" smtClean="0"/>
              <a:t>2023-11-15</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6800" rtlCol="0" anchor="ctr">
            <a:normAutofit/>
          </a:bodyPr>
          <a:lstStyle>
            <a:lvl1pPr algn="ctr">
              <a:defRPr sz="1200">
                <a:solidFill>
                  <a:schemeClr val="tx1">
                    <a:lumMod val="85000"/>
                    <a:lumOff val="1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6800" rtlCol="0" anchor="ctr">
            <a:normAutofit/>
          </a:bodyPr>
          <a:lstStyle>
            <a:lvl1pPr algn="r">
              <a:defRPr sz="1200">
                <a:solidFill>
                  <a:schemeClr val="tx1">
                    <a:lumMod val="85000"/>
                    <a:lumOff val="1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latinLnBrk="0" hangingPunct="1">
        <a:lnSpc>
          <a:spcPct val="120000"/>
        </a:lnSpc>
        <a:spcBef>
          <a:spcPct val="0"/>
        </a:spcBef>
        <a:buNone/>
        <a:defRPr sz="2800" b="1" kern="1200" spc="0" baseline="0">
          <a:solidFill>
            <a:schemeClr val="tx1">
              <a:lumMod val="85000"/>
              <a:lumOff val="15000"/>
            </a:schemeClr>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0" baseline="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tags" Target="../tags/tag1196.xml"/><Relationship Id="rId18" Type="http://schemas.openxmlformats.org/officeDocument/2006/relationships/tags" Target="../tags/tag1201.xml"/><Relationship Id="rId26" Type="http://schemas.openxmlformats.org/officeDocument/2006/relationships/tags" Target="../tags/tag1209.xml"/><Relationship Id="rId39" Type="http://schemas.openxmlformats.org/officeDocument/2006/relationships/tags" Target="../tags/tag1222.xml"/><Relationship Id="rId21" Type="http://schemas.openxmlformats.org/officeDocument/2006/relationships/tags" Target="../tags/tag1204.xml"/><Relationship Id="rId34" Type="http://schemas.openxmlformats.org/officeDocument/2006/relationships/tags" Target="../tags/tag1217.xml"/><Relationship Id="rId42" Type="http://schemas.openxmlformats.org/officeDocument/2006/relationships/tags" Target="../tags/tag1225.xml"/><Relationship Id="rId7" Type="http://schemas.openxmlformats.org/officeDocument/2006/relationships/tags" Target="../tags/tag1190.xml"/><Relationship Id="rId2" Type="http://schemas.openxmlformats.org/officeDocument/2006/relationships/tags" Target="../tags/tag1185.xml"/><Relationship Id="rId16" Type="http://schemas.openxmlformats.org/officeDocument/2006/relationships/tags" Target="../tags/tag1199.xml"/><Relationship Id="rId29" Type="http://schemas.openxmlformats.org/officeDocument/2006/relationships/tags" Target="../tags/tag1212.xml"/><Relationship Id="rId1" Type="http://schemas.openxmlformats.org/officeDocument/2006/relationships/tags" Target="../tags/tag1184.xml"/><Relationship Id="rId6" Type="http://schemas.openxmlformats.org/officeDocument/2006/relationships/tags" Target="../tags/tag1189.xml"/><Relationship Id="rId11" Type="http://schemas.openxmlformats.org/officeDocument/2006/relationships/tags" Target="../tags/tag1194.xml"/><Relationship Id="rId24" Type="http://schemas.openxmlformats.org/officeDocument/2006/relationships/tags" Target="../tags/tag1207.xml"/><Relationship Id="rId32" Type="http://schemas.openxmlformats.org/officeDocument/2006/relationships/tags" Target="../tags/tag1215.xml"/><Relationship Id="rId37" Type="http://schemas.openxmlformats.org/officeDocument/2006/relationships/tags" Target="../tags/tag1220.xml"/><Relationship Id="rId40" Type="http://schemas.openxmlformats.org/officeDocument/2006/relationships/tags" Target="../tags/tag1223.xml"/><Relationship Id="rId45" Type="http://schemas.openxmlformats.org/officeDocument/2006/relationships/tags" Target="../tags/tag1228.xml"/><Relationship Id="rId5" Type="http://schemas.openxmlformats.org/officeDocument/2006/relationships/tags" Target="../tags/tag1188.xml"/><Relationship Id="rId15" Type="http://schemas.openxmlformats.org/officeDocument/2006/relationships/tags" Target="../tags/tag1198.xml"/><Relationship Id="rId23" Type="http://schemas.openxmlformats.org/officeDocument/2006/relationships/tags" Target="../tags/tag1206.xml"/><Relationship Id="rId28" Type="http://schemas.openxmlformats.org/officeDocument/2006/relationships/tags" Target="../tags/tag1211.xml"/><Relationship Id="rId36" Type="http://schemas.openxmlformats.org/officeDocument/2006/relationships/tags" Target="../tags/tag1219.xml"/><Relationship Id="rId10" Type="http://schemas.openxmlformats.org/officeDocument/2006/relationships/tags" Target="../tags/tag1193.xml"/><Relationship Id="rId19" Type="http://schemas.openxmlformats.org/officeDocument/2006/relationships/tags" Target="../tags/tag1202.xml"/><Relationship Id="rId31" Type="http://schemas.openxmlformats.org/officeDocument/2006/relationships/tags" Target="../tags/tag1214.xml"/><Relationship Id="rId44" Type="http://schemas.openxmlformats.org/officeDocument/2006/relationships/tags" Target="../tags/tag1227.xml"/><Relationship Id="rId4" Type="http://schemas.openxmlformats.org/officeDocument/2006/relationships/tags" Target="../tags/tag1187.xml"/><Relationship Id="rId9" Type="http://schemas.openxmlformats.org/officeDocument/2006/relationships/tags" Target="../tags/tag1192.xml"/><Relationship Id="rId14" Type="http://schemas.openxmlformats.org/officeDocument/2006/relationships/tags" Target="../tags/tag1197.xml"/><Relationship Id="rId22" Type="http://schemas.openxmlformats.org/officeDocument/2006/relationships/tags" Target="../tags/tag1205.xml"/><Relationship Id="rId27" Type="http://schemas.openxmlformats.org/officeDocument/2006/relationships/tags" Target="../tags/tag1210.xml"/><Relationship Id="rId30" Type="http://schemas.openxmlformats.org/officeDocument/2006/relationships/tags" Target="../tags/tag1213.xml"/><Relationship Id="rId35" Type="http://schemas.openxmlformats.org/officeDocument/2006/relationships/tags" Target="../tags/tag1218.xml"/><Relationship Id="rId43" Type="http://schemas.openxmlformats.org/officeDocument/2006/relationships/tags" Target="../tags/tag1226.xml"/><Relationship Id="rId8" Type="http://schemas.openxmlformats.org/officeDocument/2006/relationships/tags" Target="../tags/tag1191.xml"/><Relationship Id="rId3" Type="http://schemas.openxmlformats.org/officeDocument/2006/relationships/tags" Target="../tags/tag1186.xml"/><Relationship Id="rId12" Type="http://schemas.openxmlformats.org/officeDocument/2006/relationships/tags" Target="../tags/tag1195.xml"/><Relationship Id="rId17" Type="http://schemas.openxmlformats.org/officeDocument/2006/relationships/tags" Target="../tags/tag1200.xml"/><Relationship Id="rId25" Type="http://schemas.openxmlformats.org/officeDocument/2006/relationships/tags" Target="../tags/tag1208.xml"/><Relationship Id="rId33" Type="http://schemas.openxmlformats.org/officeDocument/2006/relationships/tags" Target="../tags/tag1216.xml"/><Relationship Id="rId38" Type="http://schemas.openxmlformats.org/officeDocument/2006/relationships/tags" Target="../tags/tag1221.xml"/><Relationship Id="rId46" Type="http://schemas.openxmlformats.org/officeDocument/2006/relationships/slideLayout" Target="../slideLayouts/slideLayout36.xml"/><Relationship Id="rId20" Type="http://schemas.openxmlformats.org/officeDocument/2006/relationships/tags" Target="../tags/tag1203.xml"/><Relationship Id="rId41" Type="http://schemas.openxmlformats.org/officeDocument/2006/relationships/tags" Target="../tags/tag1224.xml"/></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99.xml"/><Relationship Id="rId7" Type="http://schemas.openxmlformats.org/officeDocument/2006/relationships/notesSlide" Target="../notesSlides/notesSlide2.xml"/><Relationship Id="rId2" Type="http://schemas.openxmlformats.org/officeDocument/2006/relationships/tags" Target="../tags/tag1298.xml"/><Relationship Id="rId1" Type="http://schemas.openxmlformats.org/officeDocument/2006/relationships/tags" Target="../tags/tag1297.xml"/><Relationship Id="rId6" Type="http://schemas.openxmlformats.org/officeDocument/2006/relationships/slideLayout" Target="../slideLayouts/slideLayout18.xml"/><Relationship Id="rId5" Type="http://schemas.openxmlformats.org/officeDocument/2006/relationships/tags" Target="../tags/tag1301.xml"/><Relationship Id="rId4" Type="http://schemas.openxmlformats.org/officeDocument/2006/relationships/tags" Target="../tags/tag1300.xml"/></Relationships>
</file>

<file path=ppt/slides/_rels/slide11.xml.rels><?xml version="1.0" encoding="UTF-8" standalone="yes"?>
<Relationships xmlns="http://schemas.openxmlformats.org/package/2006/relationships"><Relationship Id="rId3" Type="http://schemas.openxmlformats.org/officeDocument/2006/relationships/tags" Target="../tags/tag1304.xml"/><Relationship Id="rId7" Type="http://schemas.openxmlformats.org/officeDocument/2006/relationships/notesSlide" Target="../notesSlides/notesSlide3.xml"/><Relationship Id="rId2" Type="http://schemas.openxmlformats.org/officeDocument/2006/relationships/tags" Target="../tags/tag1303.xml"/><Relationship Id="rId1" Type="http://schemas.openxmlformats.org/officeDocument/2006/relationships/tags" Target="../tags/tag1302.xml"/><Relationship Id="rId6" Type="http://schemas.openxmlformats.org/officeDocument/2006/relationships/slideLayout" Target="../slideLayouts/slideLayout18.xml"/><Relationship Id="rId5" Type="http://schemas.openxmlformats.org/officeDocument/2006/relationships/tags" Target="../tags/tag1306.xml"/><Relationship Id="rId4" Type="http://schemas.openxmlformats.org/officeDocument/2006/relationships/tags" Target="../tags/tag1305.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1309.xml"/><Relationship Id="rId7" Type="http://schemas.openxmlformats.org/officeDocument/2006/relationships/image" Target="../media/image5.png"/><Relationship Id="rId2" Type="http://schemas.openxmlformats.org/officeDocument/2006/relationships/tags" Target="../tags/tag1308.xml"/><Relationship Id="rId1" Type="http://schemas.openxmlformats.org/officeDocument/2006/relationships/tags" Target="../tags/tag1307.xml"/><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1310.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313.xml"/><Relationship Id="rId7" Type="http://schemas.openxmlformats.org/officeDocument/2006/relationships/image" Target="../media/image7.png"/><Relationship Id="rId2" Type="http://schemas.openxmlformats.org/officeDocument/2006/relationships/tags" Target="../tags/tag1312.xml"/><Relationship Id="rId1" Type="http://schemas.openxmlformats.org/officeDocument/2006/relationships/tags" Target="../tags/tag1311.xml"/><Relationship Id="rId6" Type="http://schemas.openxmlformats.org/officeDocument/2006/relationships/slideLayout" Target="../slideLayouts/slideLayout18.xml"/><Relationship Id="rId5" Type="http://schemas.openxmlformats.org/officeDocument/2006/relationships/tags" Target="../tags/tag1315.xml"/><Relationship Id="rId4" Type="http://schemas.openxmlformats.org/officeDocument/2006/relationships/tags" Target="../tags/tag1314.xml"/></Relationships>
</file>

<file path=ppt/slides/_rels/slide14.xml.rels><?xml version="1.0" encoding="UTF-8" standalone="yes"?>
<Relationships xmlns="http://schemas.openxmlformats.org/package/2006/relationships"><Relationship Id="rId3" Type="http://schemas.openxmlformats.org/officeDocument/2006/relationships/tags" Target="../tags/tag1318.xml"/><Relationship Id="rId7" Type="http://schemas.openxmlformats.org/officeDocument/2006/relationships/image" Target="../media/image9.png"/><Relationship Id="rId2" Type="http://schemas.openxmlformats.org/officeDocument/2006/relationships/tags" Target="../tags/tag1317.xml"/><Relationship Id="rId1" Type="http://schemas.openxmlformats.org/officeDocument/2006/relationships/tags" Target="../tags/tag1316.xml"/><Relationship Id="rId6" Type="http://schemas.openxmlformats.org/officeDocument/2006/relationships/slideLayout" Target="../slideLayouts/slideLayout18.xml"/><Relationship Id="rId5" Type="http://schemas.openxmlformats.org/officeDocument/2006/relationships/tags" Target="../tags/tag1320.xml"/><Relationship Id="rId4" Type="http://schemas.openxmlformats.org/officeDocument/2006/relationships/tags" Target="../tags/tag1319.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323.xml"/><Relationship Id="rId7" Type="http://schemas.openxmlformats.org/officeDocument/2006/relationships/image" Target="../media/image10.png"/><Relationship Id="rId2" Type="http://schemas.openxmlformats.org/officeDocument/2006/relationships/tags" Target="../tags/tag1322.xml"/><Relationship Id="rId1" Type="http://schemas.openxmlformats.org/officeDocument/2006/relationships/tags" Target="../tags/tag1321.xml"/><Relationship Id="rId6" Type="http://schemas.openxmlformats.org/officeDocument/2006/relationships/slideLayout" Target="../slideLayouts/slideLayout18.xml"/><Relationship Id="rId5" Type="http://schemas.openxmlformats.org/officeDocument/2006/relationships/tags" Target="../tags/tag1325.xml"/><Relationship Id="rId4" Type="http://schemas.openxmlformats.org/officeDocument/2006/relationships/tags" Target="../tags/tag1324.xml"/></Relationships>
</file>

<file path=ppt/slides/_rels/slide16.xml.rels><?xml version="1.0" encoding="UTF-8" standalone="yes"?>
<Relationships xmlns="http://schemas.openxmlformats.org/package/2006/relationships"><Relationship Id="rId8" Type="http://schemas.openxmlformats.org/officeDocument/2006/relationships/tags" Target="../tags/tag1333.xml"/><Relationship Id="rId3" Type="http://schemas.openxmlformats.org/officeDocument/2006/relationships/tags" Target="../tags/tag1328.xml"/><Relationship Id="rId7" Type="http://schemas.openxmlformats.org/officeDocument/2006/relationships/tags" Target="../tags/tag1332.xml"/><Relationship Id="rId2" Type="http://schemas.openxmlformats.org/officeDocument/2006/relationships/tags" Target="../tags/tag1327.xml"/><Relationship Id="rId1" Type="http://schemas.openxmlformats.org/officeDocument/2006/relationships/tags" Target="../tags/tag1326.xml"/><Relationship Id="rId6" Type="http://schemas.openxmlformats.org/officeDocument/2006/relationships/tags" Target="../tags/tag1331.xml"/><Relationship Id="rId5" Type="http://schemas.openxmlformats.org/officeDocument/2006/relationships/tags" Target="../tags/tag1330.xml"/><Relationship Id="rId4" Type="http://schemas.openxmlformats.org/officeDocument/2006/relationships/tags" Target="../tags/tag1329.xml"/><Relationship Id="rId9"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8" Type="http://schemas.openxmlformats.org/officeDocument/2006/relationships/tags" Target="../tags/tag1341.xml"/><Relationship Id="rId13" Type="http://schemas.openxmlformats.org/officeDocument/2006/relationships/tags" Target="../tags/tag1346.xml"/><Relationship Id="rId18" Type="http://schemas.openxmlformats.org/officeDocument/2006/relationships/tags" Target="../tags/tag1351.xml"/><Relationship Id="rId26" Type="http://schemas.openxmlformats.org/officeDocument/2006/relationships/slideLayout" Target="../slideLayouts/slideLayout36.xml"/><Relationship Id="rId3" Type="http://schemas.openxmlformats.org/officeDocument/2006/relationships/tags" Target="../tags/tag1336.xml"/><Relationship Id="rId21" Type="http://schemas.openxmlformats.org/officeDocument/2006/relationships/tags" Target="../tags/tag1354.xml"/><Relationship Id="rId7" Type="http://schemas.openxmlformats.org/officeDocument/2006/relationships/tags" Target="../tags/tag1340.xml"/><Relationship Id="rId12" Type="http://schemas.openxmlformats.org/officeDocument/2006/relationships/tags" Target="../tags/tag1345.xml"/><Relationship Id="rId17" Type="http://schemas.openxmlformats.org/officeDocument/2006/relationships/tags" Target="../tags/tag1350.xml"/><Relationship Id="rId25" Type="http://schemas.openxmlformats.org/officeDocument/2006/relationships/tags" Target="../tags/tag1358.xml"/><Relationship Id="rId2" Type="http://schemas.openxmlformats.org/officeDocument/2006/relationships/tags" Target="../tags/tag1335.xml"/><Relationship Id="rId16" Type="http://schemas.openxmlformats.org/officeDocument/2006/relationships/tags" Target="../tags/tag1349.xml"/><Relationship Id="rId20" Type="http://schemas.openxmlformats.org/officeDocument/2006/relationships/tags" Target="../tags/tag1353.xml"/><Relationship Id="rId1" Type="http://schemas.openxmlformats.org/officeDocument/2006/relationships/tags" Target="../tags/tag1334.xml"/><Relationship Id="rId6" Type="http://schemas.openxmlformats.org/officeDocument/2006/relationships/tags" Target="../tags/tag1339.xml"/><Relationship Id="rId11" Type="http://schemas.openxmlformats.org/officeDocument/2006/relationships/tags" Target="../tags/tag1344.xml"/><Relationship Id="rId24" Type="http://schemas.openxmlformats.org/officeDocument/2006/relationships/tags" Target="../tags/tag1357.xml"/><Relationship Id="rId5" Type="http://schemas.openxmlformats.org/officeDocument/2006/relationships/tags" Target="../tags/tag1338.xml"/><Relationship Id="rId15" Type="http://schemas.openxmlformats.org/officeDocument/2006/relationships/tags" Target="../tags/tag1348.xml"/><Relationship Id="rId23" Type="http://schemas.openxmlformats.org/officeDocument/2006/relationships/tags" Target="../tags/tag1356.xml"/><Relationship Id="rId10" Type="http://schemas.openxmlformats.org/officeDocument/2006/relationships/tags" Target="../tags/tag1343.xml"/><Relationship Id="rId19" Type="http://schemas.openxmlformats.org/officeDocument/2006/relationships/tags" Target="../tags/tag1352.xml"/><Relationship Id="rId4" Type="http://schemas.openxmlformats.org/officeDocument/2006/relationships/tags" Target="../tags/tag1337.xml"/><Relationship Id="rId9" Type="http://schemas.openxmlformats.org/officeDocument/2006/relationships/tags" Target="../tags/tag1342.xml"/><Relationship Id="rId14" Type="http://schemas.openxmlformats.org/officeDocument/2006/relationships/tags" Target="../tags/tag1347.xml"/><Relationship Id="rId22" Type="http://schemas.openxmlformats.org/officeDocument/2006/relationships/tags" Target="../tags/tag1355.xml"/><Relationship Id="rId27" Type="http://schemas.openxmlformats.org/officeDocument/2006/relationships/image" Target="../media/image12.png"/></Relationships>
</file>

<file path=ppt/slides/_rels/slide18.xml.rels><?xml version="1.0" encoding="UTF-8" standalone="yes"?>
<Relationships xmlns="http://schemas.openxmlformats.org/package/2006/relationships"><Relationship Id="rId8" Type="http://schemas.openxmlformats.org/officeDocument/2006/relationships/tags" Target="../tags/tag1366.xml"/><Relationship Id="rId13" Type="http://schemas.openxmlformats.org/officeDocument/2006/relationships/tags" Target="../tags/tag1371.xml"/><Relationship Id="rId18" Type="http://schemas.openxmlformats.org/officeDocument/2006/relationships/tags" Target="../tags/tag1376.xml"/><Relationship Id="rId26" Type="http://schemas.openxmlformats.org/officeDocument/2006/relationships/tags" Target="../tags/tag1384.xml"/><Relationship Id="rId3" Type="http://schemas.openxmlformats.org/officeDocument/2006/relationships/tags" Target="../tags/tag1361.xml"/><Relationship Id="rId21" Type="http://schemas.openxmlformats.org/officeDocument/2006/relationships/tags" Target="../tags/tag1379.xml"/><Relationship Id="rId7" Type="http://schemas.openxmlformats.org/officeDocument/2006/relationships/tags" Target="../tags/tag1365.xml"/><Relationship Id="rId12" Type="http://schemas.openxmlformats.org/officeDocument/2006/relationships/tags" Target="../tags/tag1370.xml"/><Relationship Id="rId17" Type="http://schemas.openxmlformats.org/officeDocument/2006/relationships/tags" Target="../tags/tag1375.xml"/><Relationship Id="rId25" Type="http://schemas.openxmlformats.org/officeDocument/2006/relationships/tags" Target="../tags/tag1383.xml"/><Relationship Id="rId2" Type="http://schemas.openxmlformats.org/officeDocument/2006/relationships/tags" Target="../tags/tag1360.xml"/><Relationship Id="rId16" Type="http://schemas.openxmlformats.org/officeDocument/2006/relationships/tags" Target="../tags/tag1374.xml"/><Relationship Id="rId20" Type="http://schemas.openxmlformats.org/officeDocument/2006/relationships/tags" Target="../tags/tag1378.xml"/><Relationship Id="rId29" Type="http://schemas.openxmlformats.org/officeDocument/2006/relationships/image" Target="../media/image14.png"/><Relationship Id="rId1" Type="http://schemas.openxmlformats.org/officeDocument/2006/relationships/tags" Target="../tags/tag1359.xml"/><Relationship Id="rId6" Type="http://schemas.openxmlformats.org/officeDocument/2006/relationships/tags" Target="../tags/tag1364.xml"/><Relationship Id="rId11" Type="http://schemas.openxmlformats.org/officeDocument/2006/relationships/tags" Target="../tags/tag1369.xml"/><Relationship Id="rId24" Type="http://schemas.openxmlformats.org/officeDocument/2006/relationships/tags" Target="../tags/tag1382.xml"/><Relationship Id="rId5" Type="http://schemas.openxmlformats.org/officeDocument/2006/relationships/tags" Target="../tags/tag1363.xml"/><Relationship Id="rId15" Type="http://schemas.openxmlformats.org/officeDocument/2006/relationships/tags" Target="../tags/tag1373.xml"/><Relationship Id="rId23" Type="http://schemas.openxmlformats.org/officeDocument/2006/relationships/tags" Target="../tags/tag1381.xml"/><Relationship Id="rId28" Type="http://schemas.openxmlformats.org/officeDocument/2006/relationships/image" Target="../media/image13.png"/><Relationship Id="rId10" Type="http://schemas.openxmlformats.org/officeDocument/2006/relationships/tags" Target="../tags/tag1368.xml"/><Relationship Id="rId19" Type="http://schemas.openxmlformats.org/officeDocument/2006/relationships/tags" Target="../tags/tag1377.xml"/><Relationship Id="rId4" Type="http://schemas.openxmlformats.org/officeDocument/2006/relationships/tags" Target="../tags/tag1362.xml"/><Relationship Id="rId9" Type="http://schemas.openxmlformats.org/officeDocument/2006/relationships/tags" Target="../tags/tag1367.xml"/><Relationship Id="rId14" Type="http://schemas.openxmlformats.org/officeDocument/2006/relationships/tags" Target="../tags/tag1372.xml"/><Relationship Id="rId22" Type="http://schemas.openxmlformats.org/officeDocument/2006/relationships/tags" Target="../tags/tag1380.xml"/><Relationship Id="rId27"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8" Type="http://schemas.openxmlformats.org/officeDocument/2006/relationships/hyperlink" Target="https://papers.nips.cc/paper/2971-learning-to-rank-with-nonsmooth-cost-functions.pdf" TargetMode="External"/><Relationship Id="rId13" Type="http://schemas.openxmlformats.org/officeDocument/2006/relationships/hyperlink" Target="https://en.wikipedia.org/wiki/Poisson_regression" TargetMode="External"/><Relationship Id="rId3" Type="http://schemas.openxmlformats.org/officeDocument/2006/relationships/tags" Target="../tags/tag1387.xml"/><Relationship Id="rId7" Type="http://schemas.openxmlformats.org/officeDocument/2006/relationships/hyperlink" Target="https://en.wikipedia.org/wiki/Multiclass_classification#One-vs.-rest" TargetMode="External"/><Relationship Id="rId12" Type="http://schemas.openxmlformats.org/officeDocument/2006/relationships/hyperlink" Target="https://www.kaggle.com/c/allstate-claims-severity/discussion/24520" TargetMode="External"/><Relationship Id="rId2" Type="http://schemas.openxmlformats.org/officeDocument/2006/relationships/tags" Target="../tags/tag1386.xml"/><Relationship Id="rId16" Type="http://schemas.openxmlformats.org/officeDocument/2006/relationships/hyperlink" Target="https://en.wikipedia.org/wiki/Cross_entropy" TargetMode="External"/><Relationship Id="rId1" Type="http://schemas.openxmlformats.org/officeDocument/2006/relationships/tags" Target="../tags/tag1385.xml"/><Relationship Id="rId6" Type="http://schemas.openxmlformats.org/officeDocument/2006/relationships/hyperlink" Target="https://en.wikipedia.org/wiki/Softmax_function" TargetMode="External"/><Relationship Id="rId11" Type="http://schemas.openxmlformats.org/officeDocument/2006/relationships/hyperlink" Target="https://en.wikipedia.org/wiki/Huber_loss" TargetMode="External"/><Relationship Id="rId5" Type="http://schemas.openxmlformats.org/officeDocument/2006/relationships/slideLayout" Target="../slideLayouts/slideLayout18.xml"/><Relationship Id="rId15" Type="http://schemas.openxmlformats.org/officeDocument/2006/relationships/hyperlink" Target="https://en.wikipedia.org/wiki/Mean_absolute_percentage_error" TargetMode="External"/><Relationship Id="rId10" Type="http://schemas.openxmlformats.org/officeDocument/2006/relationships/hyperlink" Target="https://arxiv.org/abs/1911.09798" TargetMode="External"/><Relationship Id="rId4" Type="http://schemas.openxmlformats.org/officeDocument/2006/relationships/tags" Target="../tags/tag1388.xml"/><Relationship Id="rId9" Type="http://schemas.openxmlformats.org/officeDocument/2006/relationships/hyperlink" Target="https://githubfast.com/microsoft/LightGBM/blob/master/docs/Parameters.rst#label_gain" TargetMode="External"/><Relationship Id="rId14" Type="http://schemas.openxmlformats.org/officeDocument/2006/relationships/hyperlink" Target="https://en.wikipedia.org/wiki/Quantile_regression" TargetMode="External"/></Relationships>
</file>

<file path=ppt/slides/_rels/slide2.xml.rels><?xml version="1.0" encoding="UTF-8" standalone="yes"?>
<Relationships xmlns="http://schemas.openxmlformats.org/package/2006/relationships"><Relationship Id="rId8" Type="http://schemas.openxmlformats.org/officeDocument/2006/relationships/tags" Target="../tags/tag1236.xml"/><Relationship Id="rId3" Type="http://schemas.openxmlformats.org/officeDocument/2006/relationships/tags" Target="../tags/tag1231.xml"/><Relationship Id="rId7" Type="http://schemas.openxmlformats.org/officeDocument/2006/relationships/tags" Target="../tags/tag1235.xml"/><Relationship Id="rId2" Type="http://schemas.openxmlformats.org/officeDocument/2006/relationships/tags" Target="../tags/tag1230.xml"/><Relationship Id="rId1" Type="http://schemas.openxmlformats.org/officeDocument/2006/relationships/tags" Target="../tags/tag1229.xml"/><Relationship Id="rId6" Type="http://schemas.openxmlformats.org/officeDocument/2006/relationships/tags" Target="../tags/tag1234.xml"/><Relationship Id="rId11" Type="http://schemas.openxmlformats.org/officeDocument/2006/relationships/notesSlide" Target="../notesSlides/notesSlide1.xml"/><Relationship Id="rId5" Type="http://schemas.openxmlformats.org/officeDocument/2006/relationships/tags" Target="../tags/tag1233.xml"/><Relationship Id="rId10" Type="http://schemas.openxmlformats.org/officeDocument/2006/relationships/slideLayout" Target="../slideLayouts/slideLayout36.xml"/><Relationship Id="rId4" Type="http://schemas.openxmlformats.org/officeDocument/2006/relationships/tags" Target="../tags/tag1232.xml"/><Relationship Id="rId9" Type="http://schemas.openxmlformats.org/officeDocument/2006/relationships/tags" Target="../tags/tag1237.xml"/></Relationships>
</file>

<file path=ppt/slides/_rels/slide20.xml.rels><?xml version="1.0" encoding="UTF-8" standalone="yes"?>
<Relationships xmlns="http://schemas.openxmlformats.org/package/2006/relationships"><Relationship Id="rId3" Type="http://schemas.openxmlformats.org/officeDocument/2006/relationships/tags" Target="../tags/tag1391.xml"/><Relationship Id="rId2" Type="http://schemas.openxmlformats.org/officeDocument/2006/relationships/tags" Target="../tags/tag1390.xml"/><Relationship Id="rId1" Type="http://schemas.openxmlformats.org/officeDocument/2006/relationships/tags" Target="../tags/tag1389.xml"/><Relationship Id="rId5" Type="http://schemas.openxmlformats.org/officeDocument/2006/relationships/slideLayout" Target="../slideLayouts/slideLayout18.xml"/><Relationship Id="rId4" Type="http://schemas.openxmlformats.org/officeDocument/2006/relationships/tags" Target="../tags/tag1392.xml"/></Relationships>
</file>

<file path=ppt/slides/_rels/slide21.xml.rels><?xml version="1.0" encoding="UTF-8" standalone="yes"?>
<Relationships xmlns="http://schemas.openxmlformats.org/package/2006/relationships"><Relationship Id="rId3" Type="http://schemas.openxmlformats.org/officeDocument/2006/relationships/tags" Target="../tags/tag1395.xml"/><Relationship Id="rId2" Type="http://schemas.openxmlformats.org/officeDocument/2006/relationships/tags" Target="../tags/tag1394.xml"/><Relationship Id="rId1" Type="http://schemas.openxmlformats.org/officeDocument/2006/relationships/tags" Target="../tags/tag1393.xml"/><Relationship Id="rId5" Type="http://schemas.openxmlformats.org/officeDocument/2006/relationships/slideLayout" Target="../slideLayouts/slideLayout18.xml"/><Relationship Id="rId4" Type="http://schemas.openxmlformats.org/officeDocument/2006/relationships/tags" Target="../tags/tag1396.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tags" Target="../tags/tag1399.xml"/><Relationship Id="rId7" Type="http://schemas.openxmlformats.org/officeDocument/2006/relationships/tags" Target="../tags/tag1403.xml"/><Relationship Id="rId2" Type="http://schemas.openxmlformats.org/officeDocument/2006/relationships/tags" Target="../tags/tag1398.xml"/><Relationship Id="rId1" Type="http://schemas.openxmlformats.org/officeDocument/2006/relationships/tags" Target="../tags/tag1397.xml"/><Relationship Id="rId6" Type="http://schemas.openxmlformats.org/officeDocument/2006/relationships/tags" Target="../tags/tag1402.xml"/><Relationship Id="rId5" Type="http://schemas.openxmlformats.org/officeDocument/2006/relationships/tags" Target="../tags/tag1401.xml"/><Relationship Id="rId4" Type="http://schemas.openxmlformats.org/officeDocument/2006/relationships/tags" Target="../tags/tag1400.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5.xml"/><Relationship Id="rId3" Type="http://schemas.openxmlformats.org/officeDocument/2006/relationships/tags" Target="../tags/tag1406.xml"/><Relationship Id="rId7" Type="http://schemas.openxmlformats.org/officeDocument/2006/relationships/slideLayout" Target="../slideLayouts/slideLayout18.xml"/><Relationship Id="rId2" Type="http://schemas.openxmlformats.org/officeDocument/2006/relationships/tags" Target="../tags/tag1405.xml"/><Relationship Id="rId1" Type="http://schemas.openxmlformats.org/officeDocument/2006/relationships/tags" Target="../tags/tag1404.xml"/><Relationship Id="rId6" Type="http://schemas.openxmlformats.org/officeDocument/2006/relationships/tags" Target="../tags/tag1409.xml"/><Relationship Id="rId5" Type="http://schemas.openxmlformats.org/officeDocument/2006/relationships/tags" Target="../tags/tag1408.xml"/><Relationship Id="rId4" Type="http://schemas.openxmlformats.org/officeDocument/2006/relationships/tags" Target="../tags/tag1407.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412.xml"/><Relationship Id="rId7" Type="http://schemas.openxmlformats.org/officeDocument/2006/relationships/image" Target="../media/image16.png"/><Relationship Id="rId2" Type="http://schemas.openxmlformats.org/officeDocument/2006/relationships/tags" Target="../tags/tag1411.xml"/><Relationship Id="rId1" Type="http://schemas.openxmlformats.org/officeDocument/2006/relationships/tags" Target="../tags/tag1410.xml"/><Relationship Id="rId6" Type="http://schemas.openxmlformats.org/officeDocument/2006/relationships/image" Target="../media/image15.png"/><Relationship Id="rId5" Type="http://schemas.openxmlformats.org/officeDocument/2006/relationships/slideLayout" Target="../slideLayouts/slideLayout18.xml"/><Relationship Id="rId4" Type="http://schemas.openxmlformats.org/officeDocument/2006/relationships/tags" Target="../tags/tag1413.xml"/></Relationships>
</file>

<file path=ppt/slides/_rels/slide25.xml.rels><?xml version="1.0" encoding="UTF-8" standalone="yes"?>
<Relationships xmlns="http://schemas.openxmlformats.org/package/2006/relationships"><Relationship Id="rId8" Type="http://schemas.openxmlformats.org/officeDocument/2006/relationships/tags" Target="../tags/tag1421.xml"/><Relationship Id="rId13" Type="http://schemas.openxmlformats.org/officeDocument/2006/relationships/tags" Target="../tags/tag1426.xml"/><Relationship Id="rId18" Type="http://schemas.openxmlformats.org/officeDocument/2006/relationships/tags" Target="../tags/tag1431.xml"/><Relationship Id="rId26" Type="http://schemas.openxmlformats.org/officeDocument/2006/relationships/image" Target="../media/image18.png"/><Relationship Id="rId3" Type="http://schemas.openxmlformats.org/officeDocument/2006/relationships/tags" Target="../tags/tag1416.xml"/><Relationship Id="rId21" Type="http://schemas.openxmlformats.org/officeDocument/2006/relationships/tags" Target="../tags/tag1434.xml"/><Relationship Id="rId7" Type="http://schemas.openxmlformats.org/officeDocument/2006/relationships/tags" Target="../tags/tag1420.xml"/><Relationship Id="rId12" Type="http://schemas.openxmlformats.org/officeDocument/2006/relationships/tags" Target="../tags/tag1425.xml"/><Relationship Id="rId17" Type="http://schemas.openxmlformats.org/officeDocument/2006/relationships/tags" Target="../tags/tag1430.xml"/><Relationship Id="rId25" Type="http://schemas.openxmlformats.org/officeDocument/2006/relationships/slideLayout" Target="../slideLayouts/slideLayout36.xml"/><Relationship Id="rId2" Type="http://schemas.openxmlformats.org/officeDocument/2006/relationships/tags" Target="../tags/tag1415.xml"/><Relationship Id="rId16" Type="http://schemas.openxmlformats.org/officeDocument/2006/relationships/tags" Target="../tags/tag1429.xml"/><Relationship Id="rId20" Type="http://schemas.openxmlformats.org/officeDocument/2006/relationships/tags" Target="../tags/tag1433.xml"/><Relationship Id="rId1" Type="http://schemas.openxmlformats.org/officeDocument/2006/relationships/tags" Target="../tags/tag1414.xml"/><Relationship Id="rId6" Type="http://schemas.openxmlformats.org/officeDocument/2006/relationships/tags" Target="../tags/tag1419.xml"/><Relationship Id="rId11" Type="http://schemas.openxmlformats.org/officeDocument/2006/relationships/tags" Target="../tags/tag1424.xml"/><Relationship Id="rId24" Type="http://schemas.openxmlformats.org/officeDocument/2006/relationships/tags" Target="../tags/tag1437.xml"/><Relationship Id="rId5" Type="http://schemas.openxmlformats.org/officeDocument/2006/relationships/tags" Target="../tags/tag1418.xml"/><Relationship Id="rId15" Type="http://schemas.openxmlformats.org/officeDocument/2006/relationships/tags" Target="../tags/tag1428.xml"/><Relationship Id="rId23" Type="http://schemas.openxmlformats.org/officeDocument/2006/relationships/tags" Target="../tags/tag1436.xml"/><Relationship Id="rId10" Type="http://schemas.openxmlformats.org/officeDocument/2006/relationships/tags" Target="../tags/tag1423.xml"/><Relationship Id="rId19" Type="http://schemas.openxmlformats.org/officeDocument/2006/relationships/tags" Target="../tags/tag1432.xml"/><Relationship Id="rId4" Type="http://schemas.openxmlformats.org/officeDocument/2006/relationships/tags" Target="../tags/tag1417.xml"/><Relationship Id="rId9" Type="http://schemas.openxmlformats.org/officeDocument/2006/relationships/tags" Target="../tags/tag1422.xml"/><Relationship Id="rId14" Type="http://schemas.openxmlformats.org/officeDocument/2006/relationships/tags" Target="../tags/tag1427.xml"/><Relationship Id="rId22" Type="http://schemas.openxmlformats.org/officeDocument/2006/relationships/tags" Target="../tags/tag143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8.xml"/></Relationships>
</file>

<file path=ppt/slides/_rels/slide3.xml.rels><?xml version="1.0" encoding="UTF-8" standalone="yes"?>
<Relationships xmlns="http://schemas.openxmlformats.org/package/2006/relationships"><Relationship Id="rId8" Type="http://schemas.openxmlformats.org/officeDocument/2006/relationships/tags" Target="../tags/tag1245.xml"/><Relationship Id="rId3" Type="http://schemas.openxmlformats.org/officeDocument/2006/relationships/tags" Target="../tags/tag1240.xml"/><Relationship Id="rId7" Type="http://schemas.openxmlformats.org/officeDocument/2006/relationships/tags" Target="../tags/tag1244.xml"/><Relationship Id="rId2" Type="http://schemas.openxmlformats.org/officeDocument/2006/relationships/tags" Target="../tags/tag1239.xml"/><Relationship Id="rId1" Type="http://schemas.openxmlformats.org/officeDocument/2006/relationships/tags" Target="../tags/tag1238.xml"/><Relationship Id="rId6" Type="http://schemas.openxmlformats.org/officeDocument/2006/relationships/tags" Target="../tags/tag1243.xml"/><Relationship Id="rId11" Type="http://schemas.openxmlformats.org/officeDocument/2006/relationships/slideLayout" Target="../slideLayouts/slideLayout36.xml"/><Relationship Id="rId5" Type="http://schemas.openxmlformats.org/officeDocument/2006/relationships/tags" Target="../tags/tag1242.xml"/><Relationship Id="rId10" Type="http://schemas.openxmlformats.org/officeDocument/2006/relationships/tags" Target="../tags/tag1247.xml"/><Relationship Id="rId4" Type="http://schemas.openxmlformats.org/officeDocument/2006/relationships/tags" Target="../tags/tag1241.xml"/><Relationship Id="rId9" Type="http://schemas.openxmlformats.org/officeDocument/2006/relationships/tags" Target="../tags/tag1246.xml"/></Relationships>
</file>

<file path=ppt/slides/_rels/slide4.xml.rels><?xml version="1.0" encoding="UTF-8" standalone="yes"?>
<Relationships xmlns="http://schemas.openxmlformats.org/package/2006/relationships"><Relationship Id="rId8" Type="http://schemas.openxmlformats.org/officeDocument/2006/relationships/tags" Target="../tags/tag1255.xml"/><Relationship Id="rId13" Type="http://schemas.openxmlformats.org/officeDocument/2006/relationships/tags" Target="../tags/tag1260.xml"/><Relationship Id="rId3" Type="http://schemas.openxmlformats.org/officeDocument/2006/relationships/tags" Target="../tags/tag1250.xml"/><Relationship Id="rId7" Type="http://schemas.openxmlformats.org/officeDocument/2006/relationships/tags" Target="../tags/tag1254.xml"/><Relationship Id="rId12" Type="http://schemas.openxmlformats.org/officeDocument/2006/relationships/tags" Target="../tags/tag1259.xml"/><Relationship Id="rId2" Type="http://schemas.openxmlformats.org/officeDocument/2006/relationships/tags" Target="../tags/tag1249.xml"/><Relationship Id="rId16" Type="http://schemas.openxmlformats.org/officeDocument/2006/relationships/slideLayout" Target="../slideLayouts/slideLayout36.xml"/><Relationship Id="rId1" Type="http://schemas.openxmlformats.org/officeDocument/2006/relationships/tags" Target="../tags/tag1248.xml"/><Relationship Id="rId6" Type="http://schemas.openxmlformats.org/officeDocument/2006/relationships/tags" Target="../tags/tag1253.xml"/><Relationship Id="rId11" Type="http://schemas.openxmlformats.org/officeDocument/2006/relationships/tags" Target="../tags/tag1258.xml"/><Relationship Id="rId5" Type="http://schemas.openxmlformats.org/officeDocument/2006/relationships/tags" Target="../tags/tag1252.xml"/><Relationship Id="rId15" Type="http://schemas.openxmlformats.org/officeDocument/2006/relationships/tags" Target="../tags/tag1262.xml"/><Relationship Id="rId10" Type="http://schemas.openxmlformats.org/officeDocument/2006/relationships/tags" Target="../tags/tag1257.xml"/><Relationship Id="rId4" Type="http://schemas.openxmlformats.org/officeDocument/2006/relationships/tags" Target="../tags/tag1251.xml"/><Relationship Id="rId9" Type="http://schemas.openxmlformats.org/officeDocument/2006/relationships/tags" Target="../tags/tag1256.xml"/><Relationship Id="rId14" Type="http://schemas.openxmlformats.org/officeDocument/2006/relationships/tags" Target="../tags/tag1261.xml"/></Relationships>
</file>

<file path=ppt/slides/_rels/slide5.xml.rels><?xml version="1.0" encoding="UTF-8" standalone="yes"?>
<Relationships xmlns="http://schemas.openxmlformats.org/package/2006/relationships"><Relationship Id="rId3" Type="http://schemas.openxmlformats.org/officeDocument/2006/relationships/tags" Target="../tags/tag1265.xml"/><Relationship Id="rId2" Type="http://schemas.openxmlformats.org/officeDocument/2006/relationships/tags" Target="../tags/tag1264.xml"/><Relationship Id="rId1" Type="http://schemas.openxmlformats.org/officeDocument/2006/relationships/tags" Target="../tags/tag1263.xml"/><Relationship Id="rId6" Type="http://schemas.openxmlformats.org/officeDocument/2006/relationships/slideLayout" Target="../slideLayouts/slideLayout18.xml"/><Relationship Id="rId5" Type="http://schemas.openxmlformats.org/officeDocument/2006/relationships/tags" Target="../tags/tag1267.xml"/><Relationship Id="rId4" Type="http://schemas.openxmlformats.org/officeDocument/2006/relationships/tags" Target="../tags/tag1266.xml"/></Relationships>
</file>

<file path=ppt/slides/_rels/slide6.xml.rels><?xml version="1.0" encoding="UTF-8" standalone="yes"?>
<Relationships xmlns="http://schemas.openxmlformats.org/package/2006/relationships"><Relationship Id="rId3" Type="http://schemas.openxmlformats.org/officeDocument/2006/relationships/tags" Target="../tags/tag1270.xml"/><Relationship Id="rId2" Type="http://schemas.openxmlformats.org/officeDocument/2006/relationships/tags" Target="../tags/tag1269.xml"/><Relationship Id="rId1" Type="http://schemas.openxmlformats.org/officeDocument/2006/relationships/tags" Target="../tags/tag1268.xml"/><Relationship Id="rId6" Type="http://schemas.openxmlformats.org/officeDocument/2006/relationships/slideLayout" Target="../slideLayouts/slideLayout18.xml"/><Relationship Id="rId5" Type="http://schemas.openxmlformats.org/officeDocument/2006/relationships/tags" Target="../tags/tag1272.xml"/><Relationship Id="rId4" Type="http://schemas.openxmlformats.org/officeDocument/2006/relationships/tags" Target="../tags/tag1271.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275.xml"/><Relationship Id="rId7" Type="http://schemas.openxmlformats.org/officeDocument/2006/relationships/slideLayout" Target="../slideLayouts/slideLayout18.xml"/><Relationship Id="rId2" Type="http://schemas.openxmlformats.org/officeDocument/2006/relationships/tags" Target="../tags/tag1274.xml"/><Relationship Id="rId1" Type="http://schemas.openxmlformats.org/officeDocument/2006/relationships/tags" Target="../tags/tag1273.xml"/><Relationship Id="rId6" Type="http://schemas.openxmlformats.org/officeDocument/2006/relationships/tags" Target="../tags/tag1278.xml"/><Relationship Id="rId5" Type="http://schemas.openxmlformats.org/officeDocument/2006/relationships/tags" Target="../tags/tag1277.xml"/><Relationship Id="rId4" Type="http://schemas.openxmlformats.org/officeDocument/2006/relationships/tags" Target="../tags/tag1276.xml"/><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tags" Target="../tags/tag1286.xml"/><Relationship Id="rId3" Type="http://schemas.openxmlformats.org/officeDocument/2006/relationships/tags" Target="../tags/tag1281.xml"/><Relationship Id="rId7" Type="http://schemas.openxmlformats.org/officeDocument/2006/relationships/tags" Target="../tags/tag1285.xml"/><Relationship Id="rId2" Type="http://schemas.openxmlformats.org/officeDocument/2006/relationships/tags" Target="../tags/tag1280.xml"/><Relationship Id="rId1" Type="http://schemas.openxmlformats.org/officeDocument/2006/relationships/tags" Target="../tags/tag1279.xml"/><Relationship Id="rId6" Type="http://schemas.openxmlformats.org/officeDocument/2006/relationships/tags" Target="../tags/tag1284.xml"/><Relationship Id="rId5" Type="http://schemas.openxmlformats.org/officeDocument/2006/relationships/tags" Target="../tags/tag1283.xml"/><Relationship Id="rId4" Type="http://schemas.openxmlformats.org/officeDocument/2006/relationships/tags" Target="../tags/tag1282.xml"/><Relationship Id="rId9"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8" Type="http://schemas.openxmlformats.org/officeDocument/2006/relationships/tags" Target="../tags/tag1294.xml"/><Relationship Id="rId3" Type="http://schemas.openxmlformats.org/officeDocument/2006/relationships/tags" Target="../tags/tag1289.xml"/><Relationship Id="rId7" Type="http://schemas.openxmlformats.org/officeDocument/2006/relationships/tags" Target="../tags/tag1293.xml"/><Relationship Id="rId12" Type="http://schemas.openxmlformats.org/officeDocument/2006/relationships/image" Target="../media/image3.png"/><Relationship Id="rId2" Type="http://schemas.openxmlformats.org/officeDocument/2006/relationships/tags" Target="../tags/tag1288.xml"/><Relationship Id="rId1" Type="http://schemas.openxmlformats.org/officeDocument/2006/relationships/tags" Target="../tags/tag1287.xml"/><Relationship Id="rId6" Type="http://schemas.openxmlformats.org/officeDocument/2006/relationships/tags" Target="../tags/tag1292.xml"/><Relationship Id="rId11" Type="http://schemas.openxmlformats.org/officeDocument/2006/relationships/slideLayout" Target="../slideLayouts/slideLayout36.xml"/><Relationship Id="rId5" Type="http://schemas.openxmlformats.org/officeDocument/2006/relationships/tags" Target="../tags/tag1291.xml"/><Relationship Id="rId10" Type="http://schemas.openxmlformats.org/officeDocument/2006/relationships/tags" Target="../tags/tag1296.xml"/><Relationship Id="rId4" Type="http://schemas.openxmlformats.org/officeDocument/2006/relationships/tags" Target="../tags/tag1290.xml"/><Relationship Id="rId9" Type="http://schemas.openxmlformats.org/officeDocument/2006/relationships/tags" Target="../tags/tag129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952500"/>
            <a:ext cx="12192000" cy="4953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grpSp>
        <p:nvGrpSpPr>
          <p:cNvPr id="8" name="组合 7"/>
          <p:cNvGrpSpPr/>
          <p:nvPr userDrawn="1">
            <p:custDataLst>
              <p:tags r:id="rId3"/>
            </p:custDataLst>
          </p:nvPr>
        </p:nvGrpSpPr>
        <p:grpSpPr>
          <a:xfrm>
            <a:off x="6985" y="5356225"/>
            <a:ext cx="2432050" cy="1517015"/>
            <a:chOff x="11" y="6292"/>
            <a:chExt cx="7267" cy="4532"/>
          </a:xfrm>
        </p:grpSpPr>
        <p:sp>
          <p:nvSpPr>
            <p:cNvPr id="9" name="Freeform 6"/>
            <p:cNvSpPr/>
            <p:nvPr userDrawn="1">
              <p:custDataLst>
                <p:tags r:id="rId26"/>
              </p:custDataLst>
            </p:nvPr>
          </p:nvSpPr>
          <p:spPr bwMode="auto">
            <a:xfrm>
              <a:off x="11" y="6292"/>
              <a:ext cx="3833" cy="4508"/>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12" name="Freeform 7"/>
            <p:cNvSpPr/>
            <p:nvPr userDrawn="1">
              <p:custDataLst>
                <p:tags r:id="rId27"/>
              </p:custDataLst>
            </p:nvPr>
          </p:nvSpPr>
          <p:spPr bwMode="auto">
            <a:xfrm>
              <a:off x="756" y="8015"/>
              <a:ext cx="4753" cy="2785"/>
            </a:xfrm>
            <a:custGeom>
              <a:avLst/>
              <a:gdLst>
                <a:gd name="T0" fmla="*/ 0 w 1624"/>
                <a:gd name="T1" fmla="*/ 704 h 704"/>
                <a:gd name="T2" fmla="*/ 1204 w 1624"/>
                <a:gd name="T3" fmla="*/ 28 h 704"/>
                <a:gd name="T4" fmla="*/ 1452 w 1624"/>
                <a:gd name="T5" fmla="*/ 304 h 704"/>
                <a:gd name="T6" fmla="*/ 1376 w 1624"/>
                <a:gd name="T7" fmla="*/ 704 h 704"/>
                <a:gd name="T8" fmla="*/ 0 w 1624"/>
                <a:gd name="T9" fmla="*/ 704 h 704"/>
              </a:gdLst>
              <a:ahLst/>
              <a:cxnLst>
                <a:cxn ang="0">
                  <a:pos x="T0" y="T1"/>
                </a:cxn>
                <a:cxn ang="0">
                  <a:pos x="T2" y="T3"/>
                </a:cxn>
                <a:cxn ang="0">
                  <a:pos x="T4" y="T5"/>
                </a:cxn>
                <a:cxn ang="0">
                  <a:pos x="T6" y="T7"/>
                </a:cxn>
                <a:cxn ang="0">
                  <a:pos x="T8" y="T9"/>
                </a:cxn>
              </a:cxnLst>
              <a:rect l="0" t="0" r="r" b="b"/>
              <a:pathLst>
                <a:path w="1624" h="704">
                  <a:moveTo>
                    <a:pt x="0" y="704"/>
                  </a:moveTo>
                  <a:cubicBezTo>
                    <a:pt x="0" y="704"/>
                    <a:pt x="540" y="48"/>
                    <a:pt x="1204" y="28"/>
                  </a:cubicBezTo>
                  <a:cubicBezTo>
                    <a:pt x="1204" y="28"/>
                    <a:pt x="1624" y="0"/>
                    <a:pt x="1452" y="304"/>
                  </a:cubicBezTo>
                  <a:cubicBezTo>
                    <a:pt x="1452" y="304"/>
                    <a:pt x="1252" y="616"/>
                    <a:pt x="1376" y="704"/>
                  </a:cubicBezTo>
                  <a:lnTo>
                    <a:pt x="0" y="704"/>
                  </a:lnTo>
                  <a:close/>
                </a:path>
              </a:pathLst>
            </a:cu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anchor="t" anchorCtr="0" compatLnSpc="1"/>
            <a:lstStyle/>
            <a:p>
              <a:endParaRPr lang="zh-CN" altLang="en-US">
                <a:solidFill>
                  <a:schemeClr val="lt1"/>
                </a:solidFill>
                <a:latin typeface="微软雅黑" panose="020B0503020204020204" charset="-122"/>
                <a:ea typeface="微软雅黑" panose="020B0503020204020204" charset="-122"/>
              </a:endParaRPr>
            </a:p>
          </p:txBody>
        </p:sp>
        <p:grpSp>
          <p:nvGrpSpPr>
            <p:cNvPr id="55" name="组合 54"/>
            <p:cNvGrpSpPr/>
            <p:nvPr userDrawn="1">
              <p:custDataLst>
                <p:tags r:id="rId28"/>
              </p:custDataLst>
            </p:nvPr>
          </p:nvGrpSpPr>
          <p:grpSpPr>
            <a:xfrm>
              <a:off x="4359" y="8442"/>
              <a:ext cx="2919" cy="2382"/>
              <a:chOff x="2753955" y="5356596"/>
              <a:chExt cx="1853474" cy="1512821"/>
            </a:xfrm>
            <a:solidFill>
              <a:schemeClr val="accent1"/>
            </a:solidFill>
          </p:grpSpPr>
          <p:sp>
            <p:nvSpPr>
              <p:cNvPr id="36" name="任意多边形 152"/>
              <p:cNvSpPr/>
              <p:nvPr>
                <p:custDataLst>
                  <p:tags r:id="rId29"/>
                </p:custDataLst>
              </p:nvPr>
            </p:nvSpPr>
            <p:spPr>
              <a:xfrm>
                <a:off x="2852811" y="5356596"/>
                <a:ext cx="778025" cy="1338207"/>
              </a:xfrm>
              <a:custGeom>
                <a:avLst/>
                <a:gdLst>
                  <a:gd name="connsiteX0" fmla="*/ 778025 w 778025"/>
                  <a:gd name="connsiteY0" fmla="*/ 0 h 1338207"/>
                  <a:gd name="connsiteX1" fmla="*/ 5411 w 778025"/>
                  <a:gd name="connsiteY1" fmla="*/ 1338207 h 1338207"/>
                  <a:gd name="connsiteX2" fmla="*/ 0 w 778025"/>
                  <a:gd name="connsiteY2" fmla="*/ 1270818 h 1338207"/>
                  <a:gd name="connsiteX3" fmla="*/ 716960 w 778025"/>
                  <a:gd name="connsiteY3" fmla="*/ 29008 h 1338207"/>
                  <a:gd name="connsiteX4" fmla="*/ 778025 w 778025"/>
                  <a:gd name="connsiteY4" fmla="*/ 0 h 13382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8025" h="1338207">
                    <a:moveTo>
                      <a:pt x="778025" y="0"/>
                    </a:moveTo>
                    <a:cubicBezTo>
                      <a:pt x="778025" y="0"/>
                      <a:pt x="778025" y="0"/>
                      <a:pt x="5411" y="1338207"/>
                    </a:cubicBezTo>
                    <a:cubicBezTo>
                      <a:pt x="1824" y="1317234"/>
                      <a:pt x="566" y="1293826"/>
                      <a:pt x="0" y="1270818"/>
                    </a:cubicBezTo>
                    <a:cubicBezTo>
                      <a:pt x="0" y="1270818"/>
                      <a:pt x="0" y="1270818"/>
                      <a:pt x="716960" y="29008"/>
                    </a:cubicBezTo>
                    <a:cubicBezTo>
                      <a:pt x="737168" y="17994"/>
                      <a:pt x="758069" y="7379"/>
                      <a:pt x="77802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7" name="任意多边形 151"/>
              <p:cNvSpPr/>
              <p:nvPr>
                <p:custDataLst>
                  <p:tags r:id="rId30"/>
                </p:custDataLst>
              </p:nvPr>
            </p:nvSpPr>
            <p:spPr>
              <a:xfrm>
                <a:off x="2911753" y="5361148"/>
                <a:ext cx="845438" cy="1440807"/>
              </a:xfrm>
              <a:custGeom>
                <a:avLst/>
                <a:gdLst>
                  <a:gd name="connsiteX0" fmla="*/ 845438 w 845438"/>
                  <a:gd name="connsiteY0" fmla="*/ 0 h 1440807"/>
                  <a:gd name="connsiteX1" fmla="*/ 13588 w 845438"/>
                  <a:gd name="connsiteY1" fmla="*/ 1440807 h 1440807"/>
                  <a:gd name="connsiteX2" fmla="*/ 0 w 845438"/>
                  <a:gd name="connsiteY2" fmla="*/ 1387583 h 1440807"/>
                  <a:gd name="connsiteX3" fmla="*/ 792550 w 845438"/>
                  <a:gd name="connsiteY3" fmla="*/ 14845 h 1440807"/>
                  <a:gd name="connsiteX4" fmla="*/ 845438 w 845438"/>
                  <a:gd name="connsiteY4" fmla="*/ 0 h 1440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438" h="1440807">
                    <a:moveTo>
                      <a:pt x="845438" y="0"/>
                    </a:moveTo>
                    <a:cubicBezTo>
                      <a:pt x="845438" y="0"/>
                      <a:pt x="845438" y="0"/>
                      <a:pt x="13588" y="1440807"/>
                    </a:cubicBezTo>
                    <a:cubicBezTo>
                      <a:pt x="8240" y="1424484"/>
                      <a:pt x="3710" y="1406742"/>
                      <a:pt x="0" y="1387583"/>
                    </a:cubicBezTo>
                    <a:cubicBezTo>
                      <a:pt x="0" y="1387583"/>
                      <a:pt x="0" y="1387583"/>
                      <a:pt x="792550" y="14845"/>
                    </a:cubicBezTo>
                    <a:cubicBezTo>
                      <a:pt x="810998" y="8479"/>
                      <a:pt x="828628" y="3530"/>
                      <a:pt x="84543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8" name="任意多边形 150"/>
              <p:cNvSpPr/>
              <p:nvPr>
                <p:custDataLst>
                  <p:tags r:id="rId31"/>
                </p:custDataLst>
              </p:nvPr>
            </p:nvSpPr>
            <p:spPr>
              <a:xfrm>
                <a:off x="2802949" y="5372565"/>
                <a:ext cx="689682" cy="1194565"/>
              </a:xfrm>
              <a:custGeom>
                <a:avLst/>
                <a:gdLst>
                  <a:gd name="connsiteX0" fmla="*/ 689682 w 689682"/>
                  <a:gd name="connsiteY0" fmla="*/ 0 h 1194565"/>
                  <a:gd name="connsiteX1" fmla="*/ 0 w 689682"/>
                  <a:gd name="connsiteY1" fmla="*/ 1194565 h 1194565"/>
                  <a:gd name="connsiteX2" fmla="*/ 4351 w 689682"/>
                  <a:gd name="connsiteY2" fmla="*/ 1110269 h 1194565"/>
                  <a:gd name="connsiteX3" fmla="*/ 618855 w 689682"/>
                  <a:gd name="connsiteY3" fmla="*/ 45917 h 1194565"/>
                  <a:gd name="connsiteX4" fmla="*/ 689682 w 689682"/>
                  <a:gd name="connsiteY4" fmla="*/ 0 h 1194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682" h="1194565">
                    <a:moveTo>
                      <a:pt x="689682" y="0"/>
                    </a:moveTo>
                    <a:cubicBezTo>
                      <a:pt x="689682" y="0"/>
                      <a:pt x="689682" y="0"/>
                      <a:pt x="0" y="1194565"/>
                    </a:cubicBezTo>
                    <a:cubicBezTo>
                      <a:pt x="485" y="1166538"/>
                      <a:pt x="1663" y="1138911"/>
                      <a:pt x="4351" y="1110269"/>
                    </a:cubicBezTo>
                    <a:cubicBezTo>
                      <a:pt x="4351" y="1110269"/>
                      <a:pt x="4351" y="1110269"/>
                      <a:pt x="618855" y="45917"/>
                    </a:cubicBezTo>
                    <a:cubicBezTo>
                      <a:pt x="642316" y="29268"/>
                      <a:pt x="665653" y="14434"/>
                      <a:pt x="68968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9" name="任意多边形 149"/>
              <p:cNvSpPr/>
              <p:nvPr>
                <p:custDataLst>
                  <p:tags r:id="rId32"/>
                </p:custDataLst>
              </p:nvPr>
            </p:nvSpPr>
            <p:spPr>
              <a:xfrm>
                <a:off x="2981626" y="5381822"/>
                <a:ext cx="892612" cy="1487595"/>
              </a:xfrm>
              <a:custGeom>
                <a:avLst/>
                <a:gdLst>
                  <a:gd name="connsiteX0" fmla="*/ 892612 w 892612"/>
                  <a:gd name="connsiteY0" fmla="*/ 0 h 1487595"/>
                  <a:gd name="connsiteX1" fmla="*/ 99407 w 892612"/>
                  <a:gd name="connsiteY1" fmla="*/ 1373872 h 1487595"/>
                  <a:gd name="connsiteX2" fmla="*/ 33749 w 892612"/>
                  <a:gd name="connsiteY2" fmla="*/ 1487595 h 1487595"/>
                  <a:gd name="connsiteX3" fmla="*/ 8806 w 892612"/>
                  <a:gd name="connsiteY3" fmla="*/ 1487595 h 1487595"/>
                  <a:gd name="connsiteX4" fmla="*/ 0 w 892612"/>
                  <a:gd name="connsiteY4" fmla="*/ 1469290 h 1487595"/>
                  <a:gd name="connsiteX5" fmla="*/ 846279 w 892612"/>
                  <a:gd name="connsiteY5" fmla="*/ 3492 h 1487595"/>
                  <a:gd name="connsiteX6" fmla="*/ 892612 w 892612"/>
                  <a:gd name="connsiteY6" fmla="*/ 0 h 1487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612" h="1487595">
                    <a:moveTo>
                      <a:pt x="892612" y="0"/>
                    </a:moveTo>
                    <a:cubicBezTo>
                      <a:pt x="892612" y="0"/>
                      <a:pt x="892612" y="0"/>
                      <a:pt x="99407" y="1373872"/>
                    </a:cubicBezTo>
                    <a:lnTo>
                      <a:pt x="33749" y="1487595"/>
                    </a:lnTo>
                    <a:lnTo>
                      <a:pt x="8806" y="1487595"/>
                    </a:lnTo>
                    <a:lnTo>
                      <a:pt x="0" y="1469290"/>
                    </a:lnTo>
                    <a:cubicBezTo>
                      <a:pt x="0" y="1469290"/>
                      <a:pt x="0" y="1469290"/>
                      <a:pt x="846279" y="3492"/>
                    </a:cubicBezTo>
                    <a:cubicBezTo>
                      <a:pt x="862269" y="1383"/>
                      <a:pt x="877440" y="691"/>
                      <a:pt x="8926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0" name="任意多边形 148"/>
              <p:cNvSpPr/>
              <p:nvPr>
                <p:custDataLst>
                  <p:tags r:id="rId33"/>
                </p:custDataLst>
              </p:nvPr>
            </p:nvSpPr>
            <p:spPr>
              <a:xfrm>
                <a:off x="3100041" y="5410660"/>
                <a:ext cx="883628" cy="1458756"/>
              </a:xfrm>
              <a:custGeom>
                <a:avLst/>
                <a:gdLst>
                  <a:gd name="connsiteX0" fmla="*/ 842213 w 883628"/>
                  <a:gd name="connsiteY0" fmla="*/ 0 h 1458756"/>
                  <a:gd name="connsiteX1" fmla="*/ 883628 w 883628"/>
                  <a:gd name="connsiteY1" fmla="*/ 5026 h 1458756"/>
                  <a:gd name="connsiteX2" fmla="*/ 67343 w 883628"/>
                  <a:gd name="connsiteY2" fmla="*/ 1418874 h 1458756"/>
                  <a:gd name="connsiteX3" fmla="*/ 44317 w 883628"/>
                  <a:gd name="connsiteY3" fmla="*/ 1458756 h 1458756"/>
                  <a:gd name="connsiteX4" fmla="*/ 0 w 883628"/>
                  <a:gd name="connsiteY4" fmla="*/ 1458756 h 1458756"/>
                  <a:gd name="connsiteX5" fmla="*/ 7196 w 883628"/>
                  <a:gd name="connsiteY5" fmla="*/ 1446291 h 1458756"/>
                  <a:gd name="connsiteX6" fmla="*/ 842213 w 883628"/>
                  <a:gd name="connsiteY6" fmla="*/ 0 h 1458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3628" h="1458756">
                    <a:moveTo>
                      <a:pt x="842213" y="0"/>
                    </a:moveTo>
                    <a:cubicBezTo>
                      <a:pt x="856563" y="731"/>
                      <a:pt x="870096" y="2879"/>
                      <a:pt x="883628" y="5026"/>
                    </a:cubicBezTo>
                    <a:cubicBezTo>
                      <a:pt x="883628" y="5026"/>
                      <a:pt x="883628" y="5026"/>
                      <a:pt x="67343" y="1418874"/>
                    </a:cubicBezTo>
                    <a:lnTo>
                      <a:pt x="44317" y="1458756"/>
                    </a:lnTo>
                    <a:lnTo>
                      <a:pt x="0" y="1458756"/>
                    </a:lnTo>
                    <a:lnTo>
                      <a:pt x="7196" y="1446291"/>
                    </a:lnTo>
                    <a:cubicBezTo>
                      <a:pt x="84672" y="1312099"/>
                      <a:pt x="291274" y="954254"/>
                      <a:pt x="8422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1" name="任意多边形 147"/>
              <p:cNvSpPr/>
              <p:nvPr>
                <p:custDataLst>
                  <p:tags r:id="rId34"/>
                </p:custDataLst>
              </p:nvPr>
            </p:nvSpPr>
            <p:spPr>
              <a:xfrm>
                <a:off x="2764377" y="5415763"/>
                <a:ext cx="576287" cy="998158"/>
              </a:xfrm>
              <a:custGeom>
                <a:avLst/>
                <a:gdLst>
                  <a:gd name="connsiteX0" fmla="*/ 576287 w 576287"/>
                  <a:gd name="connsiteY0" fmla="*/ 0 h 998158"/>
                  <a:gd name="connsiteX1" fmla="*/ 0 w 576287"/>
                  <a:gd name="connsiteY1" fmla="*/ 998158 h 998158"/>
                  <a:gd name="connsiteX2" fmla="*/ 22426 w 576287"/>
                  <a:gd name="connsiteY2" fmla="*/ 882555 h 998158"/>
                  <a:gd name="connsiteX3" fmla="*/ 487385 w 576287"/>
                  <a:gd name="connsiteY3" fmla="*/ 77223 h 998158"/>
                  <a:gd name="connsiteX4" fmla="*/ 576287 w 576287"/>
                  <a:gd name="connsiteY4" fmla="*/ 0 h 998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6287" h="998158">
                    <a:moveTo>
                      <a:pt x="576287" y="0"/>
                    </a:moveTo>
                    <a:cubicBezTo>
                      <a:pt x="576287" y="0"/>
                      <a:pt x="576287" y="0"/>
                      <a:pt x="0" y="998158"/>
                    </a:cubicBezTo>
                    <a:cubicBezTo>
                      <a:pt x="4726" y="961188"/>
                      <a:pt x="12474" y="922181"/>
                      <a:pt x="22426" y="882555"/>
                    </a:cubicBezTo>
                    <a:cubicBezTo>
                      <a:pt x="22426" y="882555"/>
                      <a:pt x="22426" y="882555"/>
                      <a:pt x="487385" y="77223"/>
                    </a:cubicBezTo>
                    <a:cubicBezTo>
                      <a:pt x="516725" y="48792"/>
                      <a:pt x="546632" y="22578"/>
                      <a:pt x="576287"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2" name="任意多边形 146"/>
              <p:cNvSpPr/>
              <p:nvPr>
                <p:custDataLst>
                  <p:tags r:id="rId35"/>
                </p:custDataLst>
              </p:nvPr>
            </p:nvSpPr>
            <p:spPr>
              <a:xfrm>
                <a:off x="3227072" y="5446910"/>
                <a:ext cx="857794" cy="1422506"/>
              </a:xfrm>
              <a:custGeom>
                <a:avLst/>
                <a:gdLst>
                  <a:gd name="connsiteX0" fmla="*/ 821284 w 857794"/>
                  <a:gd name="connsiteY0" fmla="*/ 0 h 1422506"/>
                  <a:gd name="connsiteX1" fmla="*/ 857794 w 857794"/>
                  <a:gd name="connsiteY1" fmla="*/ 13522 h 1422506"/>
                  <a:gd name="connsiteX2" fmla="*/ 108221 w 857794"/>
                  <a:gd name="connsiteY2" fmla="*/ 1311821 h 1422506"/>
                  <a:gd name="connsiteX3" fmla="*/ 44317 w 857794"/>
                  <a:gd name="connsiteY3" fmla="*/ 1422506 h 1422506"/>
                  <a:gd name="connsiteX4" fmla="*/ 0 w 857794"/>
                  <a:gd name="connsiteY4" fmla="*/ 1422506 h 1422506"/>
                  <a:gd name="connsiteX5" fmla="*/ 31019 w 857794"/>
                  <a:gd name="connsiteY5" fmla="*/ 1368778 h 1422506"/>
                  <a:gd name="connsiteX6" fmla="*/ 821284 w 857794"/>
                  <a:gd name="connsiteY6" fmla="*/ 0 h 1422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7794" h="1422506">
                    <a:moveTo>
                      <a:pt x="821284" y="0"/>
                    </a:moveTo>
                    <a:cubicBezTo>
                      <a:pt x="833999" y="3563"/>
                      <a:pt x="845897" y="8543"/>
                      <a:pt x="857794" y="13522"/>
                    </a:cubicBezTo>
                    <a:cubicBezTo>
                      <a:pt x="857794" y="13522"/>
                      <a:pt x="857794" y="13522"/>
                      <a:pt x="108221" y="1311821"/>
                    </a:cubicBezTo>
                    <a:lnTo>
                      <a:pt x="44317" y="1422506"/>
                    </a:lnTo>
                    <a:lnTo>
                      <a:pt x="0" y="1422506"/>
                    </a:lnTo>
                    <a:lnTo>
                      <a:pt x="31019" y="1368778"/>
                    </a:lnTo>
                    <a:cubicBezTo>
                      <a:pt x="143914" y="1173238"/>
                      <a:pt x="369704" y="782159"/>
                      <a:pt x="82128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3" name="任意多边形 145"/>
              <p:cNvSpPr/>
              <p:nvPr>
                <p:custDataLst>
                  <p:tags r:id="rId36"/>
                </p:custDataLst>
              </p:nvPr>
            </p:nvSpPr>
            <p:spPr>
              <a:xfrm>
                <a:off x="3356055" y="5497094"/>
                <a:ext cx="823913" cy="1372323"/>
              </a:xfrm>
              <a:custGeom>
                <a:avLst/>
                <a:gdLst>
                  <a:gd name="connsiteX0" fmla="*/ 792311 w 823913"/>
                  <a:gd name="connsiteY0" fmla="*/ 0 h 1372323"/>
                  <a:gd name="connsiteX1" fmla="*/ 793696 w 823913"/>
                  <a:gd name="connsiteY1" fmla="*/ 800 h 1372323"/>
                  <a:gd name="connsiteX2" fmla="*/ 823913 w 823913"/>
                  <a:gd name="connsiteY2" fmla="*/ 22024 h 1372323"/>
                  <a:gd name="connsiteX3" fmla="*/ 77036 w 823913"/>
                  <a:gd name="connsiteY3" fmla="*/ 1315653 h 1372323"/>
                  <a:gd name="connsiteX4" fmla="*/ 44317 w 823913"/>
                  <a:gd name="connsiteY4" fmla="*/ 1372323 h 1372323"/>
                  <a:gd name="connsiteX5" fmla="*/ 0 w 823913"/>
                  <a:gd name="connsiteY5" fmla="*/ 1372323 h 1372323"/>
                  <a:gd name="connsiteX6" fmla="*/ 44515 w 823913"/>
                  <a:gd name="connsiteY6" fmla="*/ 1295221 h 1372323"/>
                  <a:gd name="connsiteX7" fmla="*/ 792311 w 823913"/>
                  <a:gd name="connsiteY7" fmla="*/ 0 h 137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3913" h="1372323">
                    <a:moveTo>
                      <a:pt x="792311" y="0"/>
                    </a:moveTo>
                    <a:cubicBezTo>
                      <a:pt x="793004" y="400"/>
                      <a:pt x="793004" y="400"/>
                      <a:pt x="793696" y="800"/>
                    </a:cubicBezTo>
                    <a:cubicBezTo>
                      <a:pt x="804083" y="6797"/>
                      <a:pt x="814344" y="14611"/>
                      <a:pt x="823913" y="22024"/>
                    </a:cubicBezTo>
                    <a:cubicBezTo>
                      <a:pt x="823913" y="22024"/>
                      <a:pt x="823913" y="22024"/>
                      <a:pt x="77036" y="1315653"/>
                    </a:cubicBezTo>
                    <a:lnTo>
                      <a:pt x="44317" y="1372323"/>
                    </a:lnTo>
                    <a:lnTo>
                      <a:pt x="0" y="1372323"/>
                    </a:lnTo>
                    <a:lnTo>
                      <a:pt x="44515" y="1295221"/>
                    </a:lnTo>
                    <a:cubicBezTo>
                      <a:pt x="170443" y="1077107"/>
                      <a:pt x="394316" y="689348"/>
                      <a:pt x="79231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4" name="任意多边形 144"/>
              <p:cNvSpPr/>
              <p:nvPr>
                <p:custDataLst>
                  <p:tags r:id="rId37"/>
                </p:custDataLst>
              </p:nvPr>
            </p:nvSpPr>
            <p:spPr>
              <a:xfrm>
                <a:off x="2753955" y="5509416"/>
                <a:ext cx="403655" cy="699151"/>
              </a:xfrm>
              <a:custGeom>
                <a:avLst/>
                <a:gdLst>
                  <a:gd name="connsiteX0" fmla="*/ 403655 w 403655"/>
                  <a:gd name="connsiteY0" fmla="*/ 0 h 699151"/>
                  <a:gd name="connsiteX1" fmla="*/ 0 w 403655"/>
                  <a:gd name="connsiteY1" fmla="*/ 699151 h 699151"/>
                  <a:gd name="connsiteX2" fmla="*/ 82792 w 403655"/>
                  <a:gd name="connsiteY2" fmla="*/ 478990 h 699151"/>
                  <a:gd name="connsiteX3" fmla="*/ 254386 w 403655"/>
                  <a:gd name="connsiteY3" fmla="*/ 181780 h 699151"/>
                  <a:gd name="connsiteX4" fmla="*/ 403655 w 403655"/>
                  <a:gd name="connsiteY4" fmla="*/ 0 h 6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655" h="699151">
                    <a:moveTo>
                      <a:pt x="403655" y="0"/>
                    </a:moveTo>
                    <a:cubicBezTo>
                      <a:pt x="403655" y="0"/>
                      <a:pt x="403655" y="0"/>
                      <a:pt x="0" y="699151"/>
                    </a:cubicBezTo>
                    <a:cubicBezTo>
                      <a:pt x="20719" y="628083"/>
                      <a:pt x="48861" y="553752"/>
                      <a:pt x="82792" y="478990"/>
                    </a:cubicBezTo>
                    <a:cubicBezTo>
                      <a:pt x="82792" y="478990"/>
                      <a:pt x="82792" y="478990"/>
                      <a:pt x="254386" y="181780"/>
                    </a:cubicBezTo>
                    <a:cubicBezTo>
                      <a:pt x="302167" y="115014"/>
                      <a:pt x="352467" y="53477"/>
                      <a:pt x="403655"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5" name="任意多边形 143"/>
              <p:cNvSpPr/>
              <p:nvPr>
                <p:custDataLst>
                  <p:tags r:id="rId38"/>
                </p:custDataLst>
              </p:nvPr>
            </p:nvSpPr>
            <p:spPr>
              <a:xfrm>
                <a:off x="3485039" y="5558808"/>
                <a:ext cx="783375" cy="1310608"/>
              </a:xfrm>
              <a:custGeom>
                <a:avLst/>
                <a:gdLst>
                  <a:gd name="connsiteX0" fmla="*/ 756680 w 783375"/>
                  <a:gd name="connsiteY0" fmla="*/ 0 h 1310608"/>
                  <a:gd name="connsiteX1" fmla="*/ 783375 w 783375"/>
                  <a:gd name="connsiteY1" fmla="*/ 30523 h 1310608"/>
                  <a:gd name="connsiteX2" fmla="*/ 50163 w 783375"/>
                  <a:gd name="connsiteY2" fmla="*/ 1300484 h 1310608"/>
                  <a:gd name="connsiteX3" fmla="*/ 44318 w 783375"/>
                  <a:gd name="connsiteY3" fmla="*/ 1310608 h 1310608"/>
                  <a:gd name="connsiteX4" fmla="*/ 0 w 783375"/>
                  <a:gd name="connsiteY4" fmla="*/ 1310608 h 1310608"/>
                  <a:gd name="connsiteX5" fmla="*/ 14449 w 783375"/>
                  <a:gd name="connsiteY5" fmla="*/ 1285582 h 1310608"/>
                  <a:gd name="connsiteX6" fmla="*/ 756680 w 783375"/>
                  <a:gd name="connsiteY6" fmla="*/ 0 h 1310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3375" h="1310608">
                    <a:moveTo>
                      <a:pt x="756680" y="0"/>
                    </a:moveTo>
                    <a:cubicBezTo>
                      <a:pt x="766124" y="9230"/>
                      <a:pt x="775567" y="18460"/>
                      <a:pt x="783375" y="30523"/>
                    </a:cubicBezTo>
                    <a:cubicBezTo>
                      <a:pt x="783375" y="30523"/>
                      <a:pt x="783375" y="30523"/>
                      <a:pt x="50163" y="1300484"/>
                    </a:cubicBezTo>
                    <a:lnTo>
                      <a:pt x="44318" y="1310608"/>
                    </a:lnTo>
                    <a:lnTo>
                      <a:pt x="0" y="1310608"/>
                    </a:lnTo>
                    <a:lnTo>
                      <a:pt x="14449" y="1285582"/>
                    </a:lnTo>
                    <a:cubicBezTo>
                      <a:pt x="139440" y="1069091"/>
                      <a:pt x="361647" y="684218"/>
                      <a:pt x="7566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6" name="任意多边形 142"/>
              <p:cNvSpPr/>
              <p:nvPr>
                <p:custDataLst>
                  <p:tags r:id="rId39"/>
                </p:custDataLst>
              </p:nvPr>
            </p:nvSpPr>
            <p:spPr>
              <a:xfrm>
                <a:off x="3614023" y="5630782"/>
                <a:ext cx="736081" cy="1238634"/>
              </a:xfrm>
              <a:custGeom>
                <a:avLst/>
                <a:gdLst>
                  <a:gd name="connsiteX0" fmla="*/ 715126 w 736081"/>
                  <a:gd name="connsiteY0" fmla="*/ 0 h 1238634"/>
                  <a:gd name="connsiteX1" fmla="*/ 736081 w 736081"/>
                  <a:gd name="connsiteY1" fmla="*/ 40464 h 1238634"/>
                  <a:gd name="connsiteX2" fmla="*/ 96173 w 736081"/>
                  <a:gd name="connsiteY2" fmla="*/ 1148817 h 1238634"/>
                  <a:gd name="connsiteX3" fmla="*/ 44317 w 736081"/>
                  <a:gd name="connsiteY3" fmla="*/ 1238634 h 1238634"/>
                  <a:gd name="connsiteX4" fmla="*/ 0 w 736081"/>
                  <a:gd name="connsiteY4" fmla="*/ 1238634 h 1238634"/>
                  <a:gd name="connsiteX5" fmla="*/ 46707 w 736081"/>
                  <a:gd name="connsiteY5" fmla="*/ 1157736 h 1238634"/>
                  <a:gd name="connsiteX6" fmla="*/ 715126 w 736081"/>
                  <a:gd name="connsiteY6" fmla="*/ 0 h 1238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6081" h="1238634">
                    <a:moveTo>
                      <a:pt x="715126" y="0"/>
                    </a:moveTo>
                    <a:cubicBezTo>
                      <a:pt x="722930" y="12070"/>
                      <a:pt x="729915" y="25558"/>
                      <a:pt x="736081" y="40464"/>
                    </a:cubicBezTo>
                    <a:cubicBezTo>
                      <a:pt x="736081" y="40464"/>
                      <a:pt x="736081" y="40464"/>
                      <a:pt x="96173" y="1148817"/>
                    </a:cubicBezTo>
                    <a:lnTo>
                      <a:pt x="44317" y="1238634"/>
                    </a:lnTo>
                    <a:lnTo>
                      <a:pt x="0" y="1238634"/>
                    </a:lnTo>
                    <a:lnTo>
                      <a:pt x="46707" y="1157736"/>
                    </a:lnTo>
                    <a:cubicBezTo>
                      <a:pt x="176245" y="933368"/>
                      <a:pt x="383507" y="574381"/>
                      <a:pt x="71512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7" name="任意多边形 141"/>
              <p:cNvSpPr/>
              <p:nvPr>
                <p:custDataLst>
                  <p:tags r:id="rId40"/>
                </p:custDataLst>
              </p:nvPr>
            </p:nvSpPr>
            <p:spPr>
              <a:xfrm>
                <a:off x="3743006" y="5718881"/>
                <a:ext cx="680330" cy="1150536"/>
              </a:xfrm>
              <a:custGeom>
                <a:avLst/>
                <a:gdLst>
                  <a:gd name="connsiteX0" fmla="*/ 664262 w 680330"/>
                  <a:gd name="connsiteY0" fmla="*/ 0 h 1150536"/>
                  <a:gd name="connsiteX1" fmla="*/ 680330 w 680330"/>
                  <a:gd name="connsiteY1" fmla="*/ 48930 h 1150536"/>
                  <a:gd name="connsiteX2" fmla="*/ 75412 w 680330"/>
                  <a:gd name="connsiteY2" fmla="*/ 1096678 h 1150536"/>
                  <a:gd name="connsiteX3" fmla="*/ 44317 w 680330"/>
                  <a:gd name="connsiteY3" fmla="*/ 1150536 h 1150536"/>
                  <a:gd name="connsiteX4" fmla="*/ 0 w 680330"/>
                  <a:gd name="connsiteY4" fmla="*/ 1150536 h 1150536"/>
                  <a:gd name="connsiteX5" fmla="*/ 23987 w 680330"/>
                  <a:gd name="connsiteY5" fmla="*/ 1108989 h 1150536"/>
                  <a:gd name="connsiteX6" fmla="*/ 664262 w 680330"/>
                  <a:gd name="connsiteY6" fmla="*/ 0 h 1150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0330" h="1150536">
                    <a:moveTo>
                      <a:pt x="664262" y="0"/>
                    </a:moveTo>
                    <a:cubicBezTo>
                      <a:pt x="670436" y="14894"/>
                      <a:pt x="675792" y="31204"/>
                      <a:pt x="680330" y="48930"/>
                    </a:cubicBezTo>
                    <a:cubicBezTo>
                      <a:pt x="680330" y="48930"/>
                      <a:pt x="680330" y="48930"/>
                      <a:pt x="75412" y="1096678"/>
                    </a:cubicBezTo>
                    <a:lnTo>
                      <a:pt x="44317" y="1150536"/>
                    </a:lnTo>
                    <a:lnTo>
                      <a:pt x="0" y="1150536"/>
                    </a:lnTo>
                    <a:lnTo>
                      <a:pt x="23987" y="1108989"/>
                    </a:lnTo>
                    <a:cubicBezTo>
                      <a:pt x="148072" y="894069"/>
                      <a:pt x="346606" y="550196"/>
                      <a:pt x="6642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8" name="任意多边形 140"/>
              <p:cNvSpPr/>
              <p:nvPr>
                <p:custDataLst>
                  <p:tags r:id="rId41"/>
                </p:custDataLst>
              </p:nvPr>
            </p:nvSpPr>
            <p:spPr>
              <a:xfrm>
                <a:off x="3870035" y="5819324"/>
                <a:ext cx="614984" cy="1050093"/>
              </a:xfrm>
              <a:custGeom>
                <a:avLst/>
                <a:gdLst>
                  <a:gd name="connsiteX0" fmla="*/ 606271 w 614984"/>
                  <a:gd name="connsiteY0" fmla="*/ 0 h 1050093"/>
                  <a:gd name="connsiteX1" fmla="*/ 614984 w 614984"/>
                  <a:gd name="connsiteY1" fmla="*/ 61668 h 1050093"/>
                  <a:gd name="connsiteX2" fmla="*/ 115513 w 614984"/>
                  <a:gd name="connsiteY2" fmla="*/ 926777 h 1050093"/>
                  <a:gd name="connsiteX3" fmla="*/ 44317 w 614984"/>
                  <a:gd name="connsiteY3" fmla="*/ 1050093 h 1050093"/>
                  <a:gd name="connsiteX4" fmla="*/ 0 w 614984"/>
                  <a:gd name="connsiteY4" fmla="*/ 1050093 h 1050093"/>
                  <a:gd name="connsiteX5" fmla="*/ 5653 w 614984"/>
                  <a:gd name="connsiteY5" fmla="*/ 1040301 h 1050093"/>
                  <a:gd name="connsiteX6" fmla="*/ 606271 w 614984"/>
                  <a:gd name="connsiteY6" fmla="*/ 0 h 1050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984" h="1050093">
                    <a:moveTo>
                      <a:pt x="606271" y="0"/>
                    </a:moveTo>
                    <a:cubicBezTo>
                      <a:pt x="610685" y="19540"/>
                      <a:pt x="613590" y="40096"/>
                      <a:pt x="614984" y="61668"/>
                    </a:cubicBezTo>
                    <a:cubicBezTo>
                      <a:pt x="614984" y="61668"/>
                      <a:pt x="614984" y="61668"/>
                      <a:pt x="115513" y="926777"/>
                    </a:cubicBezTo>
                    <a:lnTo>
                      <a:pt x="44317" y="1050093"/>
                    </a:lnTo>
                    <a:lnTo>
                      <a:pt x="0" y="1050093"/>
                    </a:lnTo>
                    <a:lnTo>
                      <a:pt x="5653" y="1040301"/>
                    </a:lnTo>
                    <a:cubicBezTo>
                      <a:pt x="122052" y="838692"/>
                      <a:pt x="308290" y="516118"/>
                      <a:pt x="60627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9" name="任意多边形 139"/>
              <p:cNvSpPr/>
              <p:nvPr>
                <p:custDataLst>
                  <p:tags r:id="rId42"/>
                </p:custDataLst>
              </p:nvPr>
            </p:nvSpPr>
            <p:spPr>
              <a:xfrm>
                <a:off x="3999017" y="5938200"/>
                <a:ext cx="538932" cy="931217"/>
              </a:xfrm>
              <a:custGeom>
                <a:avLst/>
                <a:gdLst>
                  <a:gd name="connsiteX0" fmla="*/ 537639 w 538932"/>
                  <a:gd name="connsiteY0" fmla="*/ 0 h 931217"/>
                  <a:gd name="connsiteX1" fmla="*/ 537322 w 538932"/>
                  <a:gd name="connsiteY1" fmla="*/ 77309 h 931217"/>
                  <a:gd name="connsiteX2" fmla="*/ 98704 w 538932"/>
                  <a:gd name="connsiteY2" fmla="*/ 837017 h 931217"/>
                  <a:gd name="connsiteX3" fmla="*/ 44318 w 538932"/>
                  <a:gd name="connsiteY3" fmla="*/ 931217 h 931217"/>
                  <a:gd name="connsiteX4" fmla="*/ 0 w 538932"/>
                  <a:gd name="connsiteY4" fmla="*/ 931217 h 931217"/>
                  <a:gd name="connsiteX5" fmla="*/ 50362 w 538932"/>
                  <a:gd name="connsiteY5" fmla="*/ 843989 h 931217"/>
                  <a:gd name="connsiteX6" fmla="*/ 537639 w 538932"/>
                  <a:gd name="connsiteY6" fmla="*/ 0 h 931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8932" h="931217">
                    <a:moveTo>
                      <a:pt x="537639" y="0"/>
                    </a:moveTo>
                    <a:cubicBezTo>
                      <a:pt x="539590" y="23807"/>
                      <a:pt x="539211" y="50049"/>
                      <a:pt x="537322" y="77309"/>
                    </a:cubicBezTo>
                    <a:cubicBezTo>
                      <a:pt x="537322" y="77309"/>
                      <a:pt x="537322" y="77309"/>
                      <a:pt x="98704" y="837017"/>
                    </a:cubicBezTo>
                    <a:lnTo>
                      <a:pt x="44318" y="931217"/>
                    </a:lnTo>
                    <a:lnTo>
                      <a:pt x="0" y="931217"/>
                    </a:lnTo>
                    <a:lnTo>
                      <a:pt x="50362" y="843989"/>
                    </a:lnTo>
                    <a:cubicBezTo>
                      <a:pt x="156981" y="659318"/>
                      <a:pt x="312064" y="390707"/>
                      <a:pt x="53763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50" name="任意多边形 138"/>
              <p:cNvSpPr/>
              <p:nvPr>
                <p:custDataLst>
                  <p:tags r:id="rId43"/>
                </p:custDataLst>
              </p:nvPr>
            </p:nvSpPr>
            <p:spPr>
              <a:xfrm>
                <a:off x="4128002" y="6080530"/>
                <a:ext cx="455464" cy="788887"/>
              </a:xfrm>
              <a:custGeom>
                <a:avLst/>
                <a:gdLst>
                  <a:gd name="connsiteX0" fmla="*/ 455464 w 455464"/>
                  <a:gd name="connsiteY0" fmla="*/ 0 h 788887"/>
                  <a:gd name="connsiteX1" fmla="*/ 440416 w 455464"/>
                  <a:gd name="connsiteY1" fmla="*/ 102823 h 788887"/>
                  <a:gd name="connsiteX2" fmla="*/ 88431 w 455464"/>
                  <a:gd name="connsiteY2" fmla="*/ 712479 h 788887"/>
                  <a:gd name="connsiteX3" fmla="*/ 44317 w 455464"/>
                  <a:gd name="connsiteY3" fmla="*/ 788887 h 788887"/>
                  <a:gd name="connsiteX4" fmla="*/ 0 w 455464"/>
                  <a:gd name="connsiteY4" fmla="*/ 788887 h 788887"/>
                  <a:gd name="connsiteX5" fmla="*/ 35594 w 455464"/>
                  <a:gd name="connsiteY5" fmla="*/ 727235 h 788887"/>
                  <a:gd name="connsiteX6" fmla="*/ 455464 w 455464"/>
                  <a:gd name="connsiteY6" fmla="*/ 0 h 78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464" h="788887">
                    <a:moveTo>
                      <a:pt x="455464" y="0"/>
                    </a:moveTo>
                    <a:cubicBezTo>
                      <a:pt x="451686" y="33729"/>
                      <a:pt x="447216" y="67059"/>
                      <a:pt x="440416" y="102823"/>
                    </a:cubicBezTo>
                    <a:cubicBezTo>
                      <a:pt x="440416" y="102823"/>
                      <a:pt x="440416" y="102823"/>
                      <a:pt x="88431" y="712479"/>
                    </a:cubicBezTo>
                    <a:lnTo>
                      <a:pt x="44317" y="788887"/>
                    </a:lnTo>
                    <a:lnTo>
                      <a:pt x="0" y="788887"/>
                    </a:lnTo>
                    <a:lnTo>
                      <a:pt x="35594" y="727235"/>
                    </a:lnTo>
                    <a:cubicBezTo>
                      <a:pt x="127465" y="568111"/>
                      <a:pt x="261094" y="336658"/>
                      <a:pt x="45546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51" name="任意多边形 137"/>
              <p:cNvSpPr/>
              <p:nvPr>
                <p:custDataLst>
                  <p:tags r:id="rId44"/>
                </p:custDataLst>
              </p:nvPr>
            </p:nvSpPr>
            <p:spPr>
              <a:xfrm>
                <a:off x="4256988" y="6262435"/>
                <a:ext cx="350441" cy="606982"/>
              </a:xfrm>
              <a:custGeom>
                <a:avLst/>
                <a:gdLst>
                  <a:gd name="connsiteX0" fmla="*/ 350441 w 350441"/>
                  <a:gd name="connsiteY0" fmla="*/ 0 h 606982"/>
                  <a:gd name="connsiteX1" fmla="*/ 302636 w 350441"/>
                  <a:gd name="connsiteY1" fmla="*/ 159559 h 606982"/>
                  <a:gd name="connsiteX2" fmla="*/ 92049 w 350441"/>
                  <a:gd name="connsiteY2" fmla="*/ 524307 h 606982"/>
                  <a:gd name="connsiteX3" fmla="*/ 44317 w 350441"/>
                  <a:gd name="connsiteY3" fmla="*/ 606982 h 606982"/>
                  <a:gd name="connsiteX4" fmla="*/ 0 w 350441"/>
                  <a:gd name="connsiteY4" fmla="*/ 606982 h 606982"/>
                  <a:gd name="connsiteX5" fmla="*/ 28827 w 350441"/>
                  <a:gd name="connsiteY5" fmla="*/ 557052 h 606982"/>
                  <a:gd name="connsiteX6" fmla="*/ 350441 w 350441"/>
                  <a:gd name="connsiteY6" fmla="*/ 0 h 606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441" h="606982">
                    <a:moveTo>
                      <a:pt x="350441" y="0"/>
                    </a:moveTo>
                    <a:cubicBezTo>
                      <a:pt x="338221" y="51550"/>
                      <a:pt x="322286" y="104737"/>
                      <a:pt x="302636" y="159559"/>
                    </a:cubicBezTo>
                    <a:cubicBezTo>
                      <a:pt x="302636" y="159559"/>
                      <a:pt x="302636" y="159559"/>
                      <a:pt x="92049" y="524307"/>
                    </a:cubicBezTo>
                    <a:lnTo>
                      <a:pt x="44317" y="606982"/>
                    </a:lnTo>
                    <a:lnTo>
                      <a:pt x="0" y="606982"/>
                    </a:lnTo>
                    <a:lnTo>
                      <a:pt x="28827" y="557052"/>
                    </a:lnTo>
                    <a:cubicBezTo>
                      <a:pt x="99198" y="435165"/>
                      <a:pt x="201556" y="257876"/>
                      <a:pt x="35044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52" name="任意多边形 136"/>
              <p:cNvSpPr/>
              <p:nvPr>
                <p:custDataLst>
                  <p:tags r:id="rId45"/>
                </p:custDataLst>
              </p:nvPr>
            </p:nvSpPr>
            <p:spPr>
              <a:xfrm>
                <a:off x="4384017" y="6554888"/>
                <a:ext cx="181594" cy="314529"/>
              </a:xfrm>
              <a:custGeom>
                <a:avLst/>
                <a:gdLst>
                  <a:gd name="connsiteX0" fmla="*/ 181594 w 181594"/>
                  <a:gd name="connsiteY0" fmla="*/ 0 h 314529"/>
                  <a:gd name="connsiteX1" fmla="*/ 100989 w 181594"/>
                  <a:gd name="connsiteY1" fmla="*/ 187001 h 314529"/>
                  <a:gd name="connsiteX2" fmla="*/ 44195 w 181594"/>
                  <a:gd name="connsiteY2" fmla="*/ 273100 h 314529"/>
                  <a:gd name="connsiteX3" fmla="*/ 9396 w 181594"/>
                  <a:gd name="connsiteY3" fmla="*/ 314529 h 314529"/>
                  <a:gd name="connsiteX4" fmla="*/ 0 w 181594"/>
                  <a:gd name="connsiteY4" fmla="*/ 314529 h 314529"/>
                  <a:gd name="connsiteX5" fmla="*/ 181594 w 181594"/>
                  <a:gd name="connsiteY5" fmla="*/ 0 h 314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594" h="314529">
                    <a:moveTo>
                      <a:pt x="181594" y="0"/>
                    </a:moveTo>
                    <a:cubicBezTo>
                      <a:pt x="162164" y="64117"/>
                      <a:pt x="136056" y="126263"/>
                      <a:pt x="100989" y="187001"/>
                    </a:cubicBezTo>
                    <a:cubicBezTo>
                      <a:pt x="83455" y="217370"/>
                      <a:pt x="64497" y="245976"/>
                      <a:pt x="44195" y="273100"/>
                    </a:cubicBezTo>
                    <a:lnTo>
                      <a:pt x="9396" y="314529"/>
                    </a:lnTo>
                    <a:lnTo>
                      <a:pt x="0" y="314529"/>
                    </a:lnTo>
                    <a:lnTo>
                      <a:pt x="181594"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grpSp>
      </p:grpSp>
      <p:grpSp>
        <p:nvGrpSpPr>
          <p:cNvPr id="6" name="组合 5"/>
          <p:cNvGrpSpPr/>
          <p:nvPr userDrawn="1">
            <p:custDataLst>
              <p:tags r:id="rId4"/>
            </p:custDataLst>
          </p:nvPr>
        </p:nvGrpSpPr>
        <p:grpSpPr>
          <a:xfrm>
            <a:off x="10436225" y="-8890"/>
            <a:ext cx="1755140" cy="1172845"/>
            <a:chOff x="14243" y="-25"/>
            <a:chExt cx="4956" cy="3312"/>
          </a:xfrm>
        </p:grpSpPr>
        <p:sp>
          <p:nvSpPr>
            <p:cNvPr id="13" name="Freeform 11"/>
            <p:cNvSpPr/>
            <p:nvPr userDrawn="1">
              <p:custDataLst>
                <p:tags r:id="rId7"/>
              </p:custDataLst>
            </p:nvPr>
          </p:nvSpPr>
          <p:spPr bwMode="auto">
            <a:xfrm>
              <a:off x="16525" y="0"/>
              <a:ext cx="2675" cy="2430"/>
            </a:xfrm>
            <a:custGeom>
              <a:avLst/>
              <a:gdLst>
                <a:gd name="T0" fmla="*/ 324 w 952"/>
                <a:gd name="T1" fmla="*/ 0 h 864"/>
                <a:gd name="T2" fmla="*/ 296 w 952"/>
                <a:gd name="T3" fmla="*/ 376 h 864"/>
                <a:gd name="T4" fmla="*/ 536 w 952"/>
                <a:gd name="T5" fmla="*/ 700 h 864"/>
                <a:gd name="T6" fmla="*/ 952 w 952"/>
                <a:gd name="T7" fmla="*/ 768 h 864"/>
                <a:gd name="T8" fmla="*/ 952 w 952"/>
                <a:gd name="T9" fmla="*/ 0 h 864"/>
                <a:gd name="T10" fmla="*/ 324 w 952"/>
                <a:gd name="T11" fmla="*/ 0 h 864"/>
              </a:gdLst>
              <a:ahLst/>
              <a:cxnLst>
                <a:cxn ang="0">
                  <a:pos x="T0" y="T1"/>
                </a:cxn>
                <a:cxn ang="0">
                  <a:pos x="T2" y="T3"/>
                </a:cxn>
                <a:cxn ang="0">
                  <a:pos x="T4" y="T5"/>
                </a:cxn>
                <a:cxn ang="0">
                  <a:pos x="T6" y="T7"/>
                </a:cxn>
                <a:cxn ang="0">
                  <a:pos x="T8" y="T9"/>
                </a:cxn>
                <a:cxn ang="0">
                  <a:pos x="T10" y="T11"/>
                </a:cxn>
              </a:cxnLst>
              <a:rect l="0" t="0" r="r" b="b"/>
              <a:pathLst>
                <a:path w="952" h="864">
                  <a:moveTo>
                    <a:pt x="324" y="0"/>
                  </a:moveTo>
                  <a:cubicBezTo>
                    <a:pt x="324" y="0"/>
                    <a:pt x="488" y="152"/>
                    <a:pt x="296" y="376"/>
                  </a:cubicBezTo>
                  <a:cubicBezTo>
                    <a:pt x="296" y="376"/>
                    <a:pt x="0" y="864"/>
                    <a:pt x="536" y="700"/>
                  </a:cubicBezTo>
                  <a:cubicBezTo>
                    <a:pt x="536" y="700"/>
                    <a:pt x="796" y="616"/>
                    <a:pt x="952" y="768"/>
                  </a:cubicBezTo>
                  <a:cubicBezTo>
                    <a:pt x="952" y="0"/>
                    <a:pt x="952" y="0"/>
                    <a:pt x="952" y="0"/>
                  </a:cubicBezTo>
                  <a:lnTo>
                    <a:pt x="324" y="0"/>
                  </a:lnTo>
                  <a:close/>
                </a:path>
              </a:pathLst>
            </a:custGeom>
            <a:solidFill>
              <a:schemeClr val="accent4"/>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grpSp>
          <p:nvGrpSpPr>
            <p:cNvPr id="54" name="组合 53"/>
            <p:cNvGrpSpPr/>
            <p:nvPr userDrawn="1">
              <p:custDataLst>
                <p:tags r:id="rId8"/>
              </p:custDataLst>
            </p:nvPr>
          </p:nvGrpSpPr>
          <p:grpSpPr>
            <a:xfrm>
              <a:off x="14243" y="-25"/>
              <a:ext cx="4133" cy="3313"/>
              <a:chOff x="9044119" y="-15877"/>
              <a:chExt cx="2624337" cy="2103905"/>
            </a:xfrm>
          </p:grpSpPr>
          <p:sp>
            <p:nvSpPr>
              <p:cNvPr id="63" name="任意多边形 122"/>
              <p:cNvSpPr/>
              <p:nvPr>
                <p:custDataLst>
                  <p:tags r:id="rId9"/>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4" name="任意多边形 121"/>
              <p:cNvSpPr/>
              <p:nvPr>
                <p:custDataLst>
                  <p:tags r:id="rId10"/>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5" name="任意多边形 120"/>
              <p:cNvSpPr/>
              <p:nvPr>
                <p:custDataLst>
                  <p:tags r:id="rId11"/>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6" name="任意多边形 119"/>
              <p:cNvSpPr/>
              <p:nvPr>
                <p:custDataLst>
                  <p:tags r:id="rId12"/>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7" name="任意多边形 118"/>
              <p:cNvSpPr/>
              <p:nvPr>
                <p:custDataLst>
                  <p:tags r:id="rId13"/>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8" name="任意多边形 117"/>
              <p:cNvSpPr/>
              <p:nvPr>
                <p:custDataLst>
                  <p:tags r:id="rId14"/>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69" name="任意多边形 116"/>
              <p:cNvSpPr/>
              <p:nvPr>
                <p:custDataLst>
                  <p:tags r:id="rId15"/>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0" name="任意多边形 115"/>
              <p:cNvSpPr/>
              <p:nvPr>
                <p:custDataLst>
                  <p:tags r:id="rId16"/>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1" name="任意多边形 114"/>
              <p:cNvSpPr/>
              <p:nvPr>
                <p:custDataLst>
                  <p:tags r:id="rId17"/>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2" name="任意多边形 113"/>
              <p:cNvSpPr/>
              <p:nvPr>
                <p:custDataLst>
                  <p:tags r:id="rId18"/>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3" name="任意多边形 112"/>
              <p:cNvSpPr/>
              <p:nvPr>
                <p:custDataLst>
                  <p:tags r:id="rId19"/>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4" name="任意多边形 111"/>
              <p:cNvSpPr/>
              <p:nvPr>
                <p:custDataLst>
                  <p:tags r:id="rId20"/>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5" name="任意多边形 110"/>
              <p:cNvSpPr/>
              <p:nvPr>
                <p:custDataLst>
                  <p:tags r:id="rId21"/>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6" name="任意多边形 109"/>
              <p:cNvSpPr/>
              <p:nvPr>
                <p:custDataLst>
                  <p:tags r:id="rId22"/>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7" name="任意多边形 108"/>
              <p:cNvSpPr/>
              <p:nvPr>
                <p:custDataLst>
                  <p:tags r:id="rId23"/>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8" name="任意多边形 107"/>
              <p:cNvSpPr/>
              <p:nvPr>
                <p:custDataLst>
                  <p:tags r:id="rId24"/>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79" name="任意多边形 106"/>
              <p:cNvSpPr/>
              <p:nvPr>
                <p:custDataLst>
                  <p:tags r:id="rId25"/>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grpSp>
      </p:grpSp>
      <p:sp>
        <p:nvSpPr>
          <p:cNvPr id="11" name="Title 6"/>
          <p:cNvSpPr txBox="1"/>
          <p:nvPr>
            <p:custDataLst>
              <p:tags r:id="rId5"/>
            </p:custDataLst>
          </p:nvPr>
        </p:nvSpPr>
        <p:spPr>
          <a:xfrm>
            <a:off x="1771650" y="1524000"/>
            <a:ext cx="8825230" cy="200533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fontAlgn="auto">
              <a:lnSpc>
                <a:spcPct val="120000"/>
              </a:lnSpc>
              <a:spcBef>
                <a:spcPts val="0"/>
              </a:spcBef>
              <a:spcAft>
                <a:spcPts val="800"/>
              </a:spcAft>
              <a:buSzPct val="100000"/>
              <a:buNone/>
            </a:pPr>
            <a:r>
              <a:rPr lang="en-US" altLang="zh-CN" sz="3200" spc="17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LightGBM: A Highly Efficient Gradient Boosting Decision Tree</a:t>
            </a:r>
          </a:p>
        </p:txBody>
      </p:sp>
      <p:sp>
        <p:nvSpPr>
          <p:cNvPr id="5" name="Title 6"/>
          <p:cNvSpPr txBox="1"/>
          <p:nvPr>
            <p:custDataLst>
              <p:tags r:id="rId6"/>
            </p:custDataLst>
          </p:nvPr>
        </p:nvSpPr>
        <p:spPr>
          <a:xfrm>
            <a:off x="2260600" y="3529330"/>
            <a:ext cx="7560310" cy="134747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fontAlgn="auto">
              <a:lnSpc>
                <a:spcPct val="120000"/>
              </a:lnSpc>
              <a:spcBef>
                <a:spcPts val="0"/>
              </a:spcBef>
              <a:spcAft>
                <a:spcPts val="800"/>
              </a:spcAft>
              <a:buSzPct val="100000"/>
              <a:buNone/>
            </a:pPr>
            <a:r>
              <a:rPr lang="en-US" altLang="zh-CN" sz="2500" spc="18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LightGBM：一种高效的梯度提升决策树</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8"/>
          <a:stretch>
            <a:fillRect/>
          </a:stretch>
        </p:blipFill>
        <p:spPr>
          <a:xfrm>
            <a:off x="7450095" y="1290637"/>
            <a:ext cx="4038600" cy="4276725"/>
          </a:xfrm>
          <a:prstGeom prst="rect">
            <a:avLst/>
          </a:prstGeom>
        </p:spPr>
      </p:pic>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Gradient-based One-Side Sampling</a:t>
            </a:r>
          </a:p>
        </p:txBody>
      </p:sp>
      <p:sp>
        <p:nvSpPr>
          <p:cNvPr id="3" name="内容占位符 2"/>
          <p:cNvSpPr>
            <a:spLocks noGrp="1"/>
          </p:cNvSpPr>
          <p:nvPr>
            <p:custDataLst>
              <p:tags r:id="rId5"/>
            </p:custDataLst>
          </p:nvPr>
        </p:nvSpPr>
        <p:spPr>
          <a:xfrm>
            <a:off x="838200" y="1300479"/>
            <a:ext cx="6477001" cy="4944677"/>
          </a:xfrm>
          <a:prstGeom prst="rect">
            <a:avLst/>
          </a:prstGeom>
        </p:spPr>
        <p:txBody>
          <a:bodyPr vert="horz" wrap="square" lIns="90170" tIns="46990" rIns="90170" bIns="46990" rtlCol="0">
            <a:normAutofit fontScale="825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我们注意到</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GBDT</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中</a:t>
            </a:r>
            <a:r>
              <a:rPr lang="zh-CN" altLang="en-US" sz="1600" b="0" i="0" u="sng" dirty="0">
                <a:solidFill>
                  <a:schemeClr val="dk1"/>
                </a:solidFill>
                <a:effectLst/>
                <a:latin typeface="微软雅黑" panose="020B0503020204020204" charset="-122"/>
                <a:ea typeface="微软雅黑" panose="020B0503020204020204" charset="-122"/>
                <a:cs typeface="微软雅黑" panose="020B0503020204020204" charset="-122"/>
              </a:rPr>
              <a:t>每个数据实例的梯度为我们提供了数据采样的有用信息</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也就是说，如果一个实例与一个小的梯度相关联，那么这个实例的训练误差就很小，并且已经训练好了。一个简单的想法是丢弃那些具有小梯度的数据实例。然而，这样做会改变数据分布，这将损害学习模型的准确性。为了避免这个问题，我们提出了一种新的方法称为基于一致性的单边采样（</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GOSS</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a:t>
            </a:r>
            <a:endPar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GOSS</a:t>
            </a:r>
            <a:r>
              <a:rPr lang="zh-CN" altLang="en-US" sz="1600" b="0" i="0" u="sng" dirty="0">
                <a:solidFill>
                  <a:schemeClr val="dk1"/>
                </a:solidFill>
                <a:effectLst/>
                <a:latin typeface="微软雅黑" panose="020B0503020204020204" charset="-122"/>
                <a:ea typeface="微软雅黑" panose="020B0503020204020204" charset="-122"/>
                <a:cs typeface="微软雅黑" panose="020B0503020204020204" charset="-122"/>
              </a:rPr>
              <a:t>保留所有具有大梯度的实例，并对具有小梯度的实例执行随机采样</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。为了补偿对数据分布的影响，在计算信息增益时，</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GOSS</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为具有小梯度的数据实例引入常数乘数（参见</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Alg.2</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a:t>
            </a:r>
            <a:endPar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具体来说，</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GOSS</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首先根据梯度的绝对值对数据实例进行排序，并选择前</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a×100</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的实例。然后从其余数据中随机抽取</a:t>
            </a:r>
            <a:r>
              <a:rPr lang="en-US" altLang="zh-CN" sz="1600" dirty="0" err="1">
                <a:solidFill>
                  <a:schemeClr val="dk1"/>
                </a:solidFill>
                <a:latin typeface="微软雅黑" panose="020B0503020204020204" charset="-122"/>
                <a:ea typeface="微软雅黑" panose="020B0503020204020204" charset="-122"/>
                <a:cs typeface="微软雅黑" panose="020B0503020204020204" charset="-122"/>
              </a:rPr>
              <a:t>b</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×100</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的实例。之后，</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GOSS</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在计算信息增益时将具有小梯度的采样数据放大常数</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(1−a)/b</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。通过这样做，我们将更多的注意力放在训练不足的实例上，而不会太多地改变原始数据分布。</a:t>
            </a:r>
            <a:endPar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在梯度提升树方法中，梯度指的是损失函数对于模型预测值的偏导数，通常用于衡量模型预测偏离真实值的程度。</a:t>
            </a:r>
            <a:endPar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zh-CN" altLang="en-US" sz="1600" b="0" i="0">
                <a:solidFill>
                  <a:schemeClr val="dk1"/>
                </a:solidFill>
                <a:effectLst/>
                <a:latin typeface="微软雅黑" panose="020B0503020204020204" charset="-122"/>
                <a:ea typeface="微软雅黑" panose="020B0503020204020204" charset="-122"/>
                <a:cs typeface="微软雅黑" panose="020B0503020204020204" charset="-122"/>
              </a:rPr>
              <a:t>本质</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上是因为任务的损失函数通常是可导的，树模型所涉及到的梯度是损失函数的导数（更准确地说，损失函数加正则项后的目标函数的导数）。</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Exclusive Feature Bundling (</a:t>
            </a:r>
            <a:r>
              <a:rPr lang="en-US" altLang="zh-CN" dirty="0" err="1">
                <a:solidFill>
                  <a:schemeClr val="accent1"/>
                </a:solidFill>
                <a:latin typeface="微软雅黑" panose="020B0503020204020204" charset="-122"/>
                <a:ea typeface="微软雅黑" panose="020B0503020204020204" charset="-122"/>
              </a:rPr>
              <a:t>EFB</a:t>
            </a:r>
            <a:r>
              <a:rPr lang="en-US" altLang="zh-CN" dirty="0">
                <a:solidFill>
                  <a:schemeClr val="accent1"/>
                </a:solidFill>
                <a:latin typeface="微软雅黑" panose="020B0503020204020204" charset="-122"/>
                <a:ea typeface="微软雅黑" panose="020B0503020204020204" charset="-122"/>
              </a:rPr>
              <a:t>)</a:t>
            </a:r>
          </a:p>
        </p:txBody>
      </p:sp>
      <p:sp>
        <p:nvSpPr>
          <p:cNvPr id="3" name="内容占位符 2"/>
          <p:cNvSpPr>
            <a:spLocks noGrp="1"/>
          </p:cNvSpPr>
          <p:nvPr>
            <p:custDataLst>
              <p:tags r:id="rId5"/>
            </p:custDataLst>
          </p:nvPr>
        </p:nvSpPr>
        <p:spPr>
          <a:xfrm>
            <a:off x="838200" y="1460500"/>
            <a:ext cx="10515600" cy="4351338"/>
          </a:xfrm>
          <a:prstGeom prst="rect">
            <a:avLst/>
          </a:prstGeom>
        </p:spPr>
        <p:txBody>
          <a:bodyPr vert="horz" wrap="square" lIns="90170" tIns="46990" rIns="90170" bIns="46990" rtlCol="0">
            <a:normAutofit fontScale="90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000" b="0" i="0" dirty="0">
                <a:solidFill>
                  <a:schemeClr val="dk1"/>
                </a:solidFill>
                <a:effectLst/>
                <a:latin typeface="微软雅黑" panose="020B0503020204020204" charset="-122"/>
                <a:ea typeface="微软雅黑" panose="020B0503020204020204" charset="-122"/>
                <a:cs typeface="微软雅黑" panose="020B0503020204020204" charset="-122"/>
              </a:rPr>
              <a:t>第一个是确定哪些</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特征</a:t>
            </a:r>
            <a:r>
              <a:rPr lang="zh-CN" altLang="en-US" sz="2000" b="0" i="0" dirty="0">
                <a:solidFill>
                  <a:schemeClr val="dk1"/>
                </a:solidFill>
                <a:effectLst/>
                <a:latin typeface="微软雅黑" panose="020B0503020204020204" charset="-122"/>
                <a:ea typeface="微软雅黑" panose="020B0503020204020204" charset="-122"/>
                <a:cs typeface="微软雅黑" panose="020B0503020204020204" charset="-122"/>
              </a:rPr>
              <a:t>应该捆绑在一起。</a:t>
            </a:r>
            <a:endParaRPr lang="en-US" altLang="zh-CN" sz="20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zh-CN" altLang="en-US" sz="2000" b="0" i="0" dirty="0">
                <a:solidFill>
                  <a:schemeClr val="dk1"/>
                </a:solidFill>
                <a:effectLst/>
                <a:latin typeface="微软雅黑" panose="020B0503020204020204" charset="-122"/>
                <a:ea typeface="微软雅黑" panose="020B0503020204020204" charset="-122"/>
                <a:cs typeface="微软雅黑" panose="020B0503020204020204" charset="-122"/>
              </a:rPr>
              <a:t>第二个问题是如何构建</a:t>
            </a:r>
            <a:r>
              <a:rPr lang="en-US" altLang="zh-CN" sz="2000" b="0" i="0" dirty="0">
                <a:solidFill>
                  <a:schemeClr val="dk1"/>
                </a:solidFill>
                <a:effectLst/>
                <a:latin typeface="微软雅黑" panose="020B0503020204020204" charset="-122"/>
                <a:ea typeface="微软雅黑" panose="020B0503020204020204" charset="-122"/>
                <a:cs typeface="微软雅黑" panose="020B0503020204020204" charset="-122"/>
              </a:rPr>
              <a:t>Bundle</a:t>
            </a:r>
            <a:r>
              <a:rPr lang="zh-CN" altLang="en-US" sz="2000" b="0" i="0" dirty="0">
                <a:solidFill>
                  <a:schemeClr val="dk1"/>
                </a:solidFill>
                <a:effectLst/>
                <a:latin typeface="微软雅黑" panose="020B0503020204020204" charset="-122"/>
                <a:ea typeface="微软雅黑" panose="020B0503020204020204" charset="-122"/>
                <a:cs typeface="微软雅黑" panose="020B0503020204020204" charset="-122"/>
              </a:rPr>
              <a:t>。</a:t>
            </a:r>
            <a:endParaRPr lang="en-US" altLang="zh-CN" sz="20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rPr>
              <a:t>Theorem 4.1 </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The problem of partitioning features into a smallest number of exclusive bundles is NP-hard.</a:t>
            </a:r>
          </a:p>
          <a:p>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将高维特征划分为更小的独立特征组合是一个</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NP-hard</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问题。为了寻找一个近似算法，首先把特征优化组合问题看作是图着色问题，将特征看做顶点，如果两人特征不相互排斥，在图中为两人特征增加一条边，最后，通过贪婪算法来生成组合特征。允许特征之间存在少量的样本点不是互斥的</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存在某些对应的样本点不同时为非零</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，如果算法允许存在一小部分冲突那么可以得到更小的特征组合，而且进一步地提高了计算效率。由于算法中存在一小部分的冲突特征，导致影响了训练模型的精确度，最多可</a:t>
            </a:r>
            <a:r>
              <a:rPr lang="pt-BR" altLang="zh-CN" sz="2000" dirty="0">
                <a:solidFill>
                  <a:schemeClr val="dk1"/>
                </a:solidFill>
                <a:latin typeface="微软雅黑" panose="020B0503020204020204" charset="-122"/>
                <a:ea typeface="微软雅黑" panose="020B0503020204020204" charset="-122"/>
                <a:cs typeface="微软雅黑" panose="020B0503020204020204" charset="-122"/>
              </a:rPr>
              <a:t>O([(1 − γ)n]</a:t>
            </a:r>
            <a:r>
              <a:rPr lang="pt-BR" altLang="zh-CN" sz="2000" baseline="30000" dirty="0">
                <a:solidFill>
                  <a:schemeClr val="dk1"/>
                </a:solidFill>
                <a:latin typeface="微软雅黑" panose="020B0503020204020204" charset="-122"/>
                <a:ea typeface="微软雅黑" panose="020B0503020204020204" charset="-122"/>
                <a:cs typeface="微软雅黑" panose="020B0503020204020204" charset="-122"/>
              </a:rPr>
              <a:t>−2/3</a:t>
            </a:r>
            <a:r>
              <a:rPr lang="pt-BR" altLang="zh-CN" sz="2000" dirty="0">
                <a:solidFill>
                  <a:schemeClr val="dk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这里</a:t>
            </a:r>
            <a:r>
              <a:rPr lang="pt-BR" altLang="zh-CN" sz="2000" dirty="0">
                <a:solidFill>
                  <a:schemeClr val="dk1"/>
                </a:solidFill>
                <a:latin typeface="微软雅黑" panose="020B0503020204020204" charset="-122"/>
                <a:ea typeface="微软雅黑" panose="020B0503020204020204" charset="-122"/>
                <a:cs typeface="微软雅黑" panose="020B0503020204020204" charset="-122"/>
              </a:rPr>
              <a:t>γ</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是每个组合的最大冲突率。因此，如果我们选择一个相当小的</a:t>
            </a:r>
            <a:r>
              <a:rPr lang="en-US" altLang="zh-CN" sz="2000" b="0" i="0" dirty="0">
                <a:solidFill>
                  <a:schemeClr val="dk1"/>
                </a:solidFill>
                <a:effectLst/>
                <a:latin typeface="微软雅黑" panose="020B0503020204020204" charset="-122"/>
                <a:ea typeface="微软雅黑" panose="020B0503020204020204" charset="-122"/>
                <a:cs typeface="微软雅黑" panose="020B0503020204020204" charset="-122"/>
              </a:rPr>
              <a:t>γ</a:t>
            </a:r>
            <a:r>
              <a:rPr lang="zh-CN" altLang="en-US" sz="2000" b="0" i="0" dirty="0">
                <a:solidFill>
                  <a:schemeClr val="dk1"/>
                </a:solidFill>
                <a:effectLst/>
                <a:latin typeface="微软雅黑" panose="020B0503020204020204" charset="-122"/>
                <a:ea typeface="微软雅黑" panose="020B0503020204020204" charset="-122"/>
                <a:cs typeface="微软雅黑" panose="020B0503020204020204" charset="-122"/>
              </a:rPr>
              <a:t>，我们将能够在准确性和效率之间取得很好的平衡</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6"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5"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7"/>
          <a:stretch>
            <a:fillRect/>
          </a:stretch>
        </p:blipFill>
        <p:spPr>
          <a:xfrm>
            <a:off x="838200" y="1485583"/>
            <a:ext cx="7777979" cy="4486275"/>
          </a:xfrm>
          <a:prstGeom prst="rect">
            <a:avLst/>
          </a:prstGeom>
        </p:spPr>
      </p:pic>
      <p:pic>
        <p:nvPicPr>
          <p:cNvPr id="9" name="图片 8"/>
          <p:cNvPicPr>
            <a:picLocks noChangeAspect="1"/>
          </p:cNvPicPr>
          <p:nvPr/>
        </p:nvPicPr>
        <p:blipFill>
          <a:blip r:embed="rId8"/>
          <a:stretch>
            <a:fillRect/>
          </a:stretch>
        </p:blipFill>
        <p:spPr>
          <a:xfrm>
            <a:off x="6993653" y="273685"/>
            <a:ext cx="4360147" cy="3674981"/>
          </a:xfrm>
          <a:prstGeom prst="rect">
            <a:avLst/>
          </a:prstGeom>
        </p:spPr>
      </p:pic>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Greedy Bundling</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5"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7"/>
          <a:stretch>
            <a:fillRect/>
          </a:stretch>
        </p:blipFill>
        <p:spPr>
          <a:xfrm>
            <a:off x="7391400" y="1300480"/>
            <a:ext cx="3962400" cy="3209925"/>
          </a:xfrm>
          <a:prstGeom prst="rect">
            <a:avLst/>
          </a:prstGeom>
        </p:spPr>
      </p:pic>
      <p:pic>
        <p:nvPicPr>
          <p:cNvPr id="6" name="图片 5"/>
          <p:cNvPicPr>
            <a:picLocks noChangeAspect="1"/>
          </p:cNvPicPr>
          <p:nvPr/>
        </p:nvPicPr>
        <p:blipFill>
          <a:blip r:embed="rId8"/>
          <a:stretch>
            <a:fillRect/>
          </a:stretch>
        </p:blipFill>
        <p:spPr>
          <a:xfrm>
            <a:off x="2184614" y="4963205"/>
            <a:ext cx="7187986" cy="1679122"/>
          </a:xfrm>
          <a:prstGeom prst="rect">
            <a:avLst/>
          </a:prstGeom>
        </p:spPr>
      </p:pic>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Merge Exclusive Features</a:t>
            </a:r>
          </a:p>
        </p:txBody>
      </p:sp>
      <p:sp>
        <p:nvSpPr>
          <p:cNvPr id="3" name="内容占位符 2"/>
          <p:cNvSpPr>
            <a:spLocks noGrp="1"/>
          </p:cNvSpPr>
          <p:nvPr>
            <p:custDataLst>
              <p:tags r:id="rId5"/>
            </p:custDataLst>
          </p:nvPr>
        </p:nvSpPr>
        <p:spPr>
          <a:xfrm>
            <a:off x="838200" y="1300480"/>
            <a:ext cx="6313557"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对于第二个问题，需要一种很好的方法来合并同一束中的特征，以降低相应的训练复杂度。关键是要确保原始特性的值可以从特性包中识别出来。</a:t>
            </a:r>
            <a:r>
              <a:rPr lang="zh-CN" altLang="en-US" b="0" i="0" u="sng" dirty="0">
                <a:solidFill>
                  <a:schemeClr val="dk1"/>
                </a:solidFill>
                <a:effectLst/>
                <a:latin typeface="微软雅黑" panose="020B0503020204020204" charset="-122"/>
                <a:ea typeface="微软雅黑" panose="020B0503020204020204" charset="-122"/>
                <a:cs typeface="微软雅黑" panose="020B0503020204020204" charset="-122"/>
              </a:rPr>
              <a:t>由于基于直方图的算法存储离散的</a:t>
            </a:r>
            <a:r>
              <a:rPr lang="en-US" altLang="zh-CN" b="0" i="0" u="sng" dirty="0">
                <a:solidFill>
                  <a:schemeClr val="dk1"/>
                </a:solidFill>
                <a:effectLst/>
                <a:latin typeface="微软雅黑" panose="020B0503020204020204" charset="-122"/>
                <a:ea typeface="微软雅黑" panose="020B0503020204020204" charset="-122"/>
                <a:cs typeface="微软雅黑" panose="020B0503020204020204" charset="-122"/>
              </a:rPr>
              <a:t>bin</a:t>
            </a:r>
            <a:r>
              <a:rPr lang="zh-CN" altLang="en-US" b="0" i="0" u="sng" dirty="0">
                <a:solidFill>
                  <a:schemeClr val="dk1"/>
                </a:solidFill>
                <a:effectLst/>
                <a:latin typeface="微软雅黑" panose="020B0503020204020204" charset="-122"/>
                <a:ea typeface="微软雅黑" panose="020B0503020204020204" charset="-122"/>
                <a:cs typeface="微软雅黑" panose="020B0503020204020204" charset="-122"/>
              </a:rPr>
              <a:t>而不是特征的连续值，因此我们可以通过让独占特征</a:t>
            </a:r>
            <a:r>
              <a:rPr lang="en-US" altLang="zh-CN" b="0" i="0" u="sng" dirty="0">
                <a:solidFill>
                  <a:schemeClr val="dk1"/>
                </a:solidFill>
                <a:effectLst/>
                <a:latin typeface="微软雅黑" panose="020B0503020204020204" charset="-122"/>
                <a:ea typeface="微软雅黑" panose="020B0503020204020204" charset="-122"/>
                <a:cs typeface="微软雅黑" panose="020B0503020204020204" charset="-122"/>
              </a:rPr>
              <a:t>(exclusive features)</a:t>
            </a:r>
            <a:r>
              <a:rPr lang="zh-CN" altLang="en-US" b="0" i="0" u="sng" dirty="0">
                <a:solidFill>
                  <a:schemeClr val="dk1"/>
                </a:solidFill>
                <a:effectLst/>
                <a:latin typeface="微软雅黑" panose="020B0503020204020204" charset="-122"/>
                <a:ea typeface="微软雅黑" panose="020B0503020204020204" charset="-122"/>
                <a:cs typeface="微软雅黑" panose="020B0503020204020204" charset="-122"/>
              </a:rPr>
              <a:t>驻留在不同的</a:t>
            </a:r>
            <a:r>
              <a:rPr lang="en-US" altLang="zh-CN" b="0" i="0" u="sng" dirty="0">
                <a:solidFill>
                  <a:schemeClr val="dk1"/>
                </a:solidFill>
                <a:effectLst/>
                <a:latin typeface="微软雅黑" panose="020B0503020204020204" charset="-122"/>
                <a:ea typeface="微软雅黑" panose="020B0503020204020204" charset="-122"/>
                <a:cs typeface="微软雅黑" panose="020B0503020204020204" charset="-122"/>
              </a:rPr>
              <a:t>bin</a:t>
            </a:r>
            <a:r>
              <a:rPr lang="zh-CN" altLang="en-US" b="0" i="0" u="sng" dirty="0">
                <a:solidFill>
                  <a:schemeClr val="dk1"/>
                </a:solidFill>
                <a:effectLst/>
                <a:latin typeface="微软雅黑" panose="020B0503020204020204" charset="-122"/>
                <a:ea typeface="微软雅黑" panose="020B0503020204020204" charset="-122"/>
                <a:cs typeface="微软雅黑" panose="020B0503020204020204" charset="-122"/>
              </a:rPr>
              <a:t>中来构建特征束</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。这可以通过向特征的原始值添加偏移来完成。</a:t>
            </a:r>
            <a:endPar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例如，假设我们在一个功能包中有两个功能。最初，特征</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A</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从</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[0</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10</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）中取值，特征</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B</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取值</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[0</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20</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）。然后，我们将偏移量</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10</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添加到特征</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B</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的值，以便细化的特征从</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[10</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30</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）中取值。之后，可以安全地合并特征</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A</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和</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B</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，并使用范围为</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[0</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30]</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的特征束来替换原始特征</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A</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和</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B</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7"/>
          <a:stretch>
            <a:fillRect/>
          </a:stretch>
        </p:blipFill>
        <p:spPr>
          <a:xfrm>
            <a:off x="2672042" y="4986496"/>
            <a:ext cx="7805597" cy="1759744"/>
          </a:xfrm>
          <a:prstGeom prst="rect">
            <a:avLst/>
          </a:prstGeom>
        </p:spPr>
      </p:pic>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Experiments</a:t>
            </a:r>
          </a:p>
        </p:txBody>
      </p:sp>
      <p:sp>
        <p:nvSpPr>
          <p:cNvPr id="3" name="内容占位符 2"/>
          <p:cNvSpPr>
            <a:spLocks noGrp="1"/>
          </p:cNvSpPr>
          <p:nvPr>
            <p:custDataLst>
              <p:tags r:id="rId5"/>
            </p:custDataLst>
          </p:nvPr>
        </p:nvSpPr>
        <p:spPr>
          <a:xfrm>
            <a:off x="838200" y="1253331"/>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在这一部分中，我们报告了我们提出的</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LightGBM</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算法的实验结果。我们使用了五个不同的数据集，它们都是公开可用的。表</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1</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列出了这些数据集的详细信息。</a:t>
            </a:r>
            <a:endPar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Microsoft Learning to Rank(</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LETOR</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数据集包含</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30K</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个网络搜索查询。该数据集中使用的要素大多是密集的数值要素。</a:t>
            </a:r>
            <a:endPar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好事达保险索赔和航班延误数据集都包含许多一次性编码功能。</a:t>
            </a:r>
            <a:endPar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最后两个数据集分别来自</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2010</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年</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KDD</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杯和</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2012</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年</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KDD</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杯。我们直接使用了来自</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NTU</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的获胜解决方案所使用的特征，它既包含稠密特征，也包含稀疏特征，并且这两个数据集非常大。</a:t>
            </a:r>
            <a:endPar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endParaRPr>
          </a:p>
          <a:p>
            <a:r>
              <a:rPr lang="zh-CN" altLang="en-US" sz="1600" b="0" i="0" u="sng" dirty="0">
                <a:solidFill>
                  <a:schemeClr val="dk1"/>
                </a:solidFill>
                <a:effectLst/>
                <a:latin typeface="微软雅黑" panose="020B0503020204020204" charset="-122"/>
                <a:ea typeface="微软雅黑" panose="020B0503020204020204" charset="-122"/>
                <a:cs typeface="微软雅黑" panose="020B0503020204020204" charset="-122"/>
              </a:rPr>
              <a:t>这些数据集很大，既包括稀疏特征，也包括密集特征，并且涵盖了许多现实世界的任务</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。因此，我们可以使用它们来彻底测试我们的算法。我们的实验环境是一台</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Linux</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服务器，具有两个</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E5</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-2670 </a:t>
            </a:r>
            <a:r>
              <a:rPr lang="en-US" altLang="zh-CN" sz="1600" b="0" i="0" dirty="0" err="1">
                <a:solidFill>
                  <a:schemeClr val="dk1"/>
                </a:solidFill>
                <a:effectLst/>
                <a:latin typeface="微软雅黑" panose="020B0503020204020204" charset="-122"/>
                <a:ea typeface="微软雅黑" panose="020B0503020204020204" charset="-122"/>
                <a:cs typeface="微软雅黑" panose="020B0503020204020204" charset="-122"/>
              </a:rPr>
              <a:t>v3</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 CPU(</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总共</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24</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核</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和</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256 GB</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内存。所有实验都使用多线程运行，线程数固定为</a:t>
            </a:r>
            <a:r>
              <a:rPr lang="en-US" altLang="zh-CN" sz="1600" b="0" i="0" dirty="0">
                <a:solidFill>
                  <a:schemeClr val="dk1"/>
                </a:solidFill>
                <a:effectLst/>
                <a:latin typeface="微软雅黑" panose="020B0503020204020204" charset="-122"/>
                <a:ea typeface="微软雅黑" panose="020B0503020204020204" charset="-122"/>
                <a:cs typeface="微软雅黑" panose="020B0503020204020204" charset="-122"/>
              </a:rPr>
              <a:t>16</a:t>
            </a:r>
            <a:r>
              <a:rPr lang="zh-CN" altLang="en-US" sz="1600" b="0" i="0" dirty="0">
                <a:solidFill>
                  <a:schemeClr val="dk1"/>
                </a:solidFill>
                <a:effectLst/>
                <a:latin typeface="微软雅黑" panose="020B0503020204020204" charset="-122"/>
                <a:ea typeface="微软雅黑" panose="020B0503020204020204" charset="-122"/>
                <a:cs typeface="微软雅黑" panose="020B0503020204020204" charset="-122"/>
              </a:rPr>
              <a:t>。</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6"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5"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7"/>
          <a:stretch>
            <a:fillRect/>
          </a:stretch>
        </p:blipFill>
        <p:spPr>
          <a:xfrm>
            <a:off x="4484882" y="1615782"/>
            <a:ext cx="7592400" cy="1813218"/>
          </a:xfrm>
          <a:prstGeom prst="rect">
            <a:avLst/>
          </a:prstGeom>
        </p:spPr>
      </p:pic>
      <p:pic>
        <p:nvPicPr>
          <p:cNvPr id="9" name="图片 8"/>
          <p:cNvPicPr>
            <a:picLocks noChangeAspect="1"/>
          </p:cNvPicPr>
          <p:nvPr/>
        </p:nvPicPr>
        <p:blipFill>
          <a:blip r:embed="rId8"/>
          <a:stretch>
            <a:fillRect/>
          </a:stretch>
        </p:blipFill>
        <p:spPr>
          <a:xfrm>
            <a:off x="4484882" y="3428999"/>
            <a:ext cx="7592400" cy="1852691"/>
          </a:xfrm>
          <a:prstGeom prst="rect">
            <a:avLst/>
          </a:prstGeom>
        </p:spPr>
      </p:pic>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Experiments</a:t>
            </a:r>
          </a:p>
        </p:txBody>
      </p:sp>
      <p:sp>
        <p:nvSpPr>
          <p:cNvPr id="3" name="内容占位符 2"/>
          <p:cNvSpPr>
            <a:spLocks noGrp="1"/>
          </p:cNvSpPr>
          <p:nvPr>
            <p:custDataLst>
              <p:tags r:id="rId5"/>
            </p:custDataLst>
          </p:nvPr>
        </p:nvSpPr>
        <p:spPr>
          <a:xfrm>
            <a:off x="838200" y="1300480"/>
            <a:ext cx="3646682" cy="4351338"/>
          </a:xfrm>
          <a:prstGeom prst="rect">
            <a:avLst/>
          </a:prstGeom>
        </p:spPr>
        <p:txBody>
          <a:bodyPr vert="horz" wrap="square" lIns="90170" tIns="46990" rIns="90170" bIns="46990" rtlCol="0">
            <a:normAutofit fontScale="92500" lnSpcReduction="2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我们在本小节中介绍了总体比较。</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XGBoost</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 </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和没有</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GOSS</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和</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EFB</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的</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LightGBM</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（称为</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lgb_baselline</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）被用作基线。对于</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XGBoost</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，我们使用了两个版本，</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xgb_exa</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（预排序算法）和</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xgb_his</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（基于直方图的算法）。对于</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xgb_his</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lgb_baseline</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和</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LightGBM</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，我们使用了叶子树增长策略。对于</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xgb_exa</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，由于它只支持逐层生长策略，我们调整了</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xgb_exa</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的参数，让它像其他方法一样生长类似的树。我们还调整了所有数据集的参数，以更好地平衡速度和准确性。对于</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Allstate</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KDD 10</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和</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KDD 12</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，我们设置</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a = 0.05</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rPr>
              <a:t>b</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 = 0.05;</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对于</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Flight Delay</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和</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LETOR</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，我们设置</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a = 0.1</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a:t>
            </a:r>
            <a:r>
              <a:rPr lang="en-US" altLang="zh-CN" sz="1400" dirty="0">
                <a:solidFill>
                  <a:schemeClr val="dk1"/>
                </a:solidFill>
                <a:latin typeface="微软雅黑" panose="020B0503020204020204" charset="-122"/>
                <a:ea typeface="微软雅黑" panose="020B0503020204020204" charset="-122"/>
                <a:cs typeface="微软雅黑" panose="020B0503020204020204" charset="-122"/>
              </a:rPr>
              <a:t>b</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 = 0.1</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。我们在</a:t>
            </a:r>
            <a:r>
              <a:rPr lang="en-US" altLang="zh-CN" sz="1400" b="0" i="0" dirty="0" err="1">
                <a:solidFill>
                  <a:schemeClr val="dk1"/>
                </a:solidFill>
                <a:effectLst/>
                <a:latin typeface="微软雅黑" panose="020B0503020204020204" charset="-122"/>
                <a:ea typeface="微软雅黑" panose="020B0503020204020204" charset="-122"/>
                <a:cs typeface="微软雅黑" panose="020B0503020204020204" charset="-122"/>
              </a:rPr>
              <a:t>EFB</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中设置</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γ = 0</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。所有算法都运行固定的迭代，我们从具有最佳得分的迭代中获得精度结果。</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10"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9" name="文本框 8"/>
          <p:cNvSpPr txBox="1"/>
          <p:nvPr>
            <p:custDataLst>
              <p:tags r:id="rId4"/>
            </p:custDataLst>
          </p:nvPr>
        </p:nvSpPr>
        <p:spPr>
          <a:xfrm>
            <a:off x="395605" y="1981200"/>
            <a:ext cx="3742690" cy="1981200"/>
          </a:xfrm>
          <a:prstGeom prst="rect">
            <a:avLst/>
          </a:prstGeom>
          <a:noFill/>
        </p:spPr>
        <p:txBody>
          <a:bodyPr wrap="square" lIns="63500" tIns="25400" rIns="63500" bIns="25400" rtlCol="0" anchor="ctr" anchorCtr="0">
            <a:normAutofit/>
          </a:bodyPr>
          <a:lstStyle/>
          <a:p>
            <a:pPr marL="0" indent="0" algn="ctr">
              <a:lnSpc>
                <a:spcPct val="110000"/>
              </a:lnSpc>
              <a:spcBef>
                <a:spcPts val="0"/>
              </a:spcBef>
              <a:spcAft>
                <a:spcPts val="0"/>
              </a:spcAft>
              <a:buSzPct val="100000"/>
              <a:buNone/>
            </a:pPr>
            <a:r>
              <a:rPr lang="en-US" altLang="zh-CN" sz="4200" b="1" spc="260" dirty="0">
                <a:solidFill>
                  <a:schemeClr val="accent1"/>
                </a:solidFill>
                <a:uFillTx/>
                <a:latin typeface="微软雅黑" panose="020B0503020204020204" charset="-122"/>
                <a:ea typeface="微软雅黑" panose="020B0503020204020204" charset="-122"/>
              </a:rPr>
              <a:t>Conclusion</a:t>
            </a:r>
          </a:p>
        </p:txBody>
      </p:sp>
      <p:sp>
        <p:nvSpPr>
          <p:cNvPr id="11" name="Title 6"/>
          <p:cNvSpPr txBox="1"/>
          <p:nvPr>
            <p:custDataLst>
              <p:tags r:id="rId5"/>
            </p:custDataLst>
          </p:nvPr>
        </p:nvSpPr>
        <p:spPr>
          <a:xfrm>
            <a:off x="4229132" y="1036314"/>
            <a:ext cx="7353351" cy="4785372"/>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200" spc="1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本文提出了一种新的GBDT算法LightGBM，该算法包含两种新技术：Gradient-based One-Side Sampling 和 Exclusive Feature Bundling，分别用于处理大量数据实例和大量特征。我们对这两种技术进行了理论分析和实验研究。实验结果与理论一致，并表明在GOSS和EFB的帮助下，LightGBM在计算速度和内存消耗方面明显优于XGBoost和SGB。在</a:t>
            </a:r>
            <a:r>
              <a:rPr lang="zh-CN" altLang="en-US" sz="2200" u="sng" spc="1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以后的工作中</a:t>
            </a:r>
            <a:r>
              <a:rPr lang="zh-CN" altLang="en-US" sz="2200" spc="1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，我们将研究GOSS算法中a和b的最优选择，并继续改进互斥特征捆绑算法，使其能够处理大量稀疏或非稀疏特征。</a:t>
            </a:r>
          </a:p>
        </p:txBody>
      </p:sp>
      <p:sp>
        <p:nvSpPr>
          <p:cNvPr id="5" name="矩形 4"/>
          <p:cNvSpPr/>
          <p:nvPr>
            <p:custDataLst>
              <p:tags r:id="rId6"/>
            </p:custDataLst>
          </p:nvPr>
        </p:nvSpPr>
        <p:spPr>
          <a:xfrm>
            <a:off x="1421617" y="6"/>
            <a:ext cx="1690700" cy="1524012"/>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6" name="矩形 5"/>
          <p:cNvSpPr/>
          <p:nvPr>
            <p:custDataLst>
              <p:tags r:id="rId7"/>
            </p:custDataLst>
          </p:nvPr>
        </p:nvSpPr>
        <p:spPr>
          <a:xfrm>
            <a:off x="1421617" y="1676419"/>
            <a:ext cx="1690700" cy="7620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8" name="矩形 7"/>
          <p:cNvSpPr/>
          <p:nvPr>
            <p:custDataLst>
              <p:tags r:id="rId8"/>
            </p:custDataLst>
          </p:nvPr>
        </p:nvSpPr>
        <p:spPr>
          <a:xfrm>
            <a:off x="1421617" y="4267185"/>
            <a:ext cx="1690700" cy="25908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userDrawn="1">
            <p:custDataLst>
              <p:tags r:id="rId2"/>
            </p:custDataLst>
          </p:nvPr>
        </p:nvSpPr>
        <p:spPr>
          <a:xfrm>
            <a:off x="0" y="0"/>
            <a:ext cx="3116580"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sp>
        <p:nvSpPr>
          <p:cNvPr id="34" name="Freeform 8"/>
          <p:cNvSpPr/>
          <p:nvPr userDrawn="1">
            <p:custDataLst>
              <p:tags r:id="rId3"/>
            </p:custDataLst>
          </p:nvPr>
        </p:nvSpPr>
        <p:spPr bwMode="auto">
          <a:xfrm>
            <a:off x="9039860" y="5642610"/>
            <a:ext cx="3197860" cy="1243330"/>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4"/>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grpSp>
        <p:nvGrpSpPr>
          <p:cNvPr id="16" name="组合 15"/>
          <p:cNvGrpSpPr/>
          <p:nvPr userDrawn="1">
            <p:custDataLst>
              <p:tags r:id="rId4"/>
            </p:custDataLst>
          </p:nvPr>
        </p:nvGrpSpPr>
        <p:grpSpPr>
          <a:xfrm>
            <a:off x="-6985" y="-1905"/>
            <a:ext cx="1170305" cy="938530"/>
            <a:chOff x="853588" y="-15913"/>
            <a:chExt cx="1778716" cy="1425979"/>
          </a:xfrm>
          <a:solidFill>
            <a:schemeClr val="accent4"/>
          </a:solidFill>
        </p:grpSpPr>
        <p:sp>
          <p:nvSpPr>
            <p:cNvPr id="17" name="任意多边形 122"/>
            <p:cNvSpPr/>
            <p:nvPr>
              <p:custDataLst>
                <p:tags r:id="rId9"/>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8" name="任意多边形 121"/>
            <p:cNvSpPr/>
            <p:nvPr>
              <p:custDataLst>
                <p:tags r:id="rId10"/>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9" name="任意多边形 120"/>
            <p:cNvSpPr/>
            <p:nvPr>
              <p:custDataLst>
                <p:tags r:id="rId11"/>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0" name="任意多边形 119"/>
            <p:cNvSpPr/>
            <p:nvPr>
              <p:custDataLst>
                <p:tags r:id="rId12"/>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1" name="任意多边形 118"/>
            <p:cNvSpPr/>
            <p:nvPr>
              <p:custDataLst>
                <p:tags r:id="rId13"/>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2" name="任意多边形 117"/>
            <p:cNvSpPr/>
            <p:nvPr>
              <p:custDataLst>
                <p:tags r:id="rId14"/>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3" name="任意多边形 116"/>
            <p:cNvSpPr/>
            <p:nvPr>
              <p:custDataLst>
                <p:tags r:id="rId15"/>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4" name="任意多边形 115"/>
            <p:cNvSpPr/>
            <p:nvPr>
              <p:custDataLst>
                <p:tags r:id="rId16"/>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5" name="任意多边形 114"/>
            <p:cNvSpPr/>
            <p:nvPr>
              <p:custDataLst>
                <p:tags r:id="rId17"/>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6" name="任意多边形 113"/>
            <p:cNvSpPr/>
            <p:nvPr>
              <p:custDataLst>
                <p:tags r:id="rId18"/>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7" name="任意多边形 112"/>
            <p:cNvSpPr/>
            <p:nvPr>
              <p:custDataLst>
                <p:tags r:id="rId19"/>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8" name="任意多边形 111"/>
            <p:cNvSpPr/>
            <p:nvPr>
              <p:custDataLst>
                <p:tags r:id="rId20"/>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9" name="任意多边形 110"/>
            <p:cNvSpPr/>
            <p:nvPr>
              <p:custDataLst>
                <p:tags r:id="rId21"/>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0" name="任意多边形 109"/>
            <p:cNvSpPr/>
            <p:nvPr>
              <p:custDataLst>
                <p:tags r:id="rId22"/>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1" name="任意多边形 108"/>
            <p:cNvSpPr/>
            <p:nvPr>
              <p:custDataLst>
                <p:tags r:id="rId23"/>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2" name="任意多边形 107"/>
            <p:cNvSpPr/>
            <p:nvPr>
              <p:custDataLst>
                <p:tags r:id="rId24"/>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3" name="任意多边形 106"/>
            <p:cNvSpPr/>
            <p:nvPr>
              <p:custDataLst>
                <p:tags r:id="rId25"/>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6"/>
            </p:custDataLst>
          </p:nvPr>
        </p:nvSpPr>
        <p:spPr>
          <a:xfrm>
            <a:off x="299097" y="609600"/>
            <a:ext cx="3194292" cy="1813560"/>
          </a:xfrm>
          <a:prstGeom prst="rect">
            <a:avLst/>
          </a:prstGeom>
          <a:noFill/>
        </p:spPr>
        <p:txBody>
          <a:bodyPr wrap="square" lIns="63500" tIns="25400" rIns="63500" bIns="25400" rtlCol="0" anchor="b" anchorCtr="0">
            <a:normAutofit/>
          </a:bodyPr>
          <a:lstStyle/>
          <a:p>
            <a:pPr marL="0" indent="0" algn="l">
              <a:lnSpc>
                <a:spcPct val="110000"/>
              </a:lnSpc>
              <a:spcBef>
                <a:spcPts val="0"/>
              </a:spcBef>
              <a:spcAft>
                <a:spcPts val="0"/>
              </a:spcAft>
              <a:buSzPct val="100000"/>
              <a:buNone/>
            </a:pPr>
            <a:r>
              <a:rPr lang="en-US" altLang="zh-CN" sz="4000" b="1" spc="360" dirty="0">
                <a:solidFill>
                  <a:schemeClr val="accent1"/>
                </a:solidFill>
                <a:uFillTx/>
                <a:latin typeface="微软雅黑" panose="020B0503020204020204" charset="-122"/>
                <a:ea typeface="微软雅黑" panose="020B0503020204020204" charset="-122"/>
                <a:sym typeface="+mn-ea"/>
              </a:rPr>
              <a:t>example</a:t>
            </a:r>
          </a:p>
        </p:txBody>
      </p:sp>
      <p:sp>
        <p:nvSpPr>
          <p:cNvPr id="10" name="Title 6"/>
          <p:cNvSpPr txBox="1"/>
          <p:nvPr>
            <p:custDataLst>
              <p:tags r:id="rId7"/>
            </p:custDataLst>
          </p:nvPr>
        </p:nvSpPr>
        <p:spPr>
          <a:xfrm>
            <a:off x="299097" y="2727979"/>
            <a:ext cx="3194292" cy="77724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2400" spc="2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二分类问题</a:t>
            </a:r>
          </a:p>
        </p:txBody>
      </p:sp>
      <p:sp>
        <p:nvSpPr>
          <p:cNvPr id="36" name="文本框 35">
            <a:extLst>
              <a:ext uri="{FF2B5EF4-FFF2-40B4-BE49-F238E27FC236}">
                <a16:creationId xmlns:a16="http://schemas.microsoft.com/office/drawing/2014/main" id="{97DAC819-0FFE-4FA2-96B2-1B891B1AF05B}"/>
              </a:ext>
            </a:extLst>
          </p:cNvPr>
          <p:cNvSpPr txBox="1"/>
          <p:nvPr/>
        </p:nvSpPr>
        <p:spPr>
          <a:xfrm>
            <a:off x="3126670" y="313176"/>
            <a:ext cx="6105832" cy="6001643"/>
          </a:xfrm>
          <a:prstGeom prst="rect">
            <a:avLst/>
          </a:prstGeom>
          <a:noFill/>
        </p:spPr>
        <p:txBody>
          <a:bodyPr wrap="square">
            <a:spAutoFit/>
          </a:bodyPr>
          <a:lstStyle/>
          <a:p>
            <a:r>
              <a:rPr lang="en-US" altLang="zh-CN" sz="1200" b="0" i="1" dirty="0">
                <a:solidFill>
                  <a:srgbClr val="357B42"/>
                </a:solidFill>
                <a:effectLst/>
                <a:latin typeface="Consolas" panose="020B0609020204030204" pitchFamily="49" charset="0"/>
              </a:rPr>
              <a:t># create dataset for </a:t>
            </a:r>
            <a:r>
              <a:rPr lang="en-US" altLang="zh-CN" sz="1200" b="0" i="1" dirty="0" err="1">
                <a:solidFill>
                  <a:srgbClr val="357B42"/>
                </a:solidFill>
                <a:effectLst/>
                <a:latin typeface="Consolas" panose="020B0609020204030204" pitchFamily="49" charset="0"/>
              </a:rPr>
              <a:t>lightgbm</a:t>
            </a:r>
            <a:endParaRPr lang="en-US" altLang="zh-CN" sz="1200" b="0" dirty="0">
              <a:solidFill>
                <a:srgbClr val="236EBF"/>
              </a:solidFill>
              <a:effectLst/>
              <a:latin typeface="Consolas" panose="020B0609020204030204" pitchFamily="49" charset="0"/>
            </a:endParaRPr>
          </a:p>
          <a:p>
            <a:r>
              <a:rPr lang="en-US" altLang="zh-CN" sz="1200" b="0" dirty="0" err="1">
                <a:solidFill>
                  <a:srgbClr val="236EBF"/>
                </a:solidFill>
                <a:effectLst/>
                <a:latin typeface="Consolas" panose="020B0609020204030204" pitchFamily="49" charset="0"/>
              </a:rPr>
              <a:t>lgb_train</a:t>
            </a:r>
            <a:r>
              <a:rPr lang="en-US" altLang="zh-CN" sz="1200" b="0" dirty="0">
                <a:solidFill>
                  <a:srgbClr val="236EBF"/>
                </a:solidFill>
                <a:effectLst/>
                <a:latin typeface="Consolas" panose="020B0609020204030204" pitchFamily="49" charset="0"/>
              </a:rPr>
              <a:t>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lgb.Dataset</a:t>
            </a:r>
            <a:r>
              <a:rPr lang="en-US" altLang="zh-CN" sz="1200" b="0" dirty="0">
                <a:solidFill>
                  <a:srgbClr val="236EBF"/>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X_train</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y_train</a:t>
            </a:r>
            <a:r>
              <a:rPr lang="en-US" altLang="zh-CN" sz="1200" b="0" dirty="0">
                <a:solidFill>
                  <a:srgbClr val="236EBF"/>
                </a:solidFill>
                <a:effectLst/>
                <a:latin typeface="Consolas" panose="020B0609020204030204" pitchFamily="49" charset="0"/>
              </a:rPr>
              <a:t>)</a:t>
            </a:r>
          </a:p>
          <a:p>
            <a:r>
              <a:rPr lang="en-US" altLang="zh-CN" sz="1200" b="0" dirty="0" err="1">
                <a:solidFill>
                  <a:srgbClr val="236EBF"/>
                </a:solidFill>
                <a:effectLst/>
                <a:latin typeface="Consolas" panose="020B0609020204030204" pitchFamily="49" charset="0"/>
              </a:rPr>
              <a:t>lgb_eval</a:t>
            </a:r>
            <a:r>
              <a:rPr lang="en-US" altLang="zh-CN" sz="1200" b="0" dirty="0">
                <a:solidFill>
                  <a:srgbClr val="236EBF"/>
                </a:solidFill>
                <a:effectLst/>
                <a:latin typeface="Consolas" panose="020B0609020204030204" pitchFamily="49" charset="0"/>
              </a:rPr>
              <a:t>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lgb.Dataset</a:t>
            </a:r>
            <a:r>
              <a:rPr lang="en-US" altLang="zh-CN" sz="1200" b="0" dirty="0">
                <a:solidFill>
                  <a:srgbClr val="236EBF"/>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X_test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y_test</a:t>
            </a:r>
            <a:r>
              <a:rPr lang="en-US" altLang="zh-CN" sz="1200" b="0" dirty="0">
                <a:solidFill>
                  <a:srgbClr val="236EBF"/>
                </a:solidFill>
                <a:effectLst/>
                <a:latin typeface="Consolas" panose="020B0609020204030204" pitchFamily="49" charset="0"/>
              </a:rPr>
              <a:t>, </a:t>
            </a:r>
            <a:r>
              <a:rPr lang="en-US" altLang="zh-CN" sz="1200" b="0" dirty="0">
                <a:solidFill>
                  <a:srgbClr val="B1108E"/>
                </a:solidFill>
                <a:effectLst/>
                <a:latin typeface="Consolas" panose="020B0609020204030204" pitchFamily="49" charset="0"/>
              </a:rPr>
              <a:t>reference</a:t>
            </a:r>
            <a:r>
              <a:rPr lang="en-US" altLang="zh-CN" sz="1200" b="0" i="1" dirty="0">
                <a:solidFill>
                  <a:srgbClr val="7B30D0"/>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lgb_train</a:t>
            </a:r>
            <a:r>
              <a:rPr lang="en-US" altLang="zh-CN" sz="1200" b="0" dirty="0">
                <a:solidFill>
                  <a:srgbClr val="236EBF"/>
                </a:solidFill>
                <a:effectLst/>
                <a:latin typeface="Consolas" panose="020B0609020204030204" pitchFamily="49" charset="0"/>
              </a:rPr>
              <a:t>)</a:t>
            </a:r>
          </a:p>
          <a:p>
            <a:br>
              <a:rPr lang="en-US" altLang="zh-CN" sz="1200" b="0" dirty="0">
                <a:solidFill>
                  <a:srgbClr val="236EBF"/>
                </a:solidFill>
                <a:effectLst/>
                <a:latin typeface="Consolas" panose="020B0609020204030204" pitchFamily="49" charset="0"/>
              </a:rPr>
            </a:br>
            <a:r>
              <a:rPr lang="en-US" altLang="zh-CN" sz="1200" b="0" i="1" dirty="0">
                <a:solidFill>
                  <a:srgbClr val="357B42"/>
                </a:solidFill>
                <a:effectLst/>
                <a:latin typeface="Consolas" panose="020B0609020204030204" pitchFamily="49" charset="0"/>
              </a:rPr>
              <a:t># specify your configurations as a </a:t>
            </a:r>
            <a:r>
              <a:rPr lang="en-US" altLang="zh-CN" sz="1200" b="0" i="1" dirty="0" err="1">
                <a:solidFill>
                  <a:srgbClr val="357B42"/>
                </a:solidFill>
                <a:effectLst/>
                <a:latin typeface="Consolas" panose="020B0609020204030204" pitchFamily="49" charset="0"/>
              </a:rPr>
              <a:t>dict</a:t>
            </a:r>
            <a:endParaRPr lang="en-US" altLang="zh-CN" sz="1200" b="0" dirty="0">
              <a:solidFill>
                <a:srgbClr val="236EBF"/>
              </a:solidFill>
              <a:effectLst/>
              <a:latin typeface="Consolas" panose="020B0609020204030204" pitchFamily="49" charset="0"/>
            </a:endParaRPr>
          </a:p>
          <a:p>
            <a:r>
              <a:rPr lang="en-US" altLang="zh-CN" sz="1200" b="0" dirty="0">
                <a:solidFill>
                  <a:srgbClr val="236EBF"/>
                </a:solidFill>
                <a:effectLst/>
                <a:latin typeface="Consolas" panose="020B0609020204030204" pitchFamily="49" charset="0"/>
              </a:rPr>
              <a:t>params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p>
          <a:p>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boosting_type</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gbdt</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objective</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binary</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metric</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l2</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l1</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num_leaves</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174781"/>
                </a:solidFill>
                <a:effectLst/>
                <a:latin typeface="Consolas" panose="020B0609020204030204" pitchFamily="49" charset="0"/>
              </a:rPr>
              <a:t>31</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learning_rate</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174781"/>
                </a:solidFill>
                <a:effectLst/>
                <a:latin typeface="Consolas" panose="020B0609020204030204" pitchFamily="49" charset="0"/>
              </a:rPr>
              <a:t>0.05</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feature_fraction</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174781"/>
                </a:solidFill>
                <a:effectLst/>
                <a:latin typeface="Consolas" panose="020B0609020204030204" pitchFamily="49" charset="0"/>
              </a:rPr>
              <a:t>0.9</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bagging_fraction</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174781"/>
                </a:solidFill>
                <a:effectLst/>
                <a:latin typeface="Consolas" panose="020B0609020204030204" pitchFamily="49" charset="0"/>
              </a:rPr>
              <a:t>0.8</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bagging_freq</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174781"/>
                </a:solidFill>
                <a:effectLst/>
                <a:latin typeface="Consolas" panose="020B0609020204030204" pitchFamily="49" charset="0"/>
              </a:rPr>
              <a:t>5</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verbose</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174781"/>
                </a:solidFill>
                <a:effectLst/>
                <a:latin typeface="Consolas" panose="020B0609020204030204" pitchFamily="49" charset="0"/>
              </a:rPr>
              <a:t>0</a:t>
            </a:r>
            <a:endParaRPr lang="en-US" altLang="zh-CN" sz="1200" b="0" dirty="0">
              <a:solidFill>
                <a:srgbClr val="236EBF"/>
              </a:solidFill>
              <a:effectLst/>
              <a:latin typeface="Consolas" panose="020B0609020204030204" pitchFamily="49" charset="0"/>
            </a:endParaRPr>
          </a:p>
          <a:p>
            <a:r>
              <a:rPr lang="en-US" altLang="zh-CN" sz="1200" b="0" dirty="0">
                <a:solidFill>
                  <a:srgbClr val="236EBF"/>
                </a:solidFill>
                <a:effectLst/>
                <a:latin typeface="Consolas" panose="020B0609020204030204" pitchFamily="49" charset="0"/>
              </a:rPr>
              <a:t>}</a:t>
            </a:r>
          </a:p>
          <a:p>
            <a:r>
              <a:rPr lang="en-US" altLang="zh-CN" sz="1200" b="0" dirty="0">
                <a:solidFill>
                  <a:srgbClr val="08134A"/>
                </a:solidFill>
                <a:effectLst/>
                <a:latin typeface="Consolas" panose="020B0609020204030204" pitchFamily="49" charset="0"/>
              </a:rPr>
              <a:t>print</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Starting training...</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i="1" dirty="0">
                <a:solidFill>
                  <a:srgbClr val="357B42"/>
                </a:solidFill>
                <a:effectLst/>
                <a:latin typeface="Consolas" panose="020B0609020204030204" pitchFamily="49" charset="0"/>
              </a:rPr>
              <a:t># train</a:t>
            </a:r>
            <a:endParaRPr lang="en-US" altLang="zh-CN" sz="1200" b="0" dirty="0">
              <a:solidFill>
                <a:srgbClr val="236EBF"/>
              </a:solidFill>
              <a:effectLst/>
              <a:latin typeface="Consolas" panose="020B0609020204030204" pitchFamily="49" charset="0"/>
            </a:endParaRPr>
          </a:p>
          <a:p>
            <a:r>
              <a:rPr lang="en-US" altLang="zh-CN" sz="1200" b="0" dirty="0" err="1">
                <a:solidFill>
                  <a:srgbClr val="236EBF"/>
                </a:solidFill>
                <a:effectLst/>
                <a:latin typeface="Consolas" panose="020B0609020204030204" pitchFamily="49" charset="0"/>
              </a:rPr>
              <a:t>gbm</a:t>
            </a:r>
            <a:r>
              <a:rPr lang="en-US" altLang="zh-CN" sz="1200" b="0" dirty="0">
                <a:solidFill>
                  <a:srgbClr val="236EBF"/>
                </a:solidFill>
                <a:effectLst/>
                <a:latin typeface="Consolas" panose="020B0609020204030204" pitchFamily="49" charset="0"/>
              </a:rPr>
              <a:t>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lgb.train</a:t>
            </a:r>
            <a:r>
              <a:rPr lang="en-US" altLang="zh-CN" sz="1200" b="0" dirty="0">
                <a:solidFill>
                  <a:srgbClr val="236EBF"/>
                </a:solidFill>
                <a:effectLst/>
                <a:latin typeface="Consolas" panose="020B0609020204030204" pitchFamily="49" charset="0"/>
              </a:rPr>
              <a:t>(params,</a:t>
            </a:r>
          </a:p>
          <a:p>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lgb_train</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err="1">
                <a:solidFill>
                  <a:srgbClr val="B1108E"/>
                </a:solidFill>
                <a:effectLst/>
                <a:latin typeface="Consolas" panose="020B0609020204030204" pitchFamily="49" charset="0"/>
              </a:rPr>
              <a:t>num_boost_round</a:t>
            </a:r>
            <a:r>
              <a:rPr lang="en-US" altLang="zh-CN" sz="1200" b="0" i="1" dirty="0">
                <a:solidFill>
                  <a:srgbClr val="7B30D0"/>
                </a:solidFill>
                <a:effectLst/>
                <a:latin typeface="Consolas" panose="020B0609020204030204" pitchFamily="49" charset="0"/>
              </a:rPr>
              <a:t>=</a:t>
            </a:r>
            <a:r>
              <a:rPr lang="en-US" altLang="zh-CN" sz="1200" b="0" dirty="0">
                <a:solidFill>
                  <a:srgbClr val="174781"/>
                </a:solidFill>
                <a:effectLst/>
                <a:latin typeface="Consolas" panose="020B0609020204030204" pitchFamily="49" charset="0"/>
              </a:rPr>
              <a:t>20</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err="1">
                <a:solidFill>
                  <a:srgbClr val="B1108E"/>
                </a:solidFill>
                <a:effectLst/>
                <a:latin typeface="Consolas" panose="020B0609020204030204" pitchFamily="49" charset="0"/>
              </a:rPr>
              <a:t>valid_sets</a:t>
            </a:r>
            <a:r>
              <a:rPr lang="en-US" altLang="zh-CN" sz="1200" b="0" i="1" dirty="0">
                <a:solidFill>
                  <a:srgbClr val="7B30D0"/>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lgb_eval</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                </a:t>
            </a:r>
            <a:r>
              <a:rPr lang="en-US" altLang="zh-CN" sz="1200" b="0" dirty="0">
                <a:solidFill>
                  <a:srgbClr val="B1108E"/>
                </a:solidFill>
                <a:effectLst/>
                <a:latin typeface="Consolas" panose="020B0609020204030204" pitchFamily="49" charset="0"/>
              </a:rPr>
              <a:t>callbacks</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lgb.early_stopping</a:t>
            </a:r>
            <a:r>
              <a:rPr lang="en-US" altLang="zh-CN" sz="1200" b="0" dirty="0">
                <a:solidFill>
                  <a:srgbClr val="236EBF"/>
                </a:solidFill>
                <a:effectLst/>
                <a:latin typeface="Consolas" panose="020B0609020204030204" pitchFamily="49" charset="0"/>
              </a:rPr>
              <a:t>(</a:t>
            </a:r>
            <a:r>
              <a:rPr lang="en-US" altLang="zh-CN" sz="1200" b="0" dirty="0" err="1">
                <a:solidFill>
                  <a:srgbClr val="B1108E"/>
                </a:solidFill>
                <a:effectLst/>
                <a:latin typeface="Consolas" panose="020B0609020204030204" pitchFamily="49" charset="0"/>
              </a:rPr>
              <a:t>stopping_rounds</a:t>
            </a:r>
            <a:r>
              <a:rPr lang="en-US" altLang="zh-CN" sz="1200" b="0" i="1" dirty="0">
                <a:solidFill>
                  <a:srgbClr val="7B30D0"/>
                </a:solidFill>
                <a:effectLst/>
                <a:latin typeface="Consolas" panose="020B0609020204030204" pitchFamily="49" charset="0"/>
              </a:rPr>
              <a:t>=</a:t>
            </a:r>
            <a:r>
              <a:rPr lang="en-US" altLang="zh-CN" sz="1200" b="0" dirty="0">
                <a:solidFill>
                  <a:srgbClr val="174781"/>
                </a:solidFill>
                <a:effectLst/>
                <a:latin typeface="Consolas" panose="020B0609020204030204" pitchFamily="49" charset="0"/>
              </a:rPr>
              <a:t>5</a:t>
            </a:r>
            <a:r>
              <a:rPr lang="en-US" altLang="zh-CN" sz="1200" b="0" dirty="0">
                <a:solidFill>
                  <a:srgbClr val="236EBF"/>
                </a:solidFill>
                <a:effectLst/>
                <a:latin typeface="Consolas" panose="020B0609020204030204" pitchFamily="49" charset="0"/>
              </a:rPr>
              <a:t>)])</a:t>
            </a:r>
          </a:p>
          <a:p>
            <a:br>
              <a:rPr lang="en-US" altLang="zh-CN" sz="1200" b="0" dirty="0">
                <a:solidFill>
                  <a:srgbClr val="236EBF"/>
                </a:solidFill>
                <a:effectLst/>
                <a:latin typeface="Consolas" panose="020B0609020204030204" pitchFamily="49" charset="0"/>
              </a:rPr>
            </a:br>
            <a:r>
              <a:rPr lang="en-US" altLang="zh-CN" sz="1200" b="0" dirty="0">
                <a:solidFill>
                  <a:srgbClr val="08134A"/>
                </a:solidFill>
                <a:effectLst/>
                <a:latin typeface="Consolas" panose="020B0609020204030204" pitchFamily="49" charset="0"/>
              </a:rPr>
              <a:t>print</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Saving model...</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i="1" dirty="0">
                <a:solidFill>
                  <a:srgbClr val="357B42"/>
                </a:solidFill>
                <a:effectLst/>
                <a:latin typeface="Consolas" panose="020B0609020204030204" pitchFamily="49" charset="0"/>
              </a:rPr>
              <a:t># save model to file</a:t>
            </a:r>
            <a:endParaRPr lang="en-US" altLang="zh-CN" sz="1200" b="0" dirty="0">
              <a:solidFill>
                <a:srgbClr val="236EBF"/>
              </a:solidFill>
              <a:effectLst/>
              <a:latin typeface="Consolas" panose="020B0609020204030204" pitchFamily="49" charset="0"/>
            </a:endParaRPr>
          </a:p>
          <a:p>
            <a:r>
              <a:rPr lang="en-US" altLang="zh-CN" sz="1200" b="0" dirty="0" err="1">
                <a:solidFill>
                  <a:srgbClr val="236EBF"/>
                </a:solidFill>
                <a:effectLst/>
                <a:latin typeface="Consolas" panose="020B0609020204030204" pitchFamily="49" charset="0"/>
              </a:rPr>
              <a:t>gbm.save_model</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model.txt</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br>
              <a:rPr lang="en-US" altLang="zh-CN" sz="1200" b="0" dirty="0">
                <a:solidFill>
                  <a:srgbClr val="236EBF"/>
                </a:solidFill>
                <a:effectLst/>
                <a:latin typeface="Consolas" panose="020B0609020204030204" pitchFamily="49" charset="0"/>
              </a:rPr>
            </a:br>
            <a:r>
              <a:rPr lang="en-US" altLang="zh-CN" sz="1200" b="0" dirty="0">
                <a:solidFill>
                  <a:srgbClr val="08134A"/>
                </a:solidFill>
                <a:effectLst/>
                <a:latin typeface="Consolas" panose="020B0609020204030204" pitchFamily="49" charset="0"/>
              </a:rPr>
              <a:t>print</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Starting predicting...</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i="1" dirty="0">
                <a:solidFill>
                  <a:srgbClr val="357B42"/>
                </a:solidFill>
                <a:effectLst/>
                <a:latin typeface="Consolas" panose="020B0609020204030204" pitchFamily="49" charset="0"/>
              </a:rPr>
              <a:t># predict</a:t>
            </a:r>
            <a:endParaRPr lang="en-US" altLang="zh-CN" sz="1200" b="0" dirty="0">
              <a:solidFill>
                <a:srgbClr val="236EBF"/>
              </a:solidFill>
              <a:effectLst/>
              <a:latin typeface="Consolas" panose="020B0609020204030204" pitchFamily="49" charset="0"/>
            </a:endParaRPr>
          </a:p>
          <a:p>
            <a:r>
              <a:rPr lang="en-US" altLang="zh-CN" sz="1200" b="0" dirty="0" err="1">
                <a:solidFill>
                  <a:srgbClr val="236EBF"/>
                </a:solidFill>
                <a:effectLst/>
                <a:latin typeface="Consolas" panose="020B0609020204030204" pitchFamily="49" charset="0"/>
              </a:rPr>
              <a:t>y_pred</a:t>
            </a:r>
            <a:r>
              <a:rPr lang="en-US" altLang="zh-CN" sz="1200" b="0" dirty="0">
                <a:solidFill>
                  <a:srgbClr val="236EBF"/>
                </a:solidFill>
                <a:effectLst/>
                <a:latin typeface="Consolas" panose="020B0609020204030204" pitchFamily="49" charset="0"/>
              </a:rPr>
              <a:t>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gbm.predict</a:t>
            </a:r>
            <a:r>
              <a:rPr lang="en-US" altLang="zh-CN" sz="1200" b="0" dirty="0">
                <a:solidFill>
                  <a:srgbClr val="236EBF"/>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X_test</a:t>
            </a:r>
            <a:r>
              <a:rPr lang="en-US" altLang="zh-CN" sz="1200" b="0" dirty="0">
                <a:solidFill>
                  <a:srgbClr val="236EBF"/>
                </a:solidFill>
                <a:effectLst/>
                <a:latin typeface="Consolas" panose="020B0609020204030204" pitchFamily="49" charset="0"/>
              </a:rPr>
              <a:t>, </a:t>
            </a:r>
            <a:r>
              <a:rPr lang="en-US" altLang="zh-CN" sz="1200" b="0" dirty="0" err="1">
                <a:solidFill>
                  <a:srgbClr val="B1108E"/>
                </a:solidFill>
                <a:effectLst/>
                <a:latin typeface="Consolas" panose="020B0609020204030204" pitchFamily="49" charset="0"/>
              </a:rPr>
              <a:t>num_iteration</a:t>
            </a:r>
            <a:r>
              <a:rPr lang="en-US" altLang="zh-CN" sz="1200" b="0" i="1" dirty="0">
                <a:solidFill>
                  <a:srgbClr val="7B30D0"/>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gbm.best_iteration</a:t>
            </a:r>
            <a:r>
              <a:rPr lang="en-US" altLang="zh-CN" sz="1200" b="0" dirty="0">
                <a:solidFill>
                  <a:srgbClr val="236EBF"/>
                </a:solidFill>
                <a:effectLst/>
                <a:latin typeface="Consolas" panose="020B0609020204030204" pitchFamily="49" charset="0"/>
              </a:rPr>
              <a:t>)</a:t>
            </a:r>
            <a:endParaRPr lang="zh-CN" altLang="en-US" sz="1200" dirty="0"/>
          </a:p>
          <a:p>
            <a:endParaRPr lang="en-US" altLang="zh-CN" sz="1200" b="0" dirty="0">
              <a:solidFill>
                <a:srgbClr val="236EBF"/>
              </a:solidFill>
              <a:effectLst/>
              <a:latin typeface="Consolas" panose="020B0609020204030204" pitchFamily="49" charset="0"/>
            </a:endParaRPr>
          </a:p>
        </p:txBody>
      </p:sp>
      <p:pic>
        <p:nvPicPr>
          <p:cNvPr id="38" name="图片 37" descr="placingpictureplaceholder">
            <a:extLst>
              <a:ext uri="{FF2B5EF4-FFF2-40B4-BE49-F238E27FC236}">
                <a16:creationId xmlns:a16="http://schemas.microsoft.com/office/drawing/2014/main" id="{C1BF086A-0716-4089-AC0E-5B29C57CEC78}"/>
              </a:ext>
            </a:extLst>
          </p:cNvPr>
          <p:cNvPicPr>
            <a:picLocks noChangeAspect="1"/>
          </p:cNvPicPr>
          <p:nvPr>
            <p:custDataLst>
              <p:tags r:id="rId8"/>
            </p:custDataLst>
          </p:nvPr>
        </p:nvPicPr>
        <p:blipFill>
          <a:blip r:embed="rId27"/>
          <a:srcRect/>
          <a:stretch>
            <a:fillRect/>
          </a:stretch>
        </p:blipFill>
        <p:spPr>
          <a:xfrm>
            <a:off x="6557010" y="1731664"/>
            <a:ext cx="5634990" cy="1773555"/>
          </a:xfrm>
          <a:prstGeom prst="rect">
            <a:avLst/>
          </a:prstGeom>
        </p:spPr>
      </p:pic>
    </p:spTree>
    <p:custDataLst>
      <p:tags r:id="rId1"/>
    </p:custDataLst>
    <p:extLst>
      <p:ext uri="{BB962C8B-B14F-4D97-AF65-F5344CB8AC3E}">
        <p14:creationId xmlns:p14="http://schemas.microsoft.com/office/powerpoint/2010/main" val="823830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矩形 34"/>
          <p:cNvSpPr/>
          <p:nvPr userDrawn="1">
            <p:custDataLst>
              <p:tags r:id="rId2"/>
            </p:custDataLst>
          </p:nvPr>
        </p:nvSpPr>
        <p:spPr>
          <a:xfrm>
            <a:off x="0" y="0"/>
            <a:ext cx="3116580"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sp>
        <p:nvSpPr>
          <p:cNvPr id="34" name="Freeform 8"/>
          <p:cNvSpPr/>
          <p:nvPr userDrawn="1">
            <p:custDataLst>
              <p:tags r:id="rId3"/>
            </p:custDataLst>
          </p:nvPr>
        </p:nvSpPr>
        <p:spPr bwMode="auto">
          <a:xfrm>
            <a:off x="9039860" y="5642610"/>
            <a:ext cx="3197860" cy="1243330"/>
          </a:xfrm>
          <a:custGeom>
            <a:avLst/>
            <a:gdLst>
              <a:gd name="T0" fmla="*/ 0 w 2532"/>
              <a:gd name="T1" fmla="*/ 716 h 716"/>
              <a:gd name="T2" fmla="*/ 836 w 2532"/>
              <a:gd name="T3" fmla="*/ 488 h 716"/>
              <a:gd name="T4" fmla="*/ 1488 w 2532"/>
              <a:gd name="T5" fmla="*/ 328 h 716"/>
              <a:gd name="T6" fmla="*/ 2212 w 2532"/>
              <a:gd name="T7" fmla="*/ 308 h 716"/>
              <a:gd name="T8" fmla="*/ 2496 w 2532"/>
              <a:gd name="T9" fmla="*/ 716 h 716"/>
              <a:gd name="T10" fmla="*/ 0 w 2532"/>
              <a:gd name="T11" fmla="*/ 716 h 716"/>
            </a:gdLst>
            <a:ahLst/>
            <a:cxnLst>
              <a:cxn ang="0">
                <a:pos x="T0" y="T1"/>
              </a:cxn>
              <a:cxn ang="0">
                <a:pos x="T2" y="T3"/>
              </a:cxn>
              <a:cxn ang="0">
                <a:pos x="T4" y="T5"/>
              </a:cxn>
              <a:cxn ang="0">
                <a:pos x="T6" y="T7"/>
              </a:cxn>
              <a:cxn ang="0">
                <a:pos x="T8" y="T9"/>
              </a:cxn>
              <a:cxn ang="0">
                <a:pos x="T10" y="T11"/>
              </a:cxn>
            </a:cxnLst>
            <a:rect l="0" t="0" r="r" b="b"/>
            <a:pathLst>
              <a:path w="2532" h="716">
                <a:moveTo>
                  <a:pt x="0" y="716"/>
                </a:moveTo>
                <a:cubicBezTo>
                  <a:pt x="0" y="716"/>
                  <a:pt x="340" y="348"/>
                  <a:pt x="836" y="488"/>
                </a:cubicBezTo>
                <a:cubicBezTo>
                  <a:pt x="836" y="488"/>
                  <a:pt x="1212" y="656"/>
                  <a:pt x="1488" y="328"/>
                </a:cubicBezTo>
                <a:cubicBezTo>
                  <a:pt x="1764" y="0"/>
                  <a:pt x="1976" y="152"/>
                  <a:pt x="2212" y="308"/>
                </a:cubicBezTo>
                <a:cubicBezTo>
                  <a:pt x="2212" y="308"/>
                  <a:pt x="2532" y="572"/>
                  <a:pt x="2496" y="716"/>
                </a:cubicBezTo>
                <a:lnTo>
                  <a:pt x="0" y="716"/>
                </a:lnTo>
                <a:close/>
              </a:path>
            </a:pathLst>
          </a:custGeom>
          <a:solidFill>
            <a:schemeClr val="accent4"/>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grpSp>
        <p:nvGrpSpPr>
          <p:cNvPr id="16" name="组合 15"/>
          <p:cNvGrpSpPr/>
          <p:nvPr userDrawn="1">
            <p:custDataLst>
              <p:tags r:id="rId4"/>
            </p:custDataLst>
          </p:nvPr>
        </p:nvGrpSpPr>
        <p:grpSpPr>
          <a:xfrm>
            <a:off x="-6985" y="-1905"/>
            <a:ext cx="1170305" cy="938530"/>
            <a:chOff x="853588" y="-15913"/>
            <a:chExt cx="1778716" cy="1425979"/>
          </a:xfrm>
          <a:solidFill>
            <a:schemeClr val="accent4"/>
          </a:solidFill>
        </p:grpSpPr>
        <p:sp>
          <p:nvSpPr>
            <p:cNvPr id="17" name="任意多边形 122"/>
            <p:cNvSpPr/>
            <p:nvPr>
              <p:custDataLst>
                <p:tags r:id="rId10"/>
              </p:custDataLst>
            </p:nvPr>
          </p:nvSpPr>
          <p:spPr>
            <a:xfrm>
              <a:off x="853588" y="-15912"/>
              <a:ext cx="276388" cy="478719"/>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8" name="任意多边形 121"/>
            <p:cNvSpPr/>
            <p:nvPr>
              <p:custDataLst>
                <p:tags r:id="rId11"/>
              </p:custDataLst>
            </p:nvPr>
          </p:nvSpPr>
          <p:spPr>
            <a:xfrm>
              <a:off x="863589" y="-15912"/>
              <a:ext cx="390168" cy="675791"/>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9" name="任意多边形 120"/>
            <p:cNvSpPr/>
            <p:nvPr>
              <p:custDataLst>
                <p:tags r:id="rId12"/>
              </p:custDataLst>
            </p:nvPr>
          </p:nvSpPr>
          <p:spPr>
            <a:xfrm>
              <a:off x="900607" y="-15912"/>
              <a:ext cx="475056" cy="822820"/>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0" name="任意多边形 119"/>
            <p:cNvSpPr/>
            <p:nvPr>
              <p:custDataLst>
                <p:tags r:id="rId13"/>
              </p:custDataLst>
            </p:nvPr>
          </p:nvSpPr>
          <p:spPr>
            <a:xfrm>
              <a:off x="948457" y="-15912"/>
              <a:ext cx="550987" cy="945343"/>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1" name="任意多边形 118"/>
            <p:cNvSpPr/>
            <p:nvPr>
              <p:custDataLst>
                <p:tags r:id="rId14"/>
              </p:custDataLst>
            </p:nvPr>
          </p:nvSpPr>
          <p:spPr>
            <a:xfrm>
              <a:off x="1005021" y="-15912"/>
              <a:ext cx="618203" cy="1048172"/>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2" name="任意多边形 117"/>
            <p:cNvSpPr/>
            <p:nvPr>
              <p:custDataLst>
                <p:tags r:id="rId15"/>
              </p:custDataLst>
            </p:nvPr>
          </p:nvSpPr>
          <p:spPr>
            <a:xfrm>
              <a:off x="1072076" y="-15912"/>
              <a:ext cx="674930" cy="1135530"/>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3" name="任意多边形 116"/>
            <p:cNvSpPr/>
            <p:nvPr>
              <p:custDataLst>
                <p:tags r:id="rId16"/>
              </p:custDataLst>
            </p:nvPr>
          </p:nvSpPr>
          <p:spPr>
            <a:xfrm>
              <a:off x="1148012" y="-15912"/>
              <a:ext cx="722776" cy="1210228"/>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4" name="任意多边形 115"/>
            <p:cNvSpPr/>
            <p:nvPr>
              <p:custDataLst>
                <p:tags r:id="rId17"/>
              </p:custDataLst>
            </p:nvPr>
          </p:nvSpPr>
          <p:spPr>
            <a:xfrm>
              <a:off x="1229051" y="-15913"/>
              <a:ext cx="763644" cy="1272862"/>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5" name="任意多边形 114"/>
            <p:cNvSpPr/>
            <p:nvPr>
              <p:custDataLst>
                <p:tags r:id="rId18"/>
              </p:custDataLst>
            </p:nvPr>
          </p:nvSpPr>
          <p:spPr>
            <a:xfrm>
              <a:off x="1318746" y="-15912"/>
              <a:ext cx="797730" cy="1323741"/>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6" name="任意多边形 113"/>
            <p:cNvSpPr/>
            <p:nvPr>
              <p:custDataLst>
                <p:tags r:id="rId19"/>
              </p:custDataLst>
            </p:nvPr>
          </p:nvSpPr>
          <p:spPr>
            <a:xfrm>
              <a:off x="1414829" y="-15912"/>
              <a:ext cx="825427" cy="136355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7" name="任意多边形 112"/>
            <p:cNvSpPr/>
            <p:nvPr>
              <p:custDataLst>
                <p:tags r:id="rId20"/>
              </p:custDataLst>
            </p:nvPr>
          </p:nvSpPr>
          <p:spPr>
            <a:xfrm>
              <a:off x="1516599" y="-15912"/>
              <a:ext cx="847439" cy="1394408"/>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8" name="任意多边形 111"/>
            <p:cNvSpPr/>
            <p:nvPr>
              <p:custDataLst>
                <p:tags r:id="rId21"/>
              </p:custDataLst>
            </p:nvPr>
          </p:nvSpPr>
          <p:spPr>
            <a:xfrm>
              <a:off x="1627300" y="-7128"/>
              <a:ext cx="828336" cy="1408012"/>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9" name="任意多边形 110"/>
            <p:cNvSpPr/>
            <p:nvPr>
              <p:custDataLst>
                <p:tags r:id="rId22"/>
              </p:custDataLst>
            </p:nvPr>
          </p:nvSpPr>
          <p:spPr>
            <a:xfrm>
              <a:off x="1743904" y="89263"/>
              <a:ext cx="770928" cy="1320803"/>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0" name="任意多边形 109"/>
            <p:cNvSpPr/>
            <p:nvPr>
              <p:custDataLst>
                <p:tags r:id="rId23"/>
              </p:custDataLst>
            </p:nvPr>
          </p:nvSpPr>
          <p:spPr>
            <a:xfrm>
              <a:off x="1871661" y="203345"/>
              <a:ext cx="693966" cy="1199834"/>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1" name="任意多边形 108"/>
            <p:cNvSpPr/>
            <p:nvPr>
              <p:custDataLst>
                <p:tags r:id="rId24"/>
              </p:custDataLst>
            </p:nvPr>
          </p:nvSpPr>
          <p:spPr>
            <a:xfrm>
              <a:off x="2012411" y="339934"/>
              <a:ext cx="596897" cy="1033856"/>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2" name="任意多边形 107"/>
            <p:cNvSpPr/>
            <p:nvPr>
              <p:custDataLst>
                <p:tags r:id="rId25"/>
              </p:custDataLst>
            </p:nvPr>
          </p:nvSpPr>
          <p:spPr>
            <a:xfrm>
              <a:off x="2175089" y="514502"/>
              <a:ext cx="457215" cy="791919"/>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33" name="任意多边形 106"/>
            <p:cNvSpPr/>
            <p:nvPr>
              <p:custDataLst>
                <p:tags r:id="rId26"/>
              </p:custDataLst>
            </p:nvPr>
          </p:nvSpPr>
          <p:spPr>
            <a:xfrm>
              <a:off x="2398080" y="795159"/>
              <a:ext cx="194093" cy="336179"/>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grpSp>
      <p:cxnSp>
        <p:nvCxnSpPr>
          <p:cNvPr id="11" name="直接连接符 10"/>
          <p:cNvCxnSpPr/>
          <p:nvPr>
            <p:custDataLst>
              <p:tags r:id="rId5"/>
            </p:custDataLst>
          </p:nvPr>
        </p:nvCxnSpPr>
        <p:spPr>
          <a:xfrm>
            <a:off x="609605" y="6324651"/>
            <a:ext cx="76200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6"/>
            </p:custDataLst>
          </p:nvPr>
        </p:nvSpPr>
        <p:spPr>
          <a:xfrm>
            <a:off x="299097" y="609600"/>
            <a:ext cx="3194292" cy="1813560"/>
          </a:xfrm>
          <a:prstGeom prst="rect">
            <a:avLst/>
          </a:prstGeom>
          <a:noFill/>
        </p:spPr>
        <p:txBody>
          <a:bodyPr wrap="square" lIns="63500" tIns="25400" rIns="63500" bIns="25400" rtlCol="0" anchor="b" anchorCtr="0">
            <a:normAutofit/>
          </a:bodyPr>
          <a:lstStyle/>
          <a:p>
            <a:pPr marL="0" indent="0" algn="l">
              <a:lnSpc>
                <a:spcPct val="110000"/>
              </a:lnSpc>
              <a:spcBef>
                <a:spcPts val="0"/>
              </a:spcBef>
              <a:spcAft>
                <a:spcPts val="0"/>
              </a:spcAft>
              <a:buSzPct val="100000"/>
              <a:buNone/>
            </a:pPr>
            <a:r>
              <a:rPr lang="en-US" altLang="zh-CN" sz="4000" b="1" spc="360" dirty="0">
                <a:solidFill>
                  <a:schemeClr val="accent1"/>
                </a:solidFill>
                <a:uFillTx/>
                <a:latin typeface="微软雅黑" panose="020B0503020204020204" charset="-122"/>
                <a:ea typeface="微软雅黑" panose="020B0503020204020204" charset="-122"/>
                <a:sym typeface="+mn-ea"/>
              </a:rPr>
              <a:t>example</a:t>
            </a:r>
          </a:p>
        </p:txBody>
      </p:sp>
      <p:sp>
        <p:nvSpPr>
          <p:cNvPr id="10" name="Title 6"/>
          <p:cNvSpPr txBox="1"/>
          <p:nvPr>
            <p:custDataLst>
              <p:tags r:id="rId7"/>
            </p:custDataLst>
          </p:nvPr>
        </p:nvSpPr>
        <p:spPr>
          <a:xfrm>
            <a:off x="299097" y="2727979"/>
            <a:ext cx="3194292" cy="777240"/>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zh-CN" altLang="en-US" sz="2400" spc="2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二分类问题</a:t>
            </a:r>
          </a:p>
        </p:txBody>
      </p:sp>
      <p:pic>
        <p:nvPicPr>
          <p:cNvPr id="13" name="图片 12" descr="placingpictureplaceholder"/>
          <p:cNvPicPr>
            <a:picLocks noChangeAspect="1"/>
          </p:cNvPicPr>
          <p:nvPr>
            <p:custDataLst>
              <p:tags r:id="rId8"/>
            </p:custDataLst>
          </p:nvPr>
        </p:nvPicPr>
        <p:blipFill>
          <a:blip r:embed="rId28"/>
          <a:srcRect/>
          <a:stretch>
            <a:fillRect/>
          </a:stretch>
        </p:blipFill>
        <p:spPr>
          <a:xfrm>
            <a:off x="3116580" y="3992470"/>
            <a:ext cx="3500755" cy="2683510"/>
          </a:xfrm>
          <a:prstGeom prst="rect">
            <a:avLst/>
          </a:prstGeom>
        </p:spPr>
      </p:pic>
      <p:pic>
        <p:nvPicPr>
          <p:cNvPr id="14" name="图片 13" descr="placingpictureplaceholder"/>
          <p:cNvPicPr>
            <a:picLocks noChangeAspect="1"/>
          </p:cNvPicPr>
          <p:nvPr>
            <p:custDataLst>
              <p:tags r:id="rId9"/>
            </p:custDataLst>
          </p:nvPr>
        </p:nvPicPr>
        <p:blipFill>
          <a:blip r:embed="rId29"/>
          <a:srcRect/>
          <a:stretch>
            <a:fillRect/>
          </a:stretch>
        </p:blipFill>
        <p:spPr>
          <a:xfrm>
            <a:off x="6912302" y="4061685"/>
            <a:ext cx="3232785" cy="2545080"/>
          </a:xfrm>
          <a:prstGeom prst="rect">
            <a:avLst/>
          </a:prstGeom>
        </p:spPr>
      </p:pic>
      <p:sp>
        <p:nvSpPr>
          <p:cNvPr id="37" name="文本框 36">
            <a:extLst>
              <a:ext uri="{FF2B5EF4-FFF2-40B4-BE49-F238E27FC236}">
                <a16:creationId xmlns:a16="http://schemas.microsoft.com/office/drawing/2014/main" id="{EE6D644F-6B04-4F1A-BC85-3445934B5F97}"/>
              </a:ext>
            </a:extLst>
          </p:cNvPr>
          <p:cNvSpPr txBox="1"/>
          <p:nvPr/>
        </p:nvSpPr>
        <p:spPr>
          <a:xfrm>
            <a:off x="3043084" y="71137"/>
            <a:ext cx="6105832" cy="3785652"/>
          </a:xfrm>
          <a:prstGeom prst="rect">
            <a:avLst/>
          </a:prstGeom>
          <a:noFill/>
        </p:spPr>
        <p:txBody>
          <a:bodyPr wrap="square">
            <a:spAutoFit/>
          </a:bodyPr>
          <a:lstStyle/>
          <a:p>
            <a:r>
              <a:rPr lang="en-US" altLang="zh-CN" sz="1200" b="0" dirty="0">
                <a:solidFill>
                  <a:srgbClr val="08134A"/>
                </a:solidFill>
                <a:effectLst/>
                <a:latin typeface="Consolas" panose="020B0609020204030204" pitchFamily="49" charset="0"/>
              </a:rPr>
              <a:t>print</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Plotting metrics recorded during training...</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ax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lgb.plot_metric</a:t>
            </a:r>
            <a:r>
              <a:rPr lang="en-US" altLang="zh-CN" sz="1200" b="0" dirty="0">
                <a:solidFill>
                  <a:srgbClr val="236EBF"/>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evals_result</a:t>
            </a:r>
            <a:r>
              <a:rPr lang="en-US" altLang="zh-CN" sz="1200" b="0" dirty="0">
                <a:solidFill>
                  <a:srgbClr val="236EBF"/>
                </a:solidFill>
                <a:effectLst/>
                <a:latin typeface="Consolas" panose="020B0609020204030204" pitchFamily="49" charset="0"/>
              </a:rPr>
              <a:t>, </a:t>
            </a:r>
            <a:r>
              <a:rPr lang="en-US" altLang="zh-CN" sz="1200" b="0" dirty="0">
                <a:solidFill>
                  <a:srgbClr val="B1108E"/>
                </a:solidFill>
                <a:effectLst/>
                <a:latin typeface="Consolas" panose="020B0609020204030204" pitchFamily="49" charset="0"/>
              </a:rPr>
              <a:t>metric</a:t>
            </a:r>
            <a:r>
              <a:rPr lang="en-US" altLang="zh-CN" sz="1200" b="0" i="1" dirty="0">
                <a:solidFill>
                  <a:srgbClr val="7B30D0"/>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l1</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err="1">
                <a:solidFill>
                  <a:srgbClr val="236EBF"/>
                </a:solidFill>
                <a:effectLst/>
                <a:latin typeface="Consolas" panose="020B0609020204030204" pitchFamily="49" charset="0"/>
              </a:rPr>
              <a:t>plt.show</a:t>
            </a:r>
            <a:r>
              <a:rPr lang="en-US" altLang="zh-CN" sz="1200" b="0" dirty="0">
                <a:solidFill>
                  <a:srgbClr val="236EBF"/>
                </a:solidFill>
                <a:effectLst/>
                <a:latin typeface="Consolas" panose="020B0609020204030204" pitchFamily="49" charset="0"/>
              </a:rPr>
              <a:t>()</a:t>
            </a:r>
          </a:p>
          <a:p>
            <a:br>
              <a:rPr lang="en-US" altLang="zh-CN" sz="1200" b="0" dirty="0">
                <a:solidFill>
                  <a:srgbClr val="236EBF"/>
                </a:solidFill>
                <a:effectLst/>
                <a:latin typeface="Consolas" panose="020B0609020204030204" pitchFamily="49" charset="0"/>
              </a:rPr>
            </a:br>
            <a:r>
              <a:rPr lang="en-US" altLang="zh-CN" sz="1200" b="0" dirty="0">
                <a:solidFill>
                  <a:srgbClr val="08134A"/>
                </a:solidFill>
                <a:effectLst/>
                <a:latin typeface="Consolas" panose="020B0609020204030204" pitchFamily="49" charset="0"/>
              </a:rPr>
              <a:t>print</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Plotting feature </a:t>
            </a:r>
            <a:r>
              <a:rPr lang="en-US" altLang="zh-CN" sz="1200" b="0" dirty="0" err="1">
                <a:solidFill>
                  <a:srgbClr val="A44185"/>
                </a:solidFill>
                <a:effectLst/>
                <a:latin typeface="Consolas" panose="020B0609020204030204" pitchFamily="49" charset="0"/>
              </a:rPr>
              <a:t>importances</a:t>
            </a:r>
            <a:r>
              <a:rPr lang="en-US" altLang="zh-CN" sz="1200" b="0" dirty="0">
                <a:solidFill>
                  <a:srgbClr val="A44185"/>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ax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lgb.plot_importance</a:t>
            </a:r>
            <a:r>
              <a:rPr lang="en-US" altLang="zh-CN" sz="1200" b="0" dirty="0">
                <a:solidFill>
                  <a:srgbClr val="236EBF"/>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gbm</a:t>
            </a:r>
            <a:r>
              <a:rPr lang="en-US" altLang="zh-CN" sz="1200" b="0" dirty="0">
                <a:solidFill>
                  <a:srgbClr val="236EBF"/>
                </a:solidFill>
                <a:effectLst/>
                <a:latin typeface="Consolas" panose="020B0609020204030204" pitchFamily="49" charset="0"/>
              </a:rPr>
              <a:t>, </a:t>
            </a:r>
            <a:r>
              <a:rPr lang="en-US" altLang="zh-CN" sz="1200" b="0" dirty="0" err="1">
                <a:solidFill>
                  <a:srgbClr val="B1108E"/>
                </a:solidFill>
                <a:effectLst/>
                <a:latin typeface="Consolas" panose="020B0609020204030204" pitchFamily="49" charset="0"/>
              </a:rPr>
              <a:t>max_num_features</a:t>
            </a:r>
            <a:r>
              <a:rPr lang="en-US" altLang="zh-CN" sz="1200" b="0" i="1" dirty="0">
                <a:solidFill>
                  <a:srgbClr val="7B30D0"/>
                </a:solidFill>
                <a:effectLst/>
                <a:latin typeface="Consolas" panose="020B0609020204030204" pitchFamily="49" charset="0"/>
              </a:rPr>
              <a:t>=</a:t>
            </a:r>
            <a:r>
              <a:rPr lang="en-US" altLang="zh-CN" sz="1200" b="0" dirty="0">
                <a:solidFill>
                  <a:srgbClr val="174781"/>
                </a:solidFill>
                <a:effectLst/>
                <a:latin typeface="Consolas" panose="020B0609020204030204" pitchFamily="49" charset="0"/>
              </a:rPr>
              <a:t>10</a:t>
            </a:r>
            <a:r>
              <a:rPr lang="en-US" altLang="zh-CN" sz="1200" b="0" dirty="0">
                <a:solidFill>
                  <a:srgbClr val="236EBF"/>
                </a:solidFill>
                <a:effectLst/>
                <a:latin typeface="Consolas" panose="020B0609020204030204" pitchFamily="49" charset="0"/>
              </a:rPr>
              <a:t>)</a:t>
            </a:r>
          </a:p>
          <a:p>
            <a:r>
              <a:rPr lang="en-US" altLang="zh-CN" sz="1200" b="0" dirty="0" err="1">
                <a:solidFill>
                  <a:srgbClr val="236EBF"/>
                </a:solidFill>
                <a:effectLst/>
                <a:latin typeface="Consolas" panose="020B0609020204030204" pitchFamily="49" charset="0"/>
              </a:rPr>
              <a:t>plt.show</a:t>
            </a:r>
            <a:r>
              <a:rPr lang="en-US" altLang="zh-CN" sz="1200" b="0" dirty="0">
                <a:solidFill>
                  <a:srgbClr val="236EBF"/>
                </a:solidFill>
                <a:effectLst/>
                <a:latin typeface="Consolas" panose="020B0609020204030204" pitchFamily="49" charset="0"/>
              </a:rPr>
              <a:t>()</a:t>
            </a:r>
          </a:p>
          <a:p>
            <a:br>
              <a:rPr lang="en-US" altLang="zh-CN" sz="1200" b="0" dirty="0">
                <a:solidFill>
                  <a:srgbClr val="236EBF"/>
                </a:solidFill>
                <a:effectLst/>
                <a:latin typeface="Consolas" panose="020B0609020204030204" pitchFamily="49" charset="0"/>
              </a:rPr>
            </a:br>
            <a:r>
              <a:rPr lang="en-US" altLang="zh-CN" sz="1200" b="0" dirty="0">
                <a:solidFill>
                  <a:srgbClr val="08134A"/>
                </a:solidFill>
                <a:effectLst/>
                <a:latin typeface="Consolas" panose="020B0609020204030204" pitchFamily="49" charset="0"/>
              </a:rPr>
              <a:t>print</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Plotting split value histogram...</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ax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lgb.plot_split_value_histogram</a:t>
            </a:r>
            <a:r>
              <a:rPr lang="en-US" altLang="zh-CN" sz="1200" b="0" dirty="0">
                <a:solidFill>
                  <a:srgbClr val="236EBF"/>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gbm</a:t>
            </a:r>
            <a:r>
              <a:rPr lang="en-US" altLang="zh-CN" sz="1200" b="0" dirty="0">
                <a:solidFill>
                  <a:srgbClr val="236EBF"/>
                </a:solidFill>
                <a:effectLst/>
                <a:latin typeface="Consolas" panose="020B0609020204030204" pitchFamily="49" charset="0"/>
              </a:rPr>
              <a:t>, </a:t>
            </a:r>
            <a:r>
              <a:rPr lang="en-US" altLang="zh-CN" sz="1200" b="0" dirty="0">
                <a:solidFill>
                  <a:srgbClr val="B1108E"/>
                </a:solidFill>
                <a:effectLst/>
                <a:latin typeface="Consolas" panose="020B0609020204030204" pitchFamily="49" charset="0"/>
              </a:rPr>
              <a:t>feature</a:t>
            </a:r>
            <a:r>
              <a:rPr lang="en-US" altLang="zh-CN" sz="1200" b="0" i="1" dirty="0">
                <a:solidFill>
                  <a:srgbClr val="7B30D0"/>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f26</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a:solidFill>
                  <a:srgbClr val="B1108E"/>
                </a:solidFill>
                <a:effectLst/>
                <a:latin typeface="Consolas" panose="020B0609020204030204" pitchFamily="49" charset="0"/>
              </a:rPr>
              <a:t>bins</a:t>
            </a:r>
            <a:r>
              <a:rPr lang="en-US" altLang="zh-CN" sz="1200" b="0" i="1" dirty="0">
                <a:solidFill>
                  <a:srgbClr val="7B30D0"/>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auto</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err="1">
                <a:solidFill>
                  <a:srgbClr val="236EBF"/>
                </a:solidFill>
                <a:effectLst/>
                <a:latin typeface="Consolas" panose="020B0609020204030204" pitchFamily="49" charset="0"/>
              </a:rPr>
              <a:t>plt.show</a:t>
            </a:r>
            <a:r>
              <a:rPr lang="en-US" altLang="zh-CN" sz="1200" b="0" dirty="0">
                <a:solidFill>
                  <a:srgbClr val="236EBF"/>
                </a:solidFill>
                <a:effectLst/>
                <a:latin typeface="Consolas" panose="020B0609020204030204" pitchFamily="49" charset="0"/>
              </a:rPr>
              <a:t>()</a:t>
            </a:r>
          </a:p>
          <a:p>
            <a:br>
              <a:rPr lang="en-US" altLang="zh-CN" sz="1200" b="0" dirty="0">
                <a:solidFill>
                  <a:srgbClr val="236EBF"/>
                </a:solidFill>
                <a:effectLst/>
                <a:latin typeface="Consolas" panose="020B0609020204030204" pitchFamily="49" charset="0"/>
              </a:rPr>
            </a:br>
            <a:r>
              <a:rPr lang="en-US" altLang="zh-CN" sz="1200" b="0" dirty="0">
                <a:solidFill>
                  <a:srgbClr val="08134A"/>
                </a:solidFill>
                <a:effectLst/>
                <a:latin typeface="Consolas" panose="020B0609020204030204" pitchFamily="49" charset="0"/>
              </a:rPr>
              <a:t>print</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Plotting 54th tree...</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i="1" dirty="0">
                <a:solidFill>
                  <a:srgbClr val="357B42"/>
                </a:solidFill>
                <a:effectLst/>
                <a:latin typeface="Consolas" panose="020B0609020204030204" pitchFamily="49" charset="0"/>
              </a:rPr>
              <a:t># one tree use categorical feature to split</a:t>
            </a:r>
            <a:endParaRPr lang="en-US" altLang="zh-CN" sz="1200" b="0" dirty="0">
              <a:solidFill>
                <a:srgbClr val="236EBF"/>
              </a:solidFill>
              <a:effectLst/>
              <a:latin typeface="Consolas" panose="020B0609020204030204" pitchFamily="49" charset="0"/>
            </a:endParaRPr>
          </a:p>
          <a:p>
            <a:r>
              <a:rPr lang="en-US" altLang="zh-CN" sz="1200" b="0" dirty="0">
                <a:solidFill>
                  <a:srgbClr val="236EBF"/>
                </a:solidFill>
                <a:effectLst/>
                <a:latin typeface="Consolas" panose="020B0609020204030204" pitchFamily="49" charset="0"/>
              </a:rPr>
              <a:t>ax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lgb.plot_tree</a:t>
            </a:r>
            <a:r>
              <a:rPr lang="en-US" altLang="zh-CN" sz="1200" b="0" dirty="0">
                <a:solidFill>
                  <a:srgbClr val="236EBF"/>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gbm</a:t>
            </a:r>
            <a:r>
              <a:rPr lang="en-US" altLang="zh-CN" sz="1200" b="0" dirty="0">
                <a:solidFill>
                  <a:srgbClr val="236EBF"/>
                </a:solidFill>
                <a:effectLst/>
                <a:latin typeface="Consolas" panose="020B0609020204030204" pitchFamily="49" charset="0"/>
              </a:rPr>
              <a:t>, </a:t>
            </a:r>
            <a:r>
              <a:rPr lang="en-US" altLang="zh-CN" sz="1200" b="0" dirty="0" err="1">
                <a:solidFill>
                  <a:srgbClr val="B1108E"/>
                </a:solidFill>
                <a:effectLst/>
                <a:latin typeface="Consolas" panose="020B0609020204030204" pitchFamily="49" charset="0"/>
              </a:rPr>
              <a:t>tree_index</a:t>
            </a:r>
            <a:r>
              <a:rPr lang="en-US" altLang="zh-CN" sz="1200" b="0" i="1" dirty="0">
                <a:solidFill>
                  <a:srgbClr val="7B30D0"/>
                </a:solidFill>
                <a:effectLst/>
                <a:latin typeface="Consolas" panose="020B0609020204030204" pitchFamily="49" charset="0"/>
              </a:rPr>
              <a:t>=</a:t>
            </a:r>
            <a:r>
              <a:rPr lang="en-US" altLang="zh-CN" sz="1200" b="0" dirty="0">
                <a:solidFill>
                  <a:srgbClr val="174781"/>
                </a:solidFill>
                <a:effectLst/>
                <a:latin typeface="Consolas" panose="020B0609020204030204" pitchFamily="49" charset="0"/>
              </a:rPr>
              <a:t>53</a:t>
            </a:r>
            <a:r>
              <a:rPr lang="en-US" altLang="zh-CN" sz="1200" b="0" dirty="0">
                <a:solidFill>
                  <a:srgbClr val="236EBF"/>
                </a:solidFill>
                <a:effectLst/>
                <a:latin typeface="Consolas" panose="020B0609020204030204" pitchFamily="49" charset="0"/>
              </a:rPr>
              <a:t>, </a:t>
            </a:r>
            <a:r>
              <a:rPr lang="en-US" altLang="zh-CN" sz="1200" b="0" dirty="0" err="1">
                <a:solidFill>
                  <a:srgbClr val="B1108E"/>
                </a:solidFill>
                <a:effectLst/>
                <a:latin typeface="Consolas" panose="020B0609020204030204" pitchFamily="49" charset="0"/>
              </a:rPr>
              <a:t>figsize</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r>
              <a:rPr lang="en-US" altLang="zh-CN" sz="1200" b="0" dirty="0">
                <a:solidFill>
                  <a:srgbClr val="174781"/>
                </a:solidFill>
                <a:effectLst/>
                <a:latin typeface="Consolas" panose="020B0609020204030204" pitchFamily="49" charset="0"/>
              </a:rPr>
              <a:t>15</a:t>
            </a:r>
            <a:r>
              <a:rPr lang="en-US" altLang="zh-CN" sz="1200" b="0" dirty="0">
                <a:solidFill>
                  <a:srgbClr val="236EBF"/>
                </a:solidFill>
                <a:effectLst/>
                <a:latin typeface="Consolas" panose="020B0609020204030204" pitchFamily="49" charset="0"/>
              </a:rPr>
              <a:t>, </a:t>
            </a:r>
            <a:r>
              <a:rPr lang="en-US" altLang="zh-CN" sz="1200" b="0" dirty="0">
                <a:solidFill>
                  <a:srgbClr val="174781"/>
                </a:solidFill>
                <a:effectLst/>
                <a:latin typeface="Consolas" panose="020B0609020204030204" pitchFamily="49" charset="0"/>
              </a:rPr>
              <a:t>15</a:t>
            </a:r>
            <a:r>
              <a:rPr lang="en-US" altLang="zh-CN" sz="1200" b="0" dirty="0">
                <a:solidFill>
                  <a:srgbClr val="236EBF"/>
                </a:solidFill>
                <a:effectLst/>
                <a:latin typeface="Consolas" panose="020B0609020204030204" pitchFamily="49" charset="0"/>
              </a:rPr>
              <a:t>), </a:t>
            </a:r>
            <a:r>
              <a:rPr lang="en-US" altLang="zh-CN" sz="1200" b="0" dirty="0" err="1">
                <a:solidFill>
                  <a:srgbClr val="B1108E"/>
                </a:solidFill>
                <a:effectLst/>
                <a:latin typeface="Consolas" panose="020B0609020204030204" pitchFamily="49" charset="0"/>
              </a:rPr>
              <a:t>show_info</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split_gain</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err="1">
                <a:solidFill>
                  <a:srgbClr val="236EBF"/>
                </a:solidFill>
                <a:effectLst/>
                <a:latin typeface="Consolas" panose="020B0609020204030204" pitchFamily="49" charset="0"/>
              </a:rPr>
              <a:t>plt.show</a:t>
            </a:r>
            <a:r>
              <a:rPr lang="en-US" altLang="zh-CN" sz="1200" b="0" dirty="0">
                <a:solidFill>
                  <a:srgbClr val="236EBF"/>
                </a:solidFill>
                <a:effectLst/>
                <a:latin typeface="Consolas" panose="020B0609020204030204" pitchFamily="49" charset="0"/>
              </a:rPr>
              <a:t>()</a:t>
            </a:r>
          </a:p>
          <a:p>
            <a:br>
              <a:rPr lang="en-US" altLang="zh-CN" sz="1200" b="0" dirty="0">
                <a:solidFill>
                  <a:srgbClr val="236EBF"/>
                </a:solidFill>
                <a:effectLst/>
                <a:latin typeface="Consolas" panose="020B0609020204030204" pitchFamily="49" charset="0"/>
              </a:rPr>
            </a:br>
            <a:r>
              <a:rPr lang="en-US" altLang="zh-CN" sz="1200" b="0" dirty="0">
                <a:solidFill>
                  <a:srgbClr val="08134A"/>
                </a:solidFill>
                <a:effectLst/>
                <a:latin typeface="Consolas" panose="020B0609020204030204" pitchFamily="49" charset="0"/>
              </a:rPr>
              <a:t>print</a:t>
            </a:r>
            <a:r>
              <a:rPr lang="en-US" altLang="zh-CN" sz="1200" b="0" dirty="0">
                <a:solidFill>
                  <a:srgbClr val="236EBF"/>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A44185"/>
                </a:solidFill>
                <a:effectLst/>
                <a:latin typeface="Consolas" panose="020B0609020204030204" pitchFamily="49" charset="0"/>
              </a:rPr>
              <a:t>Plotting 54th tree with </a:t>
            </a:r>
            <a:r>
              <a:rPr lang="en-US" altLang="zh-CN" sz="1200" b="0" dirty="0" err="1">
                <a:solidFill>
                  <a:srgbClr val="A44185"/>
                </a:solidFill>
                <a:effectLst/>
                <a:latin typeface="Consolas" panose="020B0609020204030204" pitchFamily="49" charset="0"/>
              </a:rPr>
              <a:t>graphviz</a:t>
            </a:r>
            <a:r>
              <a:rPr lang="en-US" altLang="zh-CN" sz="1200" b="0" dirty="0">
                <a:solidFill>
                  <a:srgbClr val="A44185"/>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a:p>
            <a:r>
              <a:rPr lang="en-US" altLang="zh-CN" sz="1200" b="0" dirty="0">
                <a:solidFill>
                  <a:srgbClr val="236EBF"/>
                </a:solidFill>
                <a:effectLst/>
                <a:latin typeface="Consolas" panose="020B0609020204030204" pitchFamily="49" charset="0"/>
              </a:rPr>
              <a:t>graph </a:t>
            </a:r>
            <a:r>
              <a:rPr lang="en-US" altLang="zh-CN" sz="1200" b="0" i="1" dirty="0">
                <a:solidFill>
                  <a:srgbClr val="7B30D0"/>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 </a:t>
            </a:r>
            <a:r>
              <a:rPr lang="en-US" altLang="zh-CN" sz="1200" b="0" dirty="0" err="1">
                <a:solidFill>
                  <a:srgbClr val="236EBF"/>
                </a:solidFill>
                <a:effectLst/>
                <a:latin typeface="Consolas" panose="020B0609020204030204" pitchFamily="49" charset="0"/>
              </a:rPr>
              <a:t>lgb.create_tree_digraph</a:t>
            </a:r>
            <a:r>
              <a:rPr lang="en-US" altLang="zh-CN" sz="1200" b="0" dirty="0">
                <a:solidFill>
                  <a:srgbClr val="236EBF"/>
                </a:solidFill>
                <a:effectLst/>
                <a:latin typeface="Consolas" panose="020B0609020204030204" pitchFamily="49" charset="0"/>
              </a:rPr>
              <a:t>(</a:t>
            </a:r>
            <a:r>
              <a:rPr lang="en-US" altLang="zh-CN" sz="1200" b="0" dirty="0" err="1">
                <a:solidFill>
                  <a:srgbClr val="236EBF"/>
                </a:solidFill>
                <a:effectLst/>
                <a:latin typeface="Consolas" panose="020B0609020204030204" pitchFamily="49" charset="0"/>
              </a:rPr>
              <a:t>gbm</a:t>
            </a:r>
            <a:r>
              <a:rPr lang="en-US" altLang="zh-CN" sz="1200" b="0" dirty="0">
                <a:solidFill>
                  <a:srgbClr val="236EBF"/>
                </a:solidFill>
                <a:effectLst/>
                <a:latin typeface="Consolas" panose="020B0609020204030204" pitchFamily="49" charset="0"/>
              </a:rPr>
              <a:t>, </a:t>
            </a:r>
            <a:r>
              <a:rPr lang="en-US" altLang="zh-CN" sz="1200" b="0" dirty="0" err="1">
                <a:solidFill>
                  <a:srgbClr val="B1108E"/>
                </a:solidFill>
                <a:effectLst/>
                <a:latin typeface="Consolas" panose="020B0609020204030204" pitchFamily="49" charset="0"/>
              </a:rPr>
              <a:t>tree_index</a:t>
            </a:r>
            <a:r>
              <a:rPr lang="en-US" altLang="zh-CN" sz="1200" b="0" i="1" dirty="0">
                <a:solidFill>
                  <a:srgbClr val="7B30D0"/>
                </a:solidFill>
                <a:effectLst/>
                <a:latin typeface="Consolas" panose="020B0609020204030204" pitchFamily="49" charset="0"/>
              </a:rPr>
              <a:t>=</a:t>
            </a:r>
            <a:r>
              <a:rPr lang="en-US" altLang="zh-CN" sz="1200" b="0" dirty="0">
                <a:solidFill>
                  <a:srgbClr val="174781"/>
                </a:solidFill>
                <a:effectLst/>
                <a:latin typeface="Consolas" panose="020B0609020204030204" pitchFamily="49" charset="0"/>
              </a:rPr>
              <a:t>53</a:t>
            </a:r>
            <a:r>
              <a:rPr lang="en-US" altLang="zh-CN" sz="1200" b="0" dirty="0">
                <a:solidFill>
                  <a:srgbClr val="236EBF"/>
                </a:solidFill>
                <a:effectLst/>
                <a:latin typeface="Consolas" panose="020B0609020204030204" pitchFamily="49" charset="0"/>
              </a:rPr>
              <a:t>, </a:t>
            </a:r>
            <a:r>
              <a:rPr lang="en-US" altLang="zh-CN" sz="1200" b="0" dirty="0">
                <a:solidFill>
                  <a:srgbClr val="B1108E"/>
                </a:solidFill>
                <a:effectLst/>
                <a:latin typeface="Consolas" panose="020B0609020204030204" pitchFamily="49" charset="0"/>
              </a:rPr>
              <a:t>name</a:t>
            </a:r>
            <a:r>
              <a:rPr lang="en-US" altLang="zh-CN" sz="1200" b="0" i="1" dirty="0">
                <a:solidFill>
                  <a:srgbClr val="7B30D0"/>
                </a:solidFill>
                <a:effectLst/>
                <a:latin typeface="Consolas" panose="020B0609020204030204" pitchFamily="49" charset="0"/>
              </a:rPr>
              <a:t>=</a:t>
            </a:r>
            <a:r>
              <a:rPr lang="en-US" altLang="zh-CN" sz="1200" b="0" dirty="0">
                <a:solidFill>
                  <a:srgbClr val="D86DB6"/>
                </a:solidFill>
                <a:effectLst/>
                <a:latin typeface="Consolas" panose="020B0609020204030204" pitchFamily="49" charset="0"/>
              </a:rPr>
              <a:t>'</a:t>
            </a:r>
            <a:r>
              <a:rPr lang="en-US" altLang="zh-CN" sz="1200" b="0" dirty="0" err="1">
                <a:solidFill>
                  <a:srgbClr val="A44185"/>
                </a:solidFill>
                <a:effectLst/>
                <a:latin typeface="Consolas" panose="020B0609020204030204" pitchFamily="49" charset="0"/>
              </a:rPr>
              <a:t>Tree54</a:t>
            </a:r>
            <a:r>
              <a:rPr lang="en-US" altLang="zh-CN" sz="1200" b="0" dirty="0">
                <a:solidFill>
                  <a:srgbClr val="D86DB6"/>
                </a:solidFill>
                <a:effectLst/>
                <a:latin typeface="Consolas" panose="020B0609020204030204" pitchFamily="49" charset="0"/>
              </a:rPr>
              <a:t>'</a:t>
            </a:r>
            <a:r>
              <a:rPr lang="en-US" altLang="zh-CN" sz="1200" b="0" dirty="0">
                <a:solidFill>
                  <a:srgbClr val="236EBF"/>
                </a:solidFill>
                <a:effectLst/>
                <a:latin typeface="Consolas" panose="020B0609020204030204" pitchFamily="49" charset="0"/>
              </a:rPr>
              <a:t>)</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3"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6" name="文本框 5"/>
          <p:cNvSpPr txBox="1"/>
          <p:nvPr/>
        </p:nvSpPr>
        <p:spPr>
          <a:xfrm>
            <a:off x="6095999" y="1392555"/>
            <a:ext cx="5720080" cy="3969385"/>
          </a:xfrm>
          <a:prstGeom prst="rect">
            <a:avLst/>
          </a:prstGeom>
          <a:noFill/>
        </p:spPr>
        <p:txBody>
          <a:bodyPr wrap="square">
            <a:spAutoFit/>
          </a:bodyPr>
          <a:lstStyle/>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rPr>
              <a:t>multi-class classification application</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multiclass,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6"/>
              </a:rPr>
              <a:t>softmax</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 objective function, aliases: softmax</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multiclassova,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7"/>
              </a:rPr>
              <a:t>One-vs-All</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 binary objective function, aliases: multiclass_ova, ova, ovr</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num_class should be set as well</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rPr>
              <a:t>cross-entropy application</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cross_entropy, objective function for cross-entropy (with optional linear weights), aliases: xentropy</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cross_entropy_lambda, alternative parameterization of cross-entropy, aliases: xentlambda</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label is anything in interval [0, 1]</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rPr>
              <a:t>ranking application</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lambdarank,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8"/>
              </a:rPr>
              <a:t>lambdarank</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 objective.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9"/>
              </a:rPr>
              <a:t>label_gain</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 can be used to set the gain (weight) of int label and all values in label must be smaller than number of elements in label_gain</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rank_xendcg,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10"/>
              </a:rPr>
              <a:t>XE_NDCG_MART</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 ranking objective function, aliases: xendcg, xe_ndcg, xe_ndcg_mart, xendcg_mart</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rank_xendcg is faster than and achieves the similar performance as lambdarank</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label should be int type, and larger number represents the higher relevance (e.g. 0:bad, 1:fair, 2:good, 3:perfect)</a:t>
            </a:r>
          </a:p>
        </p:txBody>
      </p:sp>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Core Parameters</a:t>
            </a:r>
          </a:p>
        </p:txBody>
      </p:sp>
      <p:sp>
        <p:nvSpPr>
          <p:cNvPr id="4" name="Rectangle 1"/>
          <p:cNvSpPr>
            <a:spLocks noGrp="1" noChangeArrowheads="1"/>
          </p:cNvSpPr>
          <p:nvPr/>
        </p:nvSpPr>
        <p:spPr bwMode="auto">
          <a:xfrm>
            <a:off x="375921" y="1300381"/>
            <a:ext cx="6095999" cy="48012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 anchorCtr="0" compatLnSpc="1">
            <a:sp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rPr>
              <a:t>task </a:t>
            </a:r>
            <a:r>
              <a:rPr kumimoji="0" lang="en-US"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 default = train, type = enum, options: train, predict, convert_model, refit, aliases: task_type</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train, for training, aliases: training</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predict, for prediction, aliases: prediction, test</a:t>
            </a: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rPr>
              <a:t>objective</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 ,options: regression, regression_l1, huber, fair, poisson, quantile, mape, gamma, tweedie, binary, multiclass, multiclassova, cross_entropy, cross_entropy_lambda, lambdarank, rank_xendcg, aliases: objective_type, app, application, loss</a:t>
            </a:r>
          </a:p>
          <a:p>
            <a:pPr marL="457200" lvl="1" indent="0" eaLnBrk="0" fontAlgn="base" hangingPunct="0">
              <a:lnSpc>
                <a:spcPct val="100000"/>
              </a:lnSpc>
              <a:spcBef>
                <a:spcPct val="0"/>
              </a:spcBef>
              <a:spcAft>
                <a:spcPct val="0"/>
              </a:spcAft>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rPr>
              <a:t>regression application</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regression, L2 loss, aliases: regression_l2, l2, mean_squared_error, mse, l2_root, root_mean_squared_error, rmse</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regression_l1, L1 loss, aliases: l1, mean_absolute_error, mae</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huber,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11"/>
              </a:rPr>
              <a:t>Huber loss</a:t>
            </a:r>
            <a:endPar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fair,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12"/>
              </a:rPr>
              <a:t>Fair loss</a:t>
            </a:r>
            <a:endPar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poisson,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13"/>
              </a:rPr>
              <a:t>Poisson regression</a:t>
            </a:r>
            <a:endPar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quantile,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14"/>
              </a:rPr>
              <a:t>Quantile regression</a:t>
            </a:r>
            <a:endPar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mape,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15"/>
              </a:rPr>
              <a:t>MAPE loss</a:t>
            </a:r>
            <a:endParaRPr lang="en-US" altLang="zh-CN" sz="1200" dirty="0">
              <a:solidFill>
                <a:srgbClr val="000000"/>
              </a:solidFill>
              <a:latin typeface="微软雅黑" panose="020B0503020204020204" charset="-122"/>
              <a:ea typeface="微软雅黑" panose="020B0503020204020204" charset="-122"/>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gamma, Gamma regression with log-link. </a:t>
            </a: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T</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weedie</a:t>
            </a:r>
            <a:r>
              <a:rPr kumimoji="0" lang="en-US"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 </a:t>
            </a:r>
            <a:r>
              <a:rPr lang="en-US" altLang="zh-CN" sz="1200" b="0" i="0" dirty="0">
                <a:solidFill>
                  <a:srgbClr val="000000"/>
                </a:solidFill>
                <a:effectLst/>
                <a:latin typeface="微软雅黑" panose="020B0503020204020204" charset="-122"/>
                <a:ea typeface="微软雅黑" panose="020B0503020204020204" charset="-122"/>
              </a:rPr>
              <a:t>Tweedie regression with log-link</a:t>
            </a:r>
            <a:endParaRPr lang="en-US" altLang="zh-CN" sz="1200" dirty="0">
              <a:solidFill>
                <a:srgbClr val="000000"/>
              </a:solidFill>
              <a:latin typeface="微软雅黑" panose="020B0503020204020204" charset="-122"/>
              <a:ea typeface="微软雅黑" panose="020B0503020204020204" charset="-122"/>
            </a:endParaRPr>
          </a:p>
          <a:p>
            <a:pPr marL="457200" lvl="1" indent="0" eaLnBrk="0" fontAlgn="base" hangingPunct="0">
              <a:lnSpc>
                <a:spcPct val="100000"/>
              </a:lnSpc>
              <a:spcBef>
                <a:spcPct val="0"/>
              </a:spcBef>
              <a:spcAft>
                <a:spcPct val="0"/>
              </a:spcAft>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rPr>
              <a:t>binary classification application</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binary, binary </a:t>
            </a:r>
            <a:r>
              <a:rPr kumimoji="0" lang="zh-CN" altLang="zh-CN" sz="1200" b="0" i="0" u="sng" strike="noStrike" cap="none" normalizeH="0" baseline="0" dirty="0">
                <a:ln>
                  <a:noFill/>
                </a:ln>
                <a:solidFill>
                  <a:srgbClr val="000000"/>
                </a:solidFill>
                <a:effectLst/>
                <a:latin typeface="微软雅黑" panose="020B0503020204020204" charset="-122"/>
                <a:ea typeface="微软雅黑" panose="020B0503020204020204" charset="-122"/>
                <a:hlinkClick r:id="rId16"/>
              </a:rPr>
              <a:t>log loss</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 classification (or logistic regression)</a:t>
            </a:r>
          </a:p>
          <a:p>
            <a:pPr marL="914400" marR="0" lvl="2"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rPr>
              <a:t>requires labels in {0, 1}; see cross-entropy application for general probability labels in [0, 1]</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17"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cxnSp>
        <p:nvCxnSpPr>
          <p:cNvPr id="11" name="PA-直接连接符 9"/>
          <p:cNvCxnSpPr/>
          <p:nvPr>
            <p:custDataLst>
              <p:tags r:id="rId4"/>
            </p:custDataLst>
          </p:nvPr>
        </p:nvCxnSpPr>
        <p:spPr>
          <a:xfrm flipH="1" flipV="1">
            <a:off x="9601835" y="0"/>
            <a:ext cx="2557145" cy="2571115"/>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2" name="PA-直角三角形 5"/>
          <p:cNvSpPr/>
          <p:nvPr>
            <p:custDataLst>
              <p:tags r:id="rId5"/>
            </p:custDataLst>
          </p:nvPr>
        </p:nvSpPr>
        <p:spPr>
          <a:xfrm>
            <a:off x="9923145" y="635"/>
            <a:ext cx="2268855" cy="2284730"/>
          </a:xfrm>
          <a:custGeom>
            <a:avLst/>
            <a:gdLst>
              <a:gd name="connsiteX0" fmla="*/ 0 w 2268855"/>
              <a:gd name="connsiteY0" fmla="*/ 0 h 2284730"/>
              <a:gd name="connsiteX1" fmla="*/ 2268855 w 2268855"/>
              <a:gd name="connsiteY1" fmla="*/ 0 h 2284730"/>
              <a:gd name="connsiteX2" fmla="*/ 2268855 w 2268855"/>
              <a:gd name="connsiteY2" fmla="*/ 2284730 h 2284730"/>
            </a:gdLst>
            <a:ahLst/>
            <a:cxnLst>
              <a:cxn ang="0">
                <a:pos x="connsiteX0" y="connsiteY0"/>
              </a:cxn>
              <a:cxn ang="0">
                <a:pos x="connsiteX1" y="connsiteY1"/>
              </a:cxn>
              <a:cxn ang="0">
                <a:pos x="connsiteX2" y="connsiteY2"/>
              </a:cxn>
            </a:cxnLst>
            <a:rect l="l" t="t" r="r" b="b"/>
            <a:pathLst>
              <a:path w="2268855" h="2284730">
                <a:moveTo>
                  <a:pt x="0" y="0"/>
                </a:moveTo>
                <a:lnTo>
                  <a:pt x="2268855" y="0"/>
                </a:lnTo>
                <a:lnTo>
                  <a:pt x="2268855" y="2284730"/>
                </a:lnTo>
                <a:close/>
              </a:path>
            </a:pathLst>
          </a:custGeom>
          <a:solidFill>
            <a:schemeClr val="l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PA-直角三角形 8"/>
          <p:cNvSpPr/>
          <p:nvPr>
            <p:custDataLst>
              <p:tags r:id="rId6"/>
            </p:custDataLst>
          </p:nvPr>
        </p:nvSpPr>
        <p:spPr>
          <a:xfrm>
            <a:off x="0" y="5401945"/>
            <a:ext cx="1459865" cy="1456055"/>
          </a:xfrm>
          <a:prstGeom prst="rtTriangle">
            <a:avLst/>
          </a:prstGeom>
          <a:solidFill>
            <a:schemeClr val="l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cxnSp>
        <p:nvCxnSpPr>
          <p:cNvPr id="14" name="PA-直接连接符 9"/>
          <p:cNvCxnSpPr/>
          <p:nvPr>
            <p:custDataLst>
              <p:tags r:id="rId7"/>
            </p:custDataLst>
          </p:nvPr>
        </p:nvCxnSpPr>
        <p:spPr>
          <a:xfrm flipH="1" flipV="1">
            <a:off x="10160" y="4983480"/>
            <a:ext cx="1980565" cy="1905000"/>
          </a:xfrm>
          <a:prstGeom prst="line">
            <a:avLst/>
          </a:prstGeom>
          <a:ln w="12700">
            <a:solidFill>
              <a:schemeClr val="lt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8"/>
            </p:custDataLst>
          </p:nvPr>
        </p:nvSpPr>
        <p:spPr>
          <a:xfrm>
            <a:off x="609562" y="990608"/>
            <a:ext cx="10972876" cy="762000"/>
          </a:xfrm>
          <a:prstGeom prst="rect">
            <a:avLst/>
          </a:prstGeom>
          <a:noFill/>
        </p:spPr>
        <p:txBody>
          <a:bodyPr wrap="square" lIns="63500" tIns="25400" rIns="63500" bIns="25400" rtlCol="0" anchor="t" anchorCtr="0">
            <a:normAutofit/>
          </a:bodyPr>
          <a:lstStyle/>
          <a:p>
            <a:pPr marL="0" indent="0" algn="ctr">
              <a:lnSpc>
                <a:spcPct val="100000"/>
              </a:lnSpc>
              <a:spcBef>
                <a:spcPts val="0"/>
              </a:spcBef>
              <a:spcAft>
                <a:spcPts val="0"/>
              </a:spcAft>
              <a:buSzPct val="100000"/>
              <a:buNone/>
            </a:pPr>
            <a:r>
              <a:rPr lang="en-US" altLang="zh-CN" sz="3800" b="1" spc="220" dirty="0">
                <a:solidFill>
                  <a:schemeClr val="accent1"/>
                </a:solidFill>
                <a:uFillTx/>
                <a:latin typeface="微软雅黑" panose="020B0503020204020204" charset="-122"/>
                <a:ea typeface="微软雅黑" panose="020B0503020204020204" charset="-122"/>
              </a:rPr>
              <a:t>Author</a:t>
            </a:r>
          </a:p>
        </p:txBody>
      </p:sp>
      <p:sp>
        <p:nvSpPr>
          <p:cNvPr id="16" name="Title 6"/>
          <p:cNvSpPr txBox="1"/>
          <p:nvPr>
            <p:custDataLst>
              <p:tags r:id="rId9"/>
            </p:custDataLst>
          </p:nvPr>
        </p:nvSpPr>
        <p:spPr>
          <a:xfrm>
            <a:off x="892810" y="1938655"/>
            <a:ext cx="10325100" cy="337312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Guolin Ke1, Qi Meng2, Thomas Finley3, Taifeng Wang1,Wei Chen1, Weidong Ma1, Qiwei Ye1, Tie-Yan Liu1</a:t>
            </a:r>
          </a:p>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baseline="3000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1Microsoft Research 2Peking University 3Microsoft Redmond</a:t>
            </a:r>
          </a:p>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baseline="30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1{guolin.ke, taifengw, wche, weima, qiwye, tie-yan.liu}@microsoft.com;</a:t>
            </a:r>
          </a:p>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baseline="30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2qimeng13@pku.edu.cn; </a:t>
            </a:r>
          </a:p>
          <a:p>
            <a:pPr marL="355600" lvl="0" indent="-355600" algn="l" fontAlgn="ctr">
              <a:lnSpc>
                <a:spcPct val="120000"/>
              </a:lnSpc>
              <a:spcBef>
                <a:spcPts val="0"/>
              </a:spcBef>
              <a:spcAft>
                <a:spcPts val="800"/>
              </a:spcAft>
              <a:buSzPct val="100000"/>
              <a:buFont typeface="Wingdings" panose="05000000000000000000" charset="0"/>
              <a:buChar char="l"/>
            </a:pPr>
            <a:r>
              <a:rPr lang="en-US" altLang="zh-CN" sz="2000" spc="120" baseline="300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3tfinely@microsoft.com</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Core Parameters</a:t>
            </a:r>
          </a:p>
        </p:txBody>
      </p:sp>
      <p:sp>
        <p:nvSpPr>
          <p:cNvPr id="3" name="内容占位符 2"/>
          <p:cNvSpPr>
            <a:spLocks noGrp="1"/>
          </p:cNvSpPr>
          <p:nvPr/>
        </p:nvSpPr>
        <p:spPr>
          <a:xfrm>
            <a:off x="838200" y="1460500"/>
            <a:ext cx="10515600" cy="5153660"/>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boosting</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 default = gbdt, type = enum, options: gbdt, rf, dart</a:t>
            </a: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data_sample_strategy </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default = bagging, type = enum, options: bagging, </a:t>
            </a: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goss</a:t>
            </a: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data</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 default = "", type = string</a:t>
            </a:r>
            <a:endParaRPr kumimoji="0" lang="en-US"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valid</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 default = "", type = string</a:t>
            </a:r>
            <a:endParaRPr kumimoji="0" lang="en-US"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num_iterations </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default = 100, type = int,  num_iterations &gt;= 0</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number of boosting iterations</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Note</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internally, LightGBM constructs num_class * num_iterations trees for multi-class classification problems</a:t>
            </a: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learning_rate </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default = 0.1, type = double</a:t>
            </a:r>
            <a:endParaRPr kumimoji="0" lang="en-US"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num_leaves </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default = 31, type = int, constraints: 1 &lt; num_leaves &lt;= 131072</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max number of leaves in one tree</a:t>
            </a: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tree_learner </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default = serial, type = enum, options: serial, feature, data, voting</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serial, single machine tree learner</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feature, feature parallel tree learner</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data, data parallel tree learner</a:t>
            </a:r>
            <a:endParaRPr kumimoji="0" lang="en-US"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voting, voting parallel tree learner</a:t>
            </a:r>
            <a:endParaRPr kumimoji="0" lang="en-US"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3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num_threads </a:t>
            </a:r>
            <a:r>
              <a:rPr kumimoji="0" lang="zh-CN" altLang="zh-CN" sz="13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default = 0, type = int, aliases: num_thread, nthread, nthreads, n_jobs</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en-US" sz="13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仅用于训练、预测和改写任务或特定语言包的相应功能中</a:t>
            </a:r>
            <a:r>
              <a:rPr kumimoji="0" lang="en-US" altLang="zh-CN" sz="13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微软雅黑" panose="020B0503020204020204" charset="-122"/>
              </a:rPr>
              <a:t>LightGBM</a:t>
            </a:r>
            <a:r>
              <a:rPr kumimoji="0" lang="en-US" altLang="zh-CN" sz="13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a:t>
            </a:r>
            <a:r>
              <a:rPr kumimoji="0" lang="zh-CN" altLang="en-US" sz="13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的线程数</a:t>
            </a:r>
            <a:endParaRPr kumimoji="0" lang="en-US" altLang="zh-CN" sz="13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device_type </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default = cpu, type = enum, options: cpu, gpu, cuda</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device for the tree learning</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cpu supports all LightGBM functionality and is portable across the widest range of operating systems and hardware</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cuda offers faster training than gpu or cpu, but only works on GPUs supporting CUDA</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gpu can be faster than cpu and works on a wider range of GPUs than CUDA</a:t>
            </a:r>
          </a:p>
          <a:p>
            <a:pPr marL="0" marR="0" lvl="0" indent="0" algn="l" defTabSz="914400" rtl="0" eaLnBrk="0" fontAlgn="base" latinLnBrk="0" hangingPunct="0">
              <a:lnSpc>
                <a:spcPct val="100000"/>
              </a:lnSpc>
              <a:spcBef>
                <a:spcPct val="0"/>
              </a:spcBef>
              <a:spcAft>
                <a:spcPct val="0"/>
              </a:spcAft>
              <a:buClrTx/>
              <a:buSzTx/>
              <a:buFontTx/>
              <a:buChar char="•"/>
            </a:pPr>
            <a:r>
              <a:rPr kumimoji="0" lang="zh-CN" altLang="zh-CN" sz="12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seed</a:t>
            </a:r>
            <a:r>
              <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 default = None, type = int</a:t>
            </a:r>
          </a:p>
          <a:p>
            <a:pPr marL="457200" marR="0" lvl="1" indent="0" algn="l" defTabSz="914400" rtl="0" eaLnBrk="0" fontAlgn="base" latinLnBrk="0" hangingPunct="0">
              <a:lnSpc>
                <a:spcPct val="100000"/>
              </a:lnSpc>
              <a:spcBef>
                <a:spcPct val="0"/>
              </a:spcBef>
              <a:spcAft>
                <a:spcPct val="0"/>
              </a:spcAft>
              <a:buClrTx/>
              <a:buSzTx/>
              <a:buFontTx/>
              <a:buChar char="•"/>
            </a:pPr>
            <a:r>
              <a:rPr kumimoji="0" lang="zh-CN" altLang="en-US"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用于生成其他种子，如 </a:t>
            </a:r>
            <a:r>
              <a:rPr kumimoji="0" lang="en-US" altLang="zh-CN" sz="12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微软雅黑" panose="020B0503020204020204" charset="-122"/>
              </a:rPr>
              <a:t>data_random_seed</a:t>
            </a:r>
            <a:r>
              <a:rPr kumimoji="0" lang="zh-CN" altLang="en-US"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200" b="0" i="0" u="none" strike="noStrike" cap="none" normalizeH="0" baseline="0" dirty="0" err="1">
                <a:ln>
                  <a:noFill/>
                </a:ln>
                <a:solidFill>
                  <a:srgbClr val="000000"/>
                </a:solidFill>
                <a:effectLst/>
                <a:latin typeface="微软雅黑" panose="020B0503020204020204" charset="-122"/>
                <a:ea typeface="微软雅黑" panose="020B0503020204020204" charset="-122"/>
                <a:cs typeface="微软雅黑" panose="020B0503020204020204" charset="-122"/>
              </a:rPr>
              <a:t>feature_fraction_seed</a:t>
            </a:r>
            <a:r>
              <a:rPr kumimoji="0" lang="en-US"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 </a:t>
            </a:r>
            <a:r>
              <a:rPr kumimoji="0" lang="zh-CN" altLang="en-US"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等。</a:t>
            </a:r>
            <a:endPar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457200" marR="0" lvl="1" indent="0" algn="l" defTabSz="914400" rtl="0" eaLnBrk="0" fontAlgn="base" latinLnBrk="0" hangingPunct="0">
              <a:lnSpc>
                <a:spcPct val="100000"/>
              </a:lnSpc>
              <a:spcBef>
                <a:spcPct val="0"/>
              </a:spcBef>
              <a:spcAft>
                <a:spcPct val="0"/>
              </a:spcAft>
              <a:buClrTx/>
              <a:buSzTx/>
              <a:buFontTx/>
              <a:buChar char="•"/>
            </a:pPr>
            <a:endParaRPr kumimoji="0" lang="zh-CN" altLang="zh-CN" sz="12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3"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chemeClr val="accent1"/>
                </a:solidFill>
                <a:latin typeface="微软雅黑" panose="020B0503020204020204" charset="-122"/>
                <a:ea typeface="微软雅黑" panose="020B0503020204020204" charset="-122"/>
              </a:rPr>
              <a:t>参数</a:t>
            </a:r>
          </a:p>
        </p:txBody>
      </p:sp>
      <p:graphicFrame>
        <p:nvGraphicFramePr>
          <p:cNvPr id="4" name="表格 3"/>
          <p:cNvGraphicFramePr>
            <a:graphicFrameLocks noGrp="1"/>
          </p:cNvGraphicFramePr>
          <p:nvPr/>
        </p:nvGraphicFramePr>
        <p:xfrm>
          <a:off x="838200" y="1509967"/>
          <a:ext cx="10591800" cy="5007356"/>
        </p:xfrm>
        <a:graphic>
          <a:graphicData uri="http://schemas.openxmlformats.org/drawingml/2006/table">
            <a:tbl>
              <a:tblPr>
                <a:tableStyleId>{5C22544A-7EE6-4342-B048-85BDC9FD1C3A}</a:tableStyleId>
              </a:tblPr>
              <a:tblGrid>
                <a:gridCol w="1325880">
                  <a:extLst>
                    <a:ext uri="{9D8B030D-6E8A-4147-A177-3AD203B41FA5}">
                      <a16:colId xmlns:a16="http://schemas.microsoft.com/office/drawing/2014/main" val="20000"/>
                    </a:ext>
                  </a:extLst>
                </a:gridCol>
                <a:gridCol w="2076450">
                  <a:extLst>
                    <a:ext uri="{9D8B030D-6E8A-4147-A177-3AD203B41FA5}">
                      <a16:colId xmlns:a16="http://schemas.microsoft.com/office/drawing/2014/main" val="20001"/>
                    </a:ext>
                  </a:extLst>
                </a:gridCol>
                <a:gridCol w="3477895">
                  <a:extLst>
                    <a:ext uri="{9D8B030D-6E8A-4147-A177-3AD203B41FA5}">
                      <a16:colId xmlns:a16="http://schemas.microsoft.com/office/drawing/2014/main" val="20002"/>
                    </a:ext>
                  </a:extLst>
                </a:gridCol>
                <a:gridCol w="1593215">
                  <a:extLst>
                    <a:ext uri="{9D8B030D-6E8A-4147-A177-3AD203B41FA5}">
                      <a16:colId xmlns:a16="http://schemas.microsoft.com/office/drawing/2014/main" val="20003"/>
                    </a:ext>
                  </a:extLst>
                </a:gridCol>
                <a:gridCol w="2118360">
                  <a:extLst>
                    <a:ext uri="{9D8B030D-6E8A-4147-A177-3AD203B41FA5}">
                      <a16:colId xmlns:a16="http://schemas.microsoft.com/office/drawing/2014/main" val="20004"/>
                    </a:ext>
                  </a:extLst>
                </a:gridCol>
              </a:tblGrid>
              <a:tr h="315279">
                <a:tc>
                  <a:txBody>
                    <a:bodyPr/>
                    <a:lstStyle/>
                    <a:p>
                      <a:r>
                        <a:rPr lang="zh-CN" altLang="en-US">
                          <a:effectLst/>
                          <a:latin typeface="微软雅黑" panose="020B0503020204020204" charset="-122"/>
                          <a:ea typeface="微软雅黑" panose="020B0503020204020204" charset="-122"/>
                        </a:rPr>
                        <a:t>方法</a:t>
                      </a:r>
                    </a:p>
                  </a:txBody>
                  <a:tcPr anchor="ctr"/>
                </a:tc>
                <a:tc>
                  <a:txBody>
                    <a:bodyPr/>
                    <a:lstStyle/>
                    <a:p>
                      <a:r>
                        <a:rPr lang="zh-CN" altLang="en-US">
                          <a:effectLst/>
                          <a:latin typeface="微软雅黑" panose="020B0503020204020204" charset="-122"/>
                          <a:ea typeface="微软雅黑" panose="020B0503020204020204" charset="-122"/>
                        </a:rPr>
                        <a:t>注意</a:t>
                      </a:r>
                    </a:p>
                  </a:txBody>
                  <a:tcPr anchor="ctr"/>
                </a:tc>
                <a:tc>
                  <a:txBody>
                    <a:bodyPr/>
                    <a:lstStyle/>
                    <a:p>
                      <a:r>
                        <a:rPr lang="zh-CN" altLang="en-US">
                          <a:effectLst/>
                          <a:latin typeface="微软雅黑" panose="020B0503020204020204" charset="-122"/>
                          <a:ea typeface="微软雅黑" panose="020B0503020204020204" charset="-122"/>
                        </a:rPr>
                        <a:t>需要更改这些参数</a:t>
                      </a:r>
                    </a:p>
                  </a:txBody>
                  <a:tcPr anchor="ctr"/>
                </a:tc>
                <a:tc>
                  <a:txBody>
                    <a:bodyPr/>
                    <a:lstStyle/>
                    <a:p>
                      <a:r>
                        <a:rPr lang="zh-CN" altLang="en-US">
                          <a:effectLst/>
                          <a:latin typeface="微软雅黑" panose="020B0503020204020204" charset="-122"/>
                          <a:ea typeface="微软雅黑" panose="020B0503020204020204" charset="-122"/>
                        </a:rPr>
                        <a:t>优势</a:t>
                      </a:r>
                    </a:p>
                  </a:txBody>
                  <a:tcPr anchor="ctr"/>
                </a:tc>
                <a:tc>
                  <a:txBody>
                    <a:bodyPr/>
                    <a:lstStyle/>
                    <a:p>
                      <a:r>
                        <a:rPr lang="zh-CN" altLang="en-US" dirty="0">
                          <a:effectLst/>
                          <a:latin typeface="微软雅黑" panose="020B0503020204020204" charset="-122"/>
                          <a:ea typeface="微软雅黑" panose="020B0503020204020204" charset="-122"/>
                        </a:rPr>
                        <a:t>缺点</a:t>
                      </a:r>
                    </a:p>
                  </a:txBody>
                  <a:tcPr anchor="ctr"/>
                </a:tc>
                <a:extLst>
                  <a:ext uri="{0D108BD9-81ED-4DB2-BD59-A6C34878D82A}">
                    <a16:rowId xmlns:a16="http://schemas.microsoft.com/office/drawing/2014/main" val="10000"/>
                  </a:ext>
                </a:extLst>
              </a:tr>
              <a:tr h="1044956">
                <a:tc>
                  <a:txBody>
                    <a:bodyPr/>
                    <a:lstStyle/>
                    <a:p>
                      <a:pPr algn="ctr"/>
                      <a:r>
                        <a:rPr lang="en-US" sz="1200" b="1" dirty="0" err="1">
                          <a:effectLst/>
                          <a:latin typeface="微软雅黑" panose="020B0503020204020204" charset="-122"/>
                          <a:ea typeface="微软雅黑" panose="020B0503020204020204" charset="-122"/>
                        </a:rPr>
                        <a:t>Lgbm</a:t>
                      </a:r>
                      <a:r>
                        <a:rPr lang="en-US" sz="1200" b="1" dirty="0">
                          <a:effectLst/>
                          <a:latin typeface="微软雅黑" panose="020B0503020204020204" charset="-122"/>
                          <a:ea typeface="微软雅黑" panose="020B0503020204020204" charset="-122"/>
                        </a:rPr>
                        <a:t> </a:t>
                      </a:r>
                      <a:r>
                        <a:rPr lang="en-US" sz="1200" b="1" dirty="0" err="1">
                          <a:effectLst/>
                          <a:latin typeface="微软雅黑" panose="020B0503020204020204" charset="-122"/>
                          <a:ea typeface="微软雅黑" panose="020B0503020204020204" charset="-122"/>
                        </a:rPr>
                        <a:t>gbdt</a:t>
                      </a:r>
                      <a:endParaRPr lang="en-US" sz="1200" dirty="0">
                        <a:effectLst/>
                        <a:latin typeface="微软雅黑" panose="020B0503020204020204" charset="-122"/>
                        <a:ea typeface="微软雅黑" panose="020B0503020204020204" charset="-122"/>
                      </a:endParaRPr>
                    </a:p>
                  </a:txBody>
                  <a:tcPr marL="26483" marR="26483" marT="12223" marB="12223" anchor="ctr"/>
                </a:tc>
                <a:tc>
                  <a:txBody>
                    <a:bodyPr/>
                    <a:lstStyle/>
                    <a:p>
                      <a:r>
                        <a:rPr lang="zh-CN" altLang="en-US" sz="1600" b="0" dirty="0">
                          <a:solidFill>
                            <a:srgbClr val="8D9195"/>
                          </a:solidFill>
                          <a:effectLst/>
                          <a:latin typeface="微软雅黑" panose="020B0503020204020204" charset="-122"/>
                          <a:ea typeface="微软雅黑" panose="020B0503020204020204" charset="-122"/>
                        </a:rPr>
                        <a:t>这是默认的提升类型</a:t>
                      </a:r>
                    </a:p>
                  </a:txBody>
                  <a:tcPr anchor="ctr"/>
                </a:tc>
                <a:tc>
                  <a:txBody>
                    <a:bodyPr/>
                    <a:lstStyle/>
                    <a:p>
                      <a:r>
                        <a:rPr lang="zh-CN" altLang="en-US" sz="1600" b="0">
                          <a:solidFill>
                            <a:srgbClr val="8D9195"/>
                          </a:solidFill>
                          <a:effectLst/>
                          <a:latin typeface="微软雅黑" panose="020B0503020204020204" charset="-122"/>
                          <a:ea typeface="微软雅黑" panose="020B0503020204020204" charset="-122"/>
                          <a:cs typeface="微软雅黑" panose="020B0503020204020204" charset="-122"/>
                        </a:rPr>
                        <a:t>由于 </a:t>
                      </a:r>
                      <a:r>
                        <a:rPr lang="en-US" altLang="zh-CN" sz="1600" b="0">
                          <a:solidFill>
                            <a:srgbClr val="8D9195"/>
                          </a:solidFill>
                          <a:effectLst/>
                          <a:latin typeface="微软雅黑" panose="020B0503020204020204" charset="-122"/>
                          <a:ea typeface="微软雅黑" panose="020B0503020204020204" charset="-122"/>
                          <a:cs typeface="微软雅黑" panose="020B0503020204020204" charset="-122"/>
                        </a:rPr>
                        <a:t>GBDT </a:t>
                      </a:r>
                      <a:r>
                        <a:rPr lang="zh-CN" altLang="en-US" sz="1600" b="0">
                          <a:solidFill>
                            <a:srgbClr val="8D9195"/>
                          </a:solidFill>
                          <a:effectLst/>
                          <a:latin typeface="微软雅黑" panose="020B0503020204020204" charset="-122"/>
                          <a:ea typeface="微软雅黑" panose="020B0503020204020204" charset="-122"/>
                          <a:cs typeface="微软雅黑" panose="020B0503020204020204" charset="-122"/>
                        </a:rPr>
                        <a:t>是 </a:t>
                      </a:r>
                      <a:r>
                        <a:rPr lang="en-US" altLang="zh-CN" sz="1600" b="0">
                          <a:solidFill>
                            <a:srgbClr val="8D9195"/>
                          </a:solidFill>
                          <a:effectLst/>
                          <a:latin typeface="微软雅黑" panose="020B0503020204020204" charset="-122"/>
                          <a:ea typeface="微软雅黑" panose="020B0503020204020204" charset="-122"/>
                          <a:cs typeface="微软雅黑" panose="020B0503020204020204" charset="-122"/>
                        </a:rPr>
                        <a:t>LGBM </a:t>
                      </a:r>
                      <a:r>
                        <a:rPr lang="zh-CN" altLang="en-US" sz="1600" b="0">
                          <a:solidFill>
                            <a:srgbClr val="8D9195"/>
                          </a:solidFill>
                          <a:effectLst/>
                          <a:latin typeface="微软雅黑" panose="020B0503020204020204" charset="-122"/>
                          <a:ea typeface="微软雅黑" panose="020B0503020204020204" charset="-122"/>
                          <a:cs typeface="微软雅黑" panose="020B0503020204020204" charset="-122"/>
                        </a:rPr>
                        <a:t>的默认参数，因此您不必更改其其余参数的值（仍然必须进行调整！</a:t>
                      </a:r>
                    </a:p>
                  </a:txBody>
                  <a:tcPr anchor="ctr"/>
                </a:tc>
                <a:tc>
                  <a:txBody>
                    <a:bodyPr/>
                    <a:lstStyle/>
                    <a:p>
                      <a:r>
                        <a:rPr lang="zh-CN" altLang="en-US" sz="1600" b="0">
                          <a:solidFill>
                            <a:srgbClr val="8D9195"/>
                          </a:solidFill>
                          <a:effectLst/>
                          <a:latin typeface="微软雅黑" panose="020B0503020204020204" charset="-122"/>
                          <a:ea typeface="微软雅黑" panose="020B0503020204020204" charset="-122"/>
                        </a:rPr>
                        <a:t>稳定可靠</a:t>
                      </a:r>
                    </a:p>
                  </a:txBody>
                  <a:tcPr anchor="ctr"/>
                </a:tc>
                <a:tc>
                  <a:txBody>
                    <a:bodyPr/>
                    <a:lstStyle/>
                    <a:p>
                      <a:r>
                        <a:rPr lang="en-US" altLang="zh-CN" sz="1600" b="0" dirty="0">
                          <a:solidFill>
                            <a:srgbClr val="8D9195"/>
                          </a:solidFill>
                          <a:effectLst/>
                          <a:latin typeface="微软雅黑" panose="020B0503020204020204" charset="-122"/>
                          <a:ea typeface="微软雅黑" panose="020B0503020204020204" charset="-122"/>
                          <a:cs typeface="微软雅黑" panose="020B0503020204020204" charset="-122"/>
                        </a:rPr>
                        <a:t>over-specialization</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、耗时、耗内存</a:t>
                      </a:r>
                    </a:p>
                  </a:txBody>
                  <a:tcPr anchor="ctr"/>
                </a:tc>
                <a:extLst>
                  <a:ext uri="{0D108BD9-81ED-4DB2-BD59-A6C34878D82A}">
                    <a16:rowId xmlns:a16="http://schemas.microsoft.com/office/drawing/2014/main" val="10001"/>
                  </a:ext>
                </a:extLst>
              </a:tr>
              <a:tr h="2431341">
                <a:tc>
                  <a:txBody>
                    <a:bodyPr/>
                    <a:lstStyle/>
                    <a:p>
                      <a:pPr algn="ctr"/>
                      <a:r>
                        <a:rPr lang="en-US" sz="1200" b="1" dirty="0" err="1">
                          <a:effectLst/>
                          <a:latin typeface="微软雅黑" panose="020B0503020204020204" charset="-122"/>
                          <a:ea typeface="微软雅黑" panose="020B0503020204020204" charset="-122"/>
                        </a:rPr>
                        <a:t>Lgbm</a:t>
                      </a:r>
                      <a:r>
                        <a:rPr lang="en-US" sz="1200" b="1" dirty="0">
                          <a:effectLst/>
                          <a:latin typeface="微软雅黑" panose="020B0503020204020204" charset="-122"/>
                          <a:ea typeface="微软雅黑" panose="020B0503020204020204" charset="-122"/>
                        </a:rPr>
                        <a:t> dart</a:t>
                      </a:r>
                      <a:endParaRPr lang="en-US" sz="1200" dirty="0">
                        <a:effectLst/>
                        <a:latin typeface="微软雅黑" panose="020B0503020204020204" charset="-122"/>
                        <a:ea typeface="微软雅黑" panose="020B0503020204020204" charset="-122"/>
                      </a:endParaRPr>
                    </a:p>
                  </a:txBody>
                  <a:tcPr marL="26483" marR="26483" marT="12223" marB="12223" anchor="ctr"/>
                </a:tc>
                <a:tc>
                  <a:txBody>
                    <a:bodyPr/>
                    <a:lstStyle/>
                    <a:p>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尝试解决</a:t>
                      </a:r>
                      <a:r>
                        <a:rPr lang="en-US" altLang="zh-CN" sz="1600" b="0" dirty="0" err="1">
                          <a:solidFill>
                            <a:srgbClr val="8D9195"/>
                          </a:solidFill>
                          <a:effectLst/>
                          <a:latin typeface="微软雅黑" panose="020B0503020204020204" charset="-122"/>
                          <a:ea typeface="微软雅黑" panose="020B0503020204020204" charset="-122"/>
                          <a:cs typeface="微软雅黑" panose="020B0503020204020204" charset="-122"/>
                        </a:rPr>
                        <a:t>GBDT</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中的</a:t>
                      </a:r>
                      <a:r>
                        <a:rPr lang="en-US" altLang="zh-CN" sz="1600" b="0" dirty="0">
                          <a:solidFill>
                            <a:srgbClr val="8D9195"/>
                          </a:solidFill>
                          <a:effectLst/>
                          <a:latin typeface="微软雅黑" panose="020B0503020204020204" charset="-122"/>
                          <a:ea typeface="微软雅黑" panose="020B0503020204020204" charset="-122"/>
                          <a:cs typeface="微软雅黑" panose="020B0503020204020204" charset="-122"/>
                        </a:rPr>
                        <a:t>over-specialization</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问题</a:t>
                      </a:r>
                    </a:p>
                  </a:txBody>
                  <a:tcPr anchor="ctr"/>
                </a:tc>
                <a:tc>
                  <a:txBody>
                    <a:bodyPr/>
                    <a:lstStyle/>
                    <a:p>
                      <a:r>
                        <a:rPr lang="en-US" sz="1600" b="0" dirty="0" err="1">
                          <a:solidFill>
                            <a:srgbClr val="8D9195"/>
                          </a:solidFill>
                          <a:effectLst/>
                          <a:latin typeface="微软雅黑" panose="020B0503020204020204" charset="-122"/>
                          <a:ea typeface="微软雅黑" panose="020B0503020204020204" charset="-122"/>
                          <a:cs typeface="微软雅黑" panose="020B0503020204020204" charset="-122"/>
                        </a:rPr>
                        <a:t>drop_seed</a:t>
                      </a:r>
                      <a:r>
                        <a:rPr lang="en-US" sz="1600" b="0" dirty="0">
                          <a:solidFill>
                            <a:srgbClr val="8D9195"/>
                          </a:solidFill>
                          <a:effectLst/>
                          <a:latin typeface="微软雅黑" panose="020B0503020204020204" charset="-122"/>
                          <a:ea typeface="微软雅黑" panose="020B0503020204020204" charset="-122"/>
                          <a:cs typeface="微软雅黑" panose="020B0503020204020204" charset="-122"/>
                        </a:rPr>
                        <a:t>：</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随机种子选择 丢弃 </a:t>
                      </a:r>
                      <a:r>
                        <a:rPr lang="en-US" sz="1600" b="0" dirty="0" err="1">
                          <a:solidFill>
                            <a:srgbClr val="8D9195"/>
                          </a:solidFill>
                          <a:effectLst/>
                          <a:latin typeface="微软雅黑" panose="020B0503020204020204" charset="-122"/>
                          <a:ea typeface="微软雅黑" panose="020B0503020204020204" charset="-122"/>
                          <a:cs typeface="微软雅黑" panose="020B0503020204020204" charset="-122"/>
                        </a:rPr>
                        <a:t>modelsUniform_dro</a:t>
                      </a:r>
                      <a:r>
                        <a:rPr lang="en-US" sz="1600" b="0" dirty="0">
                          <a:solidFill>
                            <a:srgbClr val="8D9195"/>
                          </a:solidFill>
                          <a:effectLst/>
                          <a:latin typeface="微软雅黑" panose="020B0503020204020204" charset="-122"/>
                          <a:ea typeface="微软雅黑" panose="020B0503020204020204" charset="-122"/>
                          <a:cs typeface="微软雅黑" panose="020B0503020204020204" charset="-122"/>
                        </a:rPr>
                        <a:t>：</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设置为 </a:t>
                      </a:r>
                      <a:r>
                        <a:rPr lang="en-US" sz="1600" b="0" dirty="0">
                          <a:solidFill>
                            <a:srgbClr val="8D9195"/>
                          </a:solidFill>
                          <a:effectLst/>
                          <a:latin typeface="微软雅黑" panose="020B0503020204020204" charset="-122"/>
                          <a:ea typeface="微软雅黑" panose="020B0503020204020204" charset="-122"/>
                          <a:cs typeface="微软雅黑" panose="020B0503020204020204" charset="-122"/>
                        </a:rPr>
                        <a:t>true，</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如果要使用统一 </a:t>
                      </a:r>
                      <a:r>
                        <a:rPr lang="en-US" sz="1600" b="0" dirty="0" err="1">
                          <a:solidFill>
                            <a:srgbClr val="8D9195"/>
                          </a:solidFill>
                          <a:effectLst/>
                          <a:latin typeface="微软雅黑" panose="020B0503020204020204" charset="-122"/>
                          <a:ea typeface="微软雅黑" panose="020B0503020204020204" charset="-122"/>
                          <a:cs typeface="微软雅黑" panose="020B0503020204020204" charset="-122"/>
                        </a:rPr>
                        <a:t>dropxgboost_dart_mode</a:t>
                      </a:r>
                      <a:r>
                        <a:rPr lang="en-US" sz="1600" b="0" dirty="0">
                          <a:solidFill>
                            <a:srgbClr val="8D9195"/>
                          </a:solidFill>
                          <a:effectLst/>
                          <a:latin typeface="微软雅黑" panose="020B0503020204020204" charset="-122"/>
                          <a:ea typeface="微软雅黑" panose="020B0503020204020204" charset="-122"/>
                          <a:cs typeface="微软雅黑" panose="020B0503020204020204" charset="-122"/>
                        </a:rPr>
                        <a:t>：</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设置为 </a:t>
                      </a:r>
                      <a:r>
                        <a:rPr lang="en-US" sz="1600" b="0" dirty="0">
                          <a:solidFill>
                            <a:srgbClr val="8D9195"/>
                          </a:solidFill>
                          <a:effectLst/>
                          <a:latin typeface="微软雅黑" panose="020B0503020204020204" charset="-122"/>
                          <a:ea typeface="微软雅黑" panose="020B0503020204020204" charset="-122"/>
                          <a:cs typeface="微软雅黑" panose="020B0503020204020204" charset="-122"/>
                        </a:rPr>
                        <a:t>true，</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如果要使用 </a:t>
                      </a:r>
                      <a:r>
                        <a:rPr lang="en-US" sz="1600" b="0" dirty="0" err="1">
                          <a:solidFill>
                            <a:srgbClr val="8D9195"/>
                          </a:solidFill>
                          <a:effectLst/>
                          <a:latin typeface="微软雅黑" panose="020B0503020204020204" charset="-122"/>
                          <a:ea typeface="微软雅黑" panose="020B0503020204020204" charset="-122"/>
                          <a:cs typeface="微软雅黑" panose="020B0503020204020204" charset="-122"/>
                        </a:rPr>
                        <a:t>XGBoost</a:t>
                      </a:r>
                      <a:r>
                        <a:rPr lang="en-US" sz="1600" b="0" dirty="0">
                          <a:solidFill>
                            <a:srgbClr val="8D9195"/>
                          </a:solidFill>
                          <a:effectLst/>
                          <a:latin typeface="微软雅黑" panose="020B0503020204020204" charset="-122"/>
                          <a:ea typeface="微软雅黑" panose="020B0503020204020204" charset="-122"/>
                          <a:cs typeface="微软雅黑" panose="020B0503020204020204" charset="-122"/>
                        </a:rPr>
                        <a:t> DART </a:t>
                      </a:r>
                      <a:r>
                        <a:rPr lang="en-US" sz="1600" b="0" dirty="0" err="1">
                          <a:solidFill>
                            <a:srgbClr val="8D9195"/>
                          </a:solidFill>
                          <a:effectLst/>
                          <a:latin typeface="微软雅黑" panose="020B0503020204020204" charset="-122"/>
                          <a:ea typeface="微软雅黑" panose="020B0503020204020204" charset="-122"/>
                          <a:cs typeface="微软雅黑" panose="020B0503020204020204" charset="-122"/>
                        </a:rPr>
                        <a:t>modeskip_drop</a:t>
                      </a:r>
                      <a:r>
                        <a:rPr lang="en-US" sz="1600" b="0" dirty="0">
                          <a:solidFill>
                            <a:srgbClr val="8D9195"/>
                          </a:solidFill>
                          <a:effectLst/>
                          <a:latin typeface="微软雅黑" panose="020B0503020204020204" charset="-122"/>
                          <a:ea typeface="微软雅黑" panose="020B0503020204020204" charset="-122"/>
                          <a:cs typeface="微软雅黑" panose="020B0503020204020204" charset="-122"/>
                        </a:rPr>
                        <a:t>：</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在提升过程中跳过丢弃过程的概率 </a:t>
                      </a:r>
                      <a:r>
                        <a:rPr lang="en-US" sz="1600" b="0" dirty="0" err="1">
                          <a:solidFill>
                            <a:srgbClr val="8D9195"/>
                          </a:solidFill>
                          <a:effectLst/>
                          <a:latin typeface="微软雅黑" panose="020B0503020204020204" charset="-122"/>
                          <a:ea typeface="微软雅黑" panose="020B0503020204020204" charset="-122"/>
                          <a:cs typeface="微软雅黑" panose="020B0503020204020204" charset="-122"/>
                        </a:rPr>
                        <a:t>iterationmax_dropdrop_rate</a:t>
                      </a:r>
                      <a:r>
                        <a:rPr lang="en-US" sz="1600" b="0" dirty="0">
                          <a:solidFill>
                            <a:srgbClr val="8D9195"/>
                          </a:solidFill>
                          <a:effectLst/>
                          <a:latin typeface="微软雅黑" panose="020B0503020204020204" charset="-122"/>
                          <a:ea typeface="微软雅黑" panose="020B0503020204020204" charset="-122"/>
                          <a:cs typeface="微软雅黑" panose="020B0503020204020204" charset="-122"/>
                        </a:rPr>
                        <a:t>： </a:t>
                      </a:r>
                      <a:r>
                        <a:rPr lang="zh-CN" altLang="en-US" sz="1600" b="0" dirty="0">
                          <a:solidFill>
                            <a:srgbClr val="8D9195"/>
                          </a:solidFill>
                          <a:effectLst/>
                          <a:latin typeface="微软雅黑" panose="020B0503020204020204" charset="-122"/>
                          <a:ea typeface="微软雅黑" panose="020B0503020204020204" charset="-122"/>
                          <a:cs typeface="微软雅黑" panose="020B0503020204020204" charset="-122"/>
                        </a:rPr>
                        <a:t>辍学率：在辍学期间要丢弃的先前树的一小部分</a:t>
                      </a:r>
                    </a:p>
                  </a:txBody>
                  <a:tcPr anchor="ctr"/>
                </a:tc>
                <a:tc>
                  <a:txBody>
                    <a:bodyPr/>
                    <a:lstStyle/>
                    <a:p>
                      <a:r>
                        <a:rPr lang="zh-CN" altLang="en-US" sz="1600" b="0">
                          <a:solidFill>
                            <a:srgbClr val="8D9195"/>
                          </a:solidFill>
                          <a:effectLst/>
                          <a:latin typeface="微软雅黑" panose="020B0503020204020204" charset="-122"/>
                          <a:ea typeface="微软雅黑" panose="020B0503020204020204" charset="-122"/>
                        </a:rPr>
                        <a:t>精度更高</a:t>
                      </a:r>
                    </a:p>
                  </a:txBody>
                  <a:tcPr anchor="ctr"/>
                </a:tc>
                <a:tc>
                  <a:txBody>
                    <a:bodyPr/>
                    <a:lstStyle/>
                    <a:p>
                      <a:r>
                        <a:rPr lang="zh-CN" altLang="en-US" sz="1600" b="0" dirty="0">
                          <a:solidFill>
                            <a:srgbClr val="8D9195"/>
                          </a:solidFill>
                          <a:effectLst/>
                          <a:latin typeface="微软雅黑" panose="020B0503020204020204" charset="-122"/>
                          <a:ea typeface="微软雅黑" panose="020B0503020204020204" charset="-122"/>
                        </a:rPr>
                        <a:t>设置太多</a:t>
                      </a:r>
                    </a:p>
                  </a:txBody>
                  <a:tcPr anchor="ctr"/>
                </a:tc>
                <a:extLst>
                  <a:ext uri="{0D108BD9-81ED-4DB2-BD59-A6C34878D82A}">
                    <a16:rowId xmlns:a16="http://schemas.microsoft.com/office/drawing/2014/main" val="10002"/>
                  </a:ext>
                </a:extLst>
              </a:tr>
              <a:tr h="877896">
                <a:tc>
                  <a:txBody>
                    <a:bodyPr/>
                    <a:lstStyle/>
                    <a:p>
                      <a:pPr algn="ctr"/>
                      <a:r>
                        <a:rPr lang="en-US" sz="1200" b="1" dirty="0" err="1">
                          <a:effectLst/>
                          <a:latin typeface="微软雅黑" panose="020B0503020204020204" charset="-122"/>
                          <a:ea typeface="微软雅黑" panose="020B0503020204020204" charset="-122"/>
                        </a:rPr>
                        <a:t>Lgbm</a:t>
                      </a:r>
                      <a:r>
                        <a:rPr lang="en-US" sz="1200" b="1" dirty="0">
                          <a:effectLst/>
                          <a:latin typeface="微软雅黑" panose="020B0503020204020204" charset="-122"/>
                          <a:ea typeface="微软雅黑" panose="020B0503020204020204" charset="-122"/>
                        </a:rPr>
                        <a:t> </a:t>
                      </a:r>
                      <a:r>
                        <a:rPr lang="en-US" sz="1200" b="1" dirty="0" err="1">
                          <a:effectLst/>
                          <a:latin typeface="微软雅黑" panose="020B0503020204020204" charset="-122"/>
                          <a:ea typeface="微软雅黑" panose="020B0503020204020204" charset="-122"/>
                        </a:rPr>
                        <a:t>goss</a:t>
                      </a:r>
                      <a:endParaRPr lang="en-US" sz="1200" dirty="0">
                        <a:effectLst/>
                        <a:latin typeface="微软雅黑" panose="020B0503020204020204" charset="-122"/>
                        <a:ea typeface="微软雅黑" panose="020B0503020204020204" charset="-122"/>
                      </a:endParaRPr>
                    </a:p>
                  </a:txBody>
                  <a:tcPr marL="26483" marR="26483" marT="12223" marB="12223" anchor="ctr"/>
                </a:tc>
                <a:tc>
                  <a:txBody>
                    <a:bodyPr/>
                    <a:lstStyle/>
                    <a:p>
                      <a:r>
                        <a:rPr lang="en-US" altLang="zh-CN" sz="1600" b="0">
                          <a:solidFill>
                            <a:srgbClr val="8D9195"/>
                          </a:solidFill>
                          <a:effectLst/>
                          <a:latin typeface="微软雅黑" panose="020B0503020204020204" charset="-122"/>
                          <a:ea typeface="微软雅黑" panose="020B0503020204020204" charset="-122"/>
                          <a:cs typeface="微软雅黑" panose="020B0503020204020204" charset="-122"/>
                        </a:rPr>
                        <a:t>goss </a:t>
                      </a:r>
                      <a:r>
                        <a:rPr lang="zh-CN" altLang="en-US" sz="1600" b="0">
                          <a:solidFill>
                            <a:srgbClr val="8D9195"/>
                          </a:solidFill>
                          <a:effectLst/>
                          <a:latin typeface="微软雅黑" panose="020B0503020204020204" charset="-122"/>
                          <a:ea typeface="微软雅黑" panose="020B0503020204020204" charset="-122"/>
                          <a:cs typeface="微软雅黑" panose="020B0503020204020204" charset="-122"/>
                        </a:rPr>
                        <a:t>通过分离具有较大梯度的实例，为 </a:t>
                      </a:r>
                      <a:r>
                        <a:rPr lang="en-US" altLang="zh-CN" sz="1600" b="0">
                          <a:solidFill>
                            <a:srgbClr val="8D9195"/>
                          </a:solidFill>
                          <a:effectLst/>
                          <a:latin typeface="微软雅黑" panose="020B0503020204020204" charset="-122"/>
                          <a:ea typeface="微软雅黑" panose="020B0503020204020204" charset="-122"/>
                          <a:cs typeface="微软雅黑" panose="020B0503020204020204" charset="-122"/>
                        </a:rPr>
                        <a:t>GBDT </a:t>
                      </a:r>
                      <a:r>
                        <a:rPr lang="zh-CN" altLang="en-US" sz="1600" b="0">
                          <a:solidFill>
                            <a:srgbClr val="8D9195"/>
                          </a:solidFill>
                          <a:effectLst/>
                          <a:latin typeface="微软雅黑" panose="020B0503020204020204" charset="-122"/>
                          <a:ea typeface="微软雅黑" panose="020B0503020204020204" charset="-122"/>
                          <a:cs typeface="微软雅黑" panose="020B0503020204020204" charset="-122"/>
                        </a:rPr>
                        <a:t>提供了一种新的采样方法</a:t>
                      </a:r>
                    </a:p>
                  </a:txBody>
                  <a:tcPr anchor="ctr"/>
                </a:tc>
                <a:tc>
                  <a:txBody>
                    <a:bodyPr/>
                    <a:lstStyle/>
                    <a:p>
                      <a:r>
                        <a:rPr lang="en-US" sz="1600" b="0">
                          <a:solidFill>
                            <a:srgbClr val="8D9195"/>
                          </a:solidFill>
                          <a:effectLst/>
                          <a:latin typeface="微软雅黑" panose="020B0503020204020204" charset="-122"/>
                          <a:ea typeface="微软雅黑" panose="020B0503020204020204" charset="-122"/>
                          <a:cs typeface="微软雅黑" panose="020B0503020204020204" charset="-122"/>
                        </a:rPr>
                        <a:t>top_rate：</a:t>
                      </a:r>
                      <a:r>
                        <a:rPr lang="zh-CN" altLang="en-US" sz="1600" b="0">
                          <a:solidFill>
                            <a:srgbClr val="8D9195"/>
                          </a:solidFill>
                          <a:effectLst/>
                          <a:latin typeface="微软雅黑" panose="020B0503020204020204" charset="-122"/>
                          <a:ea typeface="微软雅黑" panose="020B0503020204020204" charset="-122"/>
                          <a:cs typeface="微软雅黑" panose="020B0503020204020204" charset="-122"/>
                        </a:rPr>
                        <a:t>大梯度的保留率 </a:t>
                      </a:r>
                      <a:r>
                        <a:rPr lang="en-US" sz="1600" b="0">
                          <a:solidFill>
                            <a:srgbClr val="8D9195"/>
                          </a:solidFill>
                          <a:effectLst/>
                          <a:latin typeface="微软雅黑" panose="020B0503020204020204" charset="-122"/>
                          <a:ea typeface="微软雅黑" panose="020B0503020204020204" charset="-122"/>
                          <a:cs typeface="微软雅黑" panose="020B0503020204020204" charset="-122"/>
                        </a:rPr>
                        <a:t>dataother_rate：</a:t>
                      </a:r>
                      <a:r>
                        <a:rPr lang="zh-CN" altLang="en-US" sz="1600" b="0">
                          <a:solidFill>
                            <a:srgbClr val="8D9195"/>
                          </a:solidFill>
                          <a:effectLst/>
                          <a:latin typeface="微软雅黑" panose="020B0503020204020204" charset="-122"/>
                          <a:ea typeface="微软雅黑" panose="020B0503020204020204" charset="-122"/>
                          <a:cs typeface="微软雅黑" panose="020B0503020204020204" charset="-122"/>
                        </a:rPr>
                        <a:t>小梯度数据的保留率</a:t>
                      </a:r>
                    </a:p>
                  </a:txBody>
                  <a:tcPr anchor="ctr"/>
                </a:tc>
                <a:tc>
                  <a:txBody>
                    <a:bodyPr/>
                    <a:lstStyle/>
                    <a:p>
                      <a:r>
                        <a:rPr lang="zh-CN" altLang="en-US" sz="1600" b="0">
                          <a:solidFill>
                            <a:srgbClr val="8D9195"/>
                          </a:solidFill>
                          <a:effectLst/>
                          <a:latin typeface="微软雅黑" panose="020B0503020204020204" charset="-122"/>
                          <a:ea typeface="微软雅黑" panose="020B0503020204020204" charset="-122"/>
                        </a:rPr>
                        <a:t>收敛速度更快</a:t>
                      </a:r>
                    </a:p>
                  </a:txBody>
                  <a:tcPr anchor="ctr"/>
                </a:tc>
                <a:tc>
                  <a:txBody>
                    <a:bodyPr/>
                    <a:lstStyle/>
                    <a:p>
                      <a:r>
                        <a:rPr lang="zh-CN" altLang="en-US" sz="1600" b="0" dirty="0">
                          <a:solidFill>
                            <a:srgbClr val="8D9195"/>
                          </a:solidFill>
                          <a:effectLst/>
                          <a:latin typeface="微软雅黑" panose="020B0503020204020204" charset="-122"/>
                          <a:ea typeface="微软雅黑" panose="020B0503020204020204" charset="-122"/>
                        </a:rPr>
                        <a:t>数据集较小时的过拟合</a:t>
                      </a:r>
                    </a:p>
                  </a:txBody>
                  <a:tcPr anchor="ctr"/>
                </a:tc>
                <a:extLst>
                  <a:ext uri="{0D108BD9-81ED-4DB2-BD59-A6C34878D82A}">
                    <a16:rowId xmlns:a16="http://schemas.microsoft.com/office/drawing/2014/main" val="10003"/>
                  </a:ext>
                </a:extLst>
              </a:tr>
            </a:tbl>
          </a:graphicData>
        </a:graphic>
      </p:graphicFrame>
    </p:spTree>
    <p:custDataLst>
      <p:tags r:id="rId1"/>
    </p:custData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4"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3"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0" name="文本框 19"/>
          <p:cNvSpPr txBox="1"/>
          <p:nvPr>
            <p:custDataLst>
              <p:tags r:id="rId4"/>
            </p:custDataLst>
          </p:nvPr>
        </p:nvSpPr>
        <p:spPr>
          <a:xfrm>
            <a:off x="609600" y="684584"/>
            <a:ext cx="10972800" cy="676274"/>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600" b="1" spc="200" dirty="0">
                <a:solidFill>
                  <a:schemeClr val="accent1"/>
                </a:solidFill>
                <a:uFillTx/>
                <a:latin typeface="微软雅黑" panose="020B0503020204020204" charset="-122"/>
                <a:ea typeface="微软雅黑" panose="020B0503020204020204" charset="-122"/>
              </a:rPr>
              <a:t>overfitting</a:t>
            </a:r>
          </a:p>
        </p:txBody>
      </p:sp>
      <p:sp>
        <p:nvSpPr>
          <p:cNvPr id="19" name="矩形 18"/>
          <p:cNvSpPr/>
          <p:nvPr>
            <p:custDataLst>
              <p:tags r:id="rId5"/>
            </p:custDataLst>
          </p:nvPr>
        </p:nvSpPr>
        <p:spPr>
          <a:xfrm>
            <a:off x="0" y="1665658"/>
            <a:ext cx="12192000" cy="5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1" name="Title 6"/>
          <p:cNvSpPr txBox="1"/>
          <p:nvPr>
            <p:custDataLst>
              <p:tags r:id="rId6"/>
            </p:custDataLst>
          </p:nvPr>
        </p:nvSpPr>
        <p:spPr>
          <a:xfrm>
            <a:off x="5570855" y="1969021"/>
            <a:ext cx="5600700" cy="427949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54000" lvl="0" indent="-254000" algn="l" fontAlgn="ctr">
              <a:lnSpc>
                <a:spcPct val="120000"/>
              </a:lnSpc>
              <a:spcBef>
                <a:spcPts val="0"/>
              </a:spcBef>
              <a:spcAft>
                <a:spcPts val="800"/>
              </a:spcAft>
              <a:buSzPct val="100000"/>
              <a:buFont typeface="Wingdings" panose="05000000000000000000" charset="0"/>
              <a:buChar char="l"/>
            </a:pPr>
            <a:r>
              <a:rPr lang="zh-CN" altLang="en-US"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num_leaves,  控制模型复杂性的最重要参数之一。可以设置每个弱学习者的最大叶子数。大num_leaves提高了训练集的准确性，也增加了因过度拟合而受到伤害的机会。根据文档，一种简单的方法是 num_leaves = 2^（max_depth），但是，考虑到在 lightgbm 中，叶子树比水平树更深，您需要注意过度拟合！因此，有必要将num_leaves与max_depth一起调整。</a:t>
            </a: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200" spc="4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feature_fraction 、 sub_feature， 处理列采样，LightGBM 将在每次迭代（树）上随机选择特征子集。例如，如果将其设置为 0.6，则 LightGBM 将在训练每棵树之前选择 60% 的特征。</a:t>
            </a: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200" spc="4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max_depth, 此参数控制每个训练树的最大深度</a:t>
            </a:r>
          </a:p>
          <a:p>
            <a:pPr marL="254000" lvl="0" indent="-254000" algn="l" fontAlgn="ctr">
              <a:lnSpc>
                <a:spcPct val="120000"/>
              </a:lnSpc>
              <a:spcBef>
                <a:spcPts val="0"/>
              </a:spcBef>
              <a:spcAft>
                <a:spcPts val="800"/>
              </a:spcAft>
              <a:buSzPct val="100000"/>
              <a:buFont typeface="Wingdings" panose="05000000000000000000" charset="0"/>
              <a:buChar char="l"/>
            </a:pPr>
            <a:r>
              <a:rPr lang="en-US" altLang="zh-CN" sz="1200" spc="4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max_bin， 分箱是一种在离散视图（直方图）中表示数据的技术。Lightgbm 使用基于直方图的算法来找到最佳分割点，如果将max_bin定义为 255，则意味着每个特征最多可以有 255 个唯一值。然后，小max_bin导致更快的速度和更大的值提高准确性。</a:t>
            </a:r>
          </a:p>
        </p:txBody>
      </p:sp>
      <p:sp>
        <p:nvSpPr>
          <p:cNvPr id="22" name="Title 6"/>
          <p:cNvSpPr txBox="1"/>
          <p:nvPr>
            <p:custDataLst>
              <p:tags r:id="rId7"/>
            </p:custDataLst>
          </p:nvPr>
        </p:nvSpPr>
        <p:spPr>
          <a:xfrm>
            <a:off x="609600" y="1969021"/>
            <a:ext cx="4914900" cy="4279494"/>
          </a:xfrm>
          <a:prstGeom prst="rect">
            <a:avLst/>
          </a:prstGeom>
          <a:noFill/>
          <a:ln w="3175">
            <a:noFill/>
            <a:prstDash val="dash"/>
          </a:ln>
        </p:spPr>
        <p:txBody>
          <a:bodyPr wrap="square" lIns="63500" tIns="25400" rIns="63500" bIns="254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66700" lvl="0" indent="-266700" algn="l" fontAlgn="ctr">
              <a:lnSpc>
                <a:spcPct val="120000"/>
              </a:lnSpc>
              <a:spcBef>
                <a:spcPts val="0"/>
              </a:spcBef>
              <a:spcAft>
                <a:spcPts val="800"/>
              </a:spcAft>
              <a:buSzPct val="100000"/>
              <a:buFont typeface="Wingdings" panose="05000000000000000000" charset="0"/>
              <a:buChar char="l"/>
            </a:pPr>
            <a:r>
              <a:rPr lang="en-US" altLang="zh-CN"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Use small max_bin</a:t>
            </a:r>
          </a:p>
          <a:p>
            <a:pPr marL="266700" lvl="0" indent="-266700" algn="l" fontAlgn="ctr">
              <a:lnSpc>
                <a:spcPct val="120000"/>
              </a:lnSpc>
              <a:spcBef>
                <a:spcPts val="0"/>
              </a:spcBef>
              <a:spcAft>
                <a:spcPts val="800"/>
              </a:spcAft>
              <a:buSzPct val="100000"/>
              <a:buFont typeface="Wingdings" panose="05000000000000000000" charset="0"/>
              <a:buChar char="l"/>
            </a:pPr>
            <a:r>
              <a:rPr lang="en-US" altLang="zh-CN"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Use small num_leaves</a:t>
            </a:r>
          </a:p>
          <a:p>
            <a:pPr marL="266700" lvl="0" indent="-266700" algn="l" fontAlgn="ctr">
              <a:lnSpc>
                <a:spcPct val="120000"/>
              </a:lnSpc>
              <a:spcBef>
                <a:spcPts val="0"/>
              </a:spcBef>
              <a:spcAft>
                <a:spcPts val="800"/>
              </a:spcAft>
              <a:buSzPct val="100000"/>
              <a:buFont typeface="Wingdings" panose="05000000000000000000" charset="0"/>
              <a:buChar char="l"/>
            </a:pPr>
            <a:r>
              <a:rPr lang="en-US" altLang="zh-CN"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Use min_data_in_leaf and min_sum_hessian_in_leaf</a:t>
            </a:r>
          </a:p>
          <a:p>
            <a:pPr marL="266700" lvl="0" indent="-266700" algn="l" fontAlgn="ctr">
              <a:lnSpc>
                <a:spcPct val="120000"/>
              </a:lnSpc>
              <a:spcBef>
                <a:spcPts val="0"/>
              </a:spcBef>
              <a:spcAft>
                <a:spcPts val="800"/>
              </a:spcAft>
              <a:buSzPct val="100000"/>
              <a:buFont typeface="Wingdings" panose="05000000000000000000" charset="0"/>
              <a:buChar char="l"/>
            </a:pPr>
            <a:r>
              <a:rPr lang="en-US" altLang="zh-CN"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Use bagging by set bagging_fraction and bagging_freq</a:t>
            </a:r>
          </a:p>
          <a:p>
            <a:pPr marL="266700" lvl="0" indent="-266700" algn="l" fontAlgn="ctr">
              <a:lnSpc>
                <a:spcPct val="120000"/>
              </a:lnSpc>
              <a:spcBef>
                <a:spcPts val="0"/>
              </a:spcBef>
              <a:spcAft>
                <a:spcPts val="800"/>
              </a:spcAft>
              <a:buSzPct val="100000"/>
              <a:buFont typeface="Wingdings" panose="05000000000000000000" charset="0"/>
              <a:buChar char="l"/>
            </a:pPr>
            <a:r>
              <a:rPr lang="en-US" altLang="zh-CN"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Use feature sub-sampling by set feature_fraction</a:t>
            </a:r>
          </a:p>
          <a:p>
            <a:pPr marL="266700" lvl="0" indent="-266700" algn="l" fontAlgn="ctr">
              <a:lnSpc>
                <a:spcPct val="120000"/>
              </a:lnSpc>
              <a:spcBef>
                <a:spcPts val="0"/>
              </a:spcBef>
              <a:spcAft>
                <a:spcPts val="800"/>
              </a:spcAft>
              <a:buSzPct val="100000"/>
              <a:buFont typeface="Wingdings" panose="05000000000000000000" charset="0"/>
              <a:buChar char="l"/>
            </a:pPr>
            <a:r>
              <a:rPr lang="en-US" altLang="zh-CN"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Use bigger training data</a:t>
            </a:r>
          </a:p>
          <a:p>
            <a:pPr marL="266700" lvl="0" indent="-266700" algn="l" fontAlgn="ctr">
              <a:lnSpc>
                <a:spcPct val="120000"/>
              </a:lnSpc>
              <a:spcBef>
                <a:spcPts val="0"/>
              </a:spcBef>
              <a:spcAft>
                <a:spcPts val="800"/>
              </a:spcAft>
              <a:buSzPct val="100000"/>
              <a:buFont typeface="Wingdings" panose="05000000000000000000" charset="0"/>
              <a:buChar char="l"/>
            </a:pPr>
            <a:r>
              <a:rPr lang="en-US" altLang="zh-CN"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Try lambda_l1, lambda_l2 and min_gain_to_split for regularization</a:t>
            </a:r>
          </a:p>
          <a:p>
            <a:pPr marL="266700" lvl="0" indent="-266700" algn="l" fontAlgn="ctr">
              <a:lnSpc>
                <a:spcPct val="120000"/>
              </a:lnSpc>
              <a:spcBef>
                <a:spcPts val="0"/>
              </a:spcBef>
              <a:spcAft>
                <a:spcPts val="800"/>
              </a:spcAft>
              <a:buSzPct val="100000"/>
              <a:buFont typeface="Wingdings" panose="05000000000000000000" charset="0"/>
              <a:buChar char="l"/>
            </a:pPr>
            <a:r>
              <a:rPr lang="en-US" altLang="zh-CN" sz="12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Try max_depth to avoid growing deep tree</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8503920" y="253365"/>
            <a:ext cx="3454400" cy="1768475"/>
          </a:xfrm>
          <a:prstGeom prst="rect">
            <a:avLst/>
          </a:prstGeom>
          <a:noFill/>
        </p:spPr>
        <p:txBody>
          <a:bodyPr wrap="square">
            <a:spAutoFit/>
          </a:bodyPr>
          <a:lstStyle/>
          <a:p>
            <a:pPr algn="l">
              <a:lnSpc>
                <a:spcPct val="130000"/>
              </a:lnSpc>
              <a:buFont typeface="Arial" panose="020B0604020202020204" pitchFamily="34" charset="0"/>
              <a:buChar char="•"/>
            </a:pP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训练是一个耗时的过程</a:t>
            </a:r>
          </a:p>
          <a:p>
            <a:pPr algn="l">
              <a:lnSpc>
                <a:spcPct val="130000"/>
              </a:lnSpc>
              <a:buFont typeface="Arial" panose="020B0604020202020204" pitchFamily="34" charset="0"/>
              <a:buChar char="•"/>
            </a:pP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处理计算复杂性（</a:t>
            </a:r>
            <a:r>
              <a:rPr lang="en-US" altLang="zh-CN" sz="1400" b="0" i="0" dirty="0">
                <a:solidFill>
                  <a:schemeClr val="dk1"/>
                </a:solidFill>
                <a:effectLst/>
                <a:latin typeface="微软雅黑" panose="020B0503020204020204" charset="-122"/>
                <a:ea typeface="微软雅黑" panose="020B0503020204020204" charset="-122"/>
                <a:cs typeface="微软雅黑" panose="020B0503020204020204" charset="-122"/>
              </a:rPr>
              <a:t>CPU/GPU RAM </a:t>
            </a: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约束）</a:t>
            </a:r>
          </a:p>
          <a:p>
            <a:pPr algn="l">
              <a:lnSpc>
                <a:spcPct val="130000"/>
              </a:lnSpc>
              <a:buFont typeface="Arial" panose="020B0604020202020204" pitchFamily="34" charset="0"/>
              <a:buChar char="•"/>
            </a:pP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处理分类特征</a:t>
            </a:r>
          </a:p>
          <a:p>
            <a:pPr algn="l">
              <a:lnSpc>
                <a:spcPct val="130000"/>
              </a:lnSpc>
              <a:buFont typeface="Arial" panose="020B0604020202020204" pitchFamily="34" charset="0"/>
              <a:buChar char="•"/>
            </a:pP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数据集不平衡</a:t>
            </a:r>
          </a:p>
          <a:p>
            <a:pPr algn="l">
              <a:lnSpc>
                <a:spcPct val="130000"/>
              </a:lnSpc>
              <a:buFont typeface="Arial" panose="020B0604020202020204" pitchFamily="34" charset="0"/>
              <a:buChar char="•"/>
            </a:pP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对自定义指标的需求</a:t>
            </a:r>
          </a:p>
          <a:p>
            <a:pPr algn="l">
              <a:lnSpc>
                <a:spcPct val="130000"/>
              </a:lnSpc>
              <a:buFont typeface="Arial" panose="020B0604020202020204" pitchFamily="34" charset="0"/>
              <a:buChar char="•"/>
            </a:pPr>
            <a:r>
              <a:rPr lang="zh-CN" altLang="en-US" sz="1400" b="0" i="0" dirty="0">
                <a:solidFill>
                  <a:schemeClr val="dk1"/>
                </a:solidFill>
                <a:effectLst/>
                <a:latin typeface="微软雅黑" panose="020B0503020204020204" charset="-122"/>
                <a:ea typeface="微软雅黑" panose="020B0503020204020204" charset="-122"/>
                <a:cs typeface="微软雅黑" panose="020B0503020204020204" charset="-122"/>
              </a:rPr>
              <a:t>需要针对分类或回归问题进行的调整</a:t>
            </a:r>
          </a:p>
        </p:txBody>
      </p:sp>
      <p:sp>
        <p:nvSpPr>
          <p:cNvPr id="2" name="标题 1"/>
          <p:cNvSpPr>
            <a:spLocks noGrp="1"/>
          </p:cNvSpPr>
          <p:nvPr>
            <p:custDataLst>
              <p:tags r:id="rId5"/>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Training parameters</a:t>
            </a:r>
          </a:p>
        </p:txBody>
      </p:sp>
      <p:sp>
        <p:nvSpPr>
          <p:cNvPr id="3" name="内容占位符 2"/>
          <p:cNvSpPr>
            <a:spLocks noGrp="1"/>
          </p:cNvSpPr>
          <p:nvPr>
            <p:custDataLst>
              <p:tags r:id="rId6"/>
            </p:custDataLst>
          </p:nvPr>
        </p:nvSpPr>
        <p:spPr>
          <a:xfrm>
            <a:off x="838200" y="1143000"/>
            <a:ext cx="10515600" cy="4930140"/>
          </a:xfrm>
          <a:prstGeom prst="rect">
            <a:avLst/>
          </a:prstGeom>
        </p:spPr>
        <p:txBody>
          <a:bodyPr vert="horz" wrap="square" lIns="90170" tIns="46990" rIns="90170" bIns="4699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spcAft>
                <a:spcPts val="0"/>
              </a:spcAft>
            </a:pP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num_iterations</a:t>
            </a:r>
            <a:endParaRPr lang="en-US" altLang="zh-CN" sz="1000" dirty="0">
              <a:solidFill>
                <a:schemeClr val="dk1"/>
              </a:solidFill>
              <a:latin typeface="微软雅黑" panose="020B0503020204020204" charset="-122"/>
              <a:ea typeface="微软雅黑" panose="020B0503020204020204" charset="-122"/>
              <a:cs typeface="微软雅黑" panose="020B0503020204020204" charset="-122"/>
            </a:endParaRPr>
          </a:p>
          <a:p>
            <a:pPr lvl="1">
              <a:lnSpc>
                <a:spcPct val="130000"/>
              </a:lnSpc>
              <a:spcAft>
                <a:spcPts val="0"/>
              </a:spcAft>
            </a:pP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Num_iterations</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指定提升迭代（要构建的树）的次数。构建的树越多，模型就越准确，但代价是：</a:t>
            </a:r>
          </a:p>
          <a:p>
            <a:pPr lvl="1">
              <a:lnSpc>
                <a:spcPct val="130000"/>
              </a:lnSpc>
              <a:spcAft>
                <a:spcPts val="0"/>
              </a:spcAft>
            </a:pP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更长的训练时间</a:t>
            </a:r>
          </a:p>
          <a:p>
            <a:pPr lvl="1">
              <a:lnSpc>
                <a:spcPct val="130000"/>
              </a:lnSpc>
              <a:spcAft>
                <a:spcPts val="0"/>
              </a:spcAft>
            </a:pP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过拟合的几率更高</a:t>
            </a: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从较少的树数开始构建基线，稍后当您想从模型中挤出最后一个 </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时增加基线。</a:t>
            </a: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建议使用较小的</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learning_rate</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和较大的</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num_iterations</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。此外，如果您追求更高的</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num_iterations</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，您应该使用</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early_stopping_rounds</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，以便在没有学到任何有用的东西时停止训练。</a:t>
            </a:r>
            <a:endParaRPr lang="en-US" altLang="zh-CN" sz="1000" dirty="0">
              <a:solidFill>
                <a:schemeClr val="dk1"/>
              </a:solidFill>
              <a:latin typeface="微软雅黑" panose="020B0503020204020204" charset="-122"/>
              <a:ea typeface="微软雅黑" panose="020B0503020204020204" charset="-122"/>
              <a:cs typeface="微软雅黑" panose="020B0503020204020204" charset="-122"/>
            </a:endParaRPr>
          </a:p>
          <a:p>
            <a:pPr>
              <a:lnSpc>
                <a:spcPct val="130000"/>
              </a:lnSpc>
              <a:spcAft>
                <a:spcPts val="0"/>
              </a:spcAft>
            </a:pP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early_stopping_rounds</a:t>
            </a:r>
            <a:endParaRPr lang="en-US" altLang="zh-CN" sz="1000" dirty="0">
              <a:solidFill>
                <a:schemeClr val="dk1"/>
              </a:solidFill>
              <a:latin typeface="微软雅黑" panose="020B0503020204020204" charset="-122"/>
              <a:ea typeface="微软雅黑" panose="020B0503020204020204" charset="-122"/>
              <a:cs typeface="微软雅黑" panose="020B0503020204020204" charset="-122"/>
            </a:endParaRP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如果验证指标在上一轮提前停止后没有改进，则此参数将停止训练。这应该与许多**迭代**成对定义。如果设置得太大，则会增加过度拟合的机会（但您的模型可以更好）。</a:t>
            </a: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经验法则是将其控制在</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num_iterations</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的 </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10%</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a:t>
            </a:r>
            <a:endParaRPr lang="en-US" altLang="zh-CN" sz="1000" dirty="0">
              <a:solidFill>
                <a:schemeClr val="dk1"/>
              </a:solidFill>
              <a:latin typeface="微软雅黑" panose="020B0503020204020204" charset="-122"/>
              <a:ea typeface="微软雅黑" panose="020B0503020204020204" charset="-122"/>
              <a:cs typeface="微软雅黑" panose="020B0503020204020204" charset="-122"/>
            </a:endParaRPr>
          </a:p>
          <a:p>
            <a:pPr>
              <a:lnSpc>
                <a:spcPct val="130000"/>
              </a:lnSpc>
              <a:spcAft>
                <a:spcPts val="0"/>
              </a:spcAft>
            </a:pP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LightGBM</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categorical_feature</a:t>
            </a:r>
            <a:endParaRPr lang="en-US" altLang="zh-CN" sz="1000" dirty="0">
              <a:solidFill>
                <a:schemeClr val="dk1"/>
              </a:solidFill>
              <a:latin typeface="微软雅黑" panose="020B0503020204020204" charset="-122"/>
              <a:ea typeface="微软雅黑" panose="020B0503020204020204" charset="-122"/>
              <a:cs typeface="微软雅黑" panose="020B0503020204020204" charset="-122"/>
            </a:endParaRP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使用 </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lightgbm</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的优点之一是它可以很好地处理分类特征。是的，这个算法非常强大，但你必须小心如何使用它的参数。</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lightgbm</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使用一种特殊的整数编码方法来处理分类特征</a:t>
            </a: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实验表明，这种方法比常用的独热编码具有更好的性能。</a:t>
            </a: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它的默认值是“</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auto”</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，这意味着：让 </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lightgbm</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决定这意味着 </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lightgbm</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将推断哪些特征是分类的。</a:t>
            </a:r>
          </a:p>
          <a:p>
            <a:pPr lvl="1">
              <a:lnSpc>
                <a:spcPct val="130000"/>
              </a:lnSpc>
              <a:spcAft>
                <a:spcPts val="0"/>
              </a:spcAft>
            </a:pP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cat_col</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 </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dataset_name.select_dtypes</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'object'</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columns.tolist</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a:t>
            </a:r>
            <a:endParaRPr lang="en-US" altLang="zh-CN" sz="1000" dirty="0">
              <a:solidFill>
                <a:schemeClr val="dk1"/>
              </a:solidFill>
              <a:latin typeface="微软雅黑" panose="020B0503020204020204" charset="-122"/>
              <a:ea typeface="微软雅黑" panose="020B0503020204020204" charset="-122"/>
              <a:cs typeface="微软雅黑" panose="020B0503020204020204" charset="-122"/>
            </a:endParaRPr>
          </a:p>
          <a:p>
            <a:pPr>
              <a:lnSpc>
                <a:spcPct val="130000"/>
              </a:lnSpc>
              <a:spcAft>
                <a:spcPts val="0"/>
              </a:spcAft>
            </a:pP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LightGBM</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is_unbalance</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与 </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scale_pos_weight</a:t>
            </a:r>
            <a:endParaRPr lang="en-US" altLang="zh-CN" sz="1000" dirty="0">
              <a:solidFill>
                <a:schemeClr val="dk1"/>
              </a:solidFill>
              <a:latin typeface="微软雅黑" panose="020B0503020204020204" charset="-122"/>
              <a:ea typeface="微软雅黑" panose="020B0503020204020204" charset="-122"/>
              <a:cs typeface="微软雅黑" panose="020B0503020204020204" charset="-122"/>
            </a:endParaRP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当您设置 </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Is_unbalace</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 </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True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时，算法将尝试自动平衡主导标签的权重（使用训练集中的 </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pos/neg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分数）</a:t>
            </a: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如果你想在数据集不平衡的情况下更改</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scale_pos_weight</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（默认为</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1</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，这意味着假设正标签和负标签相等），您可以使用以下公式（基于</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lightgbm</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存储库上的此问题）来正确设置</a:t>
            </a:r>
          </a:p>
          <a:p>
            <a:pPr lvl="1">
              <a:lnSpc>
                <a:spcPct val="130000"/>
              </a:lnSpc>
              <a:spcAft>
                <a:spcPts val="0"/>
              </a:spcAft>
            </a:pP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Sa</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mple_pos_weight</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阴性样本数 </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阳性样本数</a:t>
            </a:r>
            <a:endParaRPr lang="en-US" altLang="zh-CN" sz="1000" dirty="0">
              <a:solidFill>
                <a:schemeClr val="dk1"/>
              </a:solidFill>
              <a:latin typeface="微软雅黑" panose="020B0503020204020204" charset="-122"/>
              <a:ea typeface="微软雅黑" panose="020B0503020204020204" charset="-122"/>
              <a:cs typeface="微软雅黑" panose="020B0503020204020204" charset="-122"/>
            </a:endParaRPr>
          </a:p>
          <a:p>
            <a:pPr>
              <a:lnSpc>
                <a:spcPct val="130000"/>
              </a:lnSpc>
              <a:spcAft>
                <a:spcPts val="0"/>
              </a:spcAft>
            </a:pP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lgbm</a:t>
            </a:r>
            <a:r>
              <a:rPr lang="en-US" altLang="zh-CN" sz="1000" dirty="0">
                <a:solidFill>
                  <a:schemeClr val="dk1"/>
                </a:solidFill>
                <a:latin typeface="微软雅黑" panose="020B0503020204020204" charset="-122"/>
                <a:ea typeface="微软雅黑" panose="020B0503020204020204" charset="-122"/>
                <a:cs typeface="微软雅黑" panose="020B0503020204020204" charset="-122"/>
              </a:rPr>
              <a:t> </a:t>
            </a:r>
            <a:r>
              <a:rPr lang="en-US" altLang="zh-CN" sz="1000" dirty="0" err="1">
                <a:solidFill>
                  <a:schemeClr val="dk1"/>
                </a:solidFill>
                <a:latin typeface="微软雅黑" panose="020B0503020204020204" charset="-122"/>
                <a:ea typeface="微软雅黑" panose="020B0503020204020204" charset="-122"/>
                <a:cs typeface="微软雅黑" panose="020B0503020204020204" charset="-122"/>
              </a:rPr>
              <a:t>feval</a:t>
            </a:r>
            <a:endParaRPr lang="en-US" altLang="zh-CN" sz="1000" dirty="0">
              <a:solidFill>
                <a:schemeClr val="dk1"/>
              </a:solidFill>
              <a:latin typeface="微软雅黑" panose="020B0503020204020204" charset="-122"/>
              <a:ea typeface="微软雅黑" panose="020B0503020204020204" charset="-122"/>
              <a:cs typeface="微软雅黑" panose="020B0503020204020204" charset="-122"/>
            </a:endParaRPr>
          </a:p>
          <a:p>
            <a:pPr lvl="1">
              <a:lnSpc>
                <a:spcPct val="130000"/>
              </a:lnSpc>
              <a:spcAft>
                <a:spcPts val="0"/>
              </a:spcAft>
            </a:pPr>
            <a:r>
              <a:rPr lang="zh-CN" altLang="en-US" sz="1000" dirty="0">
                <a:solidFill>
                  <a:schemeClr val="dk1"/>
                </a:solidFill>
                <a:latin typeface="微软雅黑" panose="020B0503020204020204" charset="-122"/>
                <a:ea typeface="微软雅黑" panose="020B0503020204020204" charset="-122"/>
                <a:cs typeface="微软雅黑" panose="020B0503020204020204" charset="-122"/>
              </a:rPr>
              <a:t>自定义评估函数来衡量模型的性能</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pic>
        <p:nvPicPr>
          <p:cNvPr id="17" name="图片 16"/>
          <p:cNvPicPr>
            <a:picLocks noChangeAspect="1"/>
          </p:cNvPicPr>
          <p:nvPr/>
        </p:nvPicPr>
        <p:blipFill>
          <a:blip r:embed="rId6"/>
          <a:stretch>
            <a:fillRect/>
          </a:stretch>
        </p:blipFill>
        <p:spPr>
          <a:xfrm>
            <a:off x="835850" y="1669812"/>
            <a:ext cx="3305424" cy="2469569"/>
          </a:xfrm>
          <a:prstGeom prst="rect">
            <a:avLst/>
          </a:prstGeom>
        </p:spPr>
      </p:pic>
      <p:pic>
        <p:nvPicPr>
          <p:cNvPr id="21" name="图片 20"/>
          <p:cNvPicPr>
            <a:picLocks noChangeAspect="1"/>
          </p:cNvPicPr>
          <p:nvPr/>
        </p:nvPicPr>
        <p:blipFill>
          <a:blip r:embed="rId7"/>
          <a:stretch>
            <a:fillRect/>
          </a:stretch>
        </p:blipFill>
        <p:spPr>
          <a:xfrm>
            <a:off x="4421592" y="1669812"/>
            <a:ext cx="7572932" cy="3887708"/>
          </a:xfrm>
          <a:prstGeom prst="rect">
            <a:avLst/>
          </a:prstGeom>
        </p:spPr>
      </p:pic>
      <p:pic>
        <p:nvPicPr>
          <p:cNvPr id="25" name="图片 24"/>
          <p:cNvPicPr>
            <a:picLocks noChangeAspect="1"/>
          </p:cNvPicPr>
          <p:nvPr/>
        </p:nvPicPr>
        <p:blipFill rotWithShape="1">
          <a:blip r:embed="rId8"/>
          <a:srcRect b="3937"/>
          <a:stretch>
            <a:fillRect/>
          </a:stretch>
        </p:blipFill>
        <p:spPr>
          <a:xfrm>
            <a:off x="835849" y="4252452"/>
            <a:ext cx="3305424" cy="2240423"/>
          </a:xfrm>
          <a:prstGeom prst="rect">
            <a:avLst/>
          </a:prstGeom>
        </p:spPr>
      </p:pic>
      <p:sp>
        <p:nvSpPr>
          <p:cNvPr id="27" name="文本框 26"/>
          <p:cNvSpPr txBox="1"/>
          <p:nvPr/>
        </p:nvSpPr>
        <p:spPr>
          <a:xfrm>
            <a:off x="835849" y="1300480"/>
            <a:ext cx="6096000" cy="368300"/>
          </a:xfrm>
          <a:prstGeom prst="rect">
            <a:avLst/>
          </a:prstGeom>
          <a:noFill/>
        </p:spPr>
        <p:txBody>
          <a:bodyPr wrap="square">
            <a:spAutoFit/>
          </a:bodyPr>
          <a:lstStyle/>
          <a:p>
            <a:pPr algn="l">
              <a:buFont typeface="Arial" panose="020B0604020202020204" pitchFamily="34" charset="0"/>
              <a:buChar char="•"/>
            </a:pPr>
            <a:r>
              <a:rPr lang="en-US" altLang="zh-CN" b="1" i="0" u="sng" dirty="0" err="1">
                <a:solidFill>
                  <a:srgbClr val="000000"/>
                </a:solidFill>
                <a:effectLst/>
                <a:latin typeface="微软雅黑" panose="020B0503020204020204" charset="-122"/>
                <a:ea typeface="微软雅黑" panose="020B0503020204020204" charset="-122"/>
                <a:cs typeface="微软雅黑" panose="020B0503020204020204" charset="-122"/>
              </a:rPr>
              <a:t>FLAML</a:t>
            </a:r>
            <a:r>
              <a:rPr lang="en-US" altLang="zh-CN" b="1" i="0" u="sng" dirty="0">
                <a:solidFill>
                  <a:srgbClr val="000000"/>
                </a:solidFill>
                <a:effectLst/>
                <a:latin typeface="微软雅黑" panose="020B0503020204020204" charset="-122"/>
                <a:ea typeface="微软雅黑" panose="020B0503020204020204" charset="-122"/>
                <a:cs typeface="微软雅黑" panose="020B0503020204020204" charset="-122"/>
              </a:rPr>
              <a:t> </a:t>
            </a:r>
            <a:r>
              <a:rPr lang="zh-CN" altLang="en-US" b="1" i="0" u="sng" dirty="0">
                <a:solidFill>
                  <a:srgbClr val="000000"/>
                </a:solidFill>
                <a:effectLst/>
                <a:latin typeface="微软雅黑" panose="020B0503020204020204" charset="-122"/>
                <a:ea typeface="微软雅黑" panose="020B0503020204020204" charset="-122"/>
                <a:cs typeface="微软雅黑" panose="020B0503020204020204" charset="-122"/>
              </a:rPr>
              <a:t>、</a:t>
            </a:r>
            <a:r>
              <a:rPr lang="en-US" altLang="zh-CN" b="1" i="0" u="sng" dirty="0" err="1">
                <a:solidFill>
                  <a:srgbClr val="000000"/>
                </a:solidFill>
                <a:effectLst/>
                <a:latin typeface="微软雅黑" panose="020B0503020204020204" charset="-122"/>
                <a:ea typeface="微软雅黑" panose="020B0503020204020204" charset="-122"/>
                <a:cs typeface="微软雅黑" panose="020B0503020204020204" charset="-122"/>
              </a:rPr>
              <a:t>Optuna</a:t>
            </a:r>
            <a:r>
              <a:rPr lang="en-US" altLang="zh-CN" b="1" i="0" u="sng" dirty="0">
                <a:solidFill>
                  <a:srgbClr val="000000"/>
                </a:solidFill>
                <a:effectLst/>
                <a:latin typeface="微软雅黑" panose="020B0503020204020204" charset="-122"/>
                <a:ea typeface="微软雅黑" panose="020B0503020204020204" charset="-122"/>
                <a:cs typeface="微软雅黑" panose="020B0503020204020204" charset="-122"/>
              </a:rPr>
              <a:t> </a:t>
            </a:r>
            <a:r>
              <a:rPr lang="zh-CN" altLang="en-US" b="1" i="0" u="sng" dirty="0">
                <a:solidFill>
                  <a:srgbClr val="000000"/>
                </a:solidFill>
                <a:effectLst/>
                <a:latin typeface="微软雅黑" panose="020B0503020204020204" charset="-122"/>
                <a:ea typeface="微软雅黑" panose="020B0503020204020204" charset="-122"/>
                <a:cs typeface="微软雅黑" panose="020B0503020204020204" charset="-122"/>
              </a:rPr>
              <a:t>、</a:t>
            </a:r>
            <a:r>
              <a:rPr lang="en-US" altLang="zh-CN" b="1" i="0" u="sng" dirty="0">
                <a:solidFill>
                  <a:srgbClr val="000000"/>
                </a:solidFill>
                <a:effectLst/>
                <a:latin typeface="微软雅黑" panose="020B0503020204020204" charset="-122"/>
                <a:ea typeface="微软雅黑" panose="020B0503020204020204" charset="-122"/>
                <a:cs typeface="微软雅黑" panose="020B0503020204020204" charset="-122"/>
              </a:rPr>
              <a:t>Neptune</a:t>
            </a:r>
          </a:p>
        </p:txBody>
      </p:sp>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parameter tuning</a:t>
            </a: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8" name="矩形 27"/>
          <p:cNvSpPr/>
          <p:nvPr userDrawn="1">
            <p:custDataLst>
              <p:tags r:id="rId2"/>
            </p:custDataLst>
          </p:nvPr>
        </p:nvSpPr>
        <p:spPr>
          <a:xfrm>
            <a:off x="292800" y="304200"/>
            <a:ext cx="11606400" cy="6249600"/>
          </a:xfrm>
          <a:prstGeom prst="rect">
            <a:avLst/>
          </a:prstGeom>
          <a:solidFill>
            <a:schemeClr val="l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9" name="Freeform 6"/>
          <p:cNvSpPr/>
          <p:nvPr userDrawn="1">
            <p:custDataLst>
              <p:tags r:id="rId3"/>
            </p:custDataLst>
          </p:nvPr>
        </p:nvSpPr>
        <p:spPr bwMode="auto">
          <a:xfrm>
            <a:off x="0" y="5821680"/>
            <a:ext cx="881131" cy="1036320"/>
          </a:xfrm>
          <a:custGeom>
            <a:avLst/>
            <a:gdLst>
              <a:gd name="T0" fmla="*/ 0 w 1364"/>
              <a:gd name="T1" fmla="*/ 208 h 1604"/>
              <a:gd name="T2" fmla="*/ 1288 w 1364"/>
              <a:gd name="T3" fmla="*/ 1092 h 1604"/>
              <a:gd name="T4" fmla="*/ 1016 w 1364"/>
              <a:gd name="T5" fmla="*/ 1324 h 1604"/>
              <a:gd name="T6" fmla="*/ 920 w 1364"/>
              <a:gd name="T7" fmla="*/ 1296 h 1604"/>
              <a:gd name="T8" fmla="*/ 648 w 1364"/>
              <a:gd name="T9" fmla="*/ 1604 h 1604"/>
              <a:gd name="T10" fmla="*/ 0 w 1364"/>
              <a:gd name="T11" fmla="*/ 1604 h 1604"/>
              <a:gd name="T12" fmla="*/ 0 w 1364"/>
              <a:gd name="T13" fmla="*/ 208 h 1604"/>
            </a:gdLst>
            <a:ahLst/>
            <a:cxnLst>
              <a:cxn ang="0">
                <a:pos x="T0" y="T1"/>
              </a:cxn>
              <a:cxn ang="0">
                <a:pos x="T2" y="T3"/>
              </a:cxn>
              <a:cxn ang="0">
                <a:pos x="T4" y="T5"/>
              </a:cxn>
              <a:cxn ang="0">
                <a:pos x="T6" y="T7"/>
              </a:cxn>
              <a:cxn ang="0">
                <a:pos x="T8" y="T9"/>
              </a:cxn>
              <a:cxn ang="0">
                <a:pos x="T10" y="T11"/>
              </a:cxn>
              <a:cxn ang="0">
                <a:pos x="T12" y="T13"/>
              </a:cxn>
            </a:cxnLst>
            <a:rect l="0" t="0" r="r" b="b"/>
            <a:pathLst>
              <a:path w="1364" h="1604">
                <a:moveTo>
                  <a:pt x="0" y="208"/>
                </a:moveTo>
                <a:cubicBezTo>
                  <a:pt x="0" y="208"/>
                  <a:pt x="1040" y="0"/>
                  <a:pt x="1288" y="1092"/>
                </a:cubicBezTo>
                <a:cubicBezTo>
                  <a:pt x="1288" y="1092"/>
                  <a:pt x="1364" y="1388"/>
                  <a:pt x="1016" y="1324"/>
                </a:cubicBezTo>
                <a:cubicBezTo>
                  <a:pt x="920" y="1296"/>
                  <a:pt x="920" y="1296"/>
                  <a:pt x="920" y="1296"/>
                </a:cubicBezTo>
                <a:cubicBezTo>
                  <a:pt x="920" y="1296"/>
                  <a:pt x="716" y="1236"/>
                  <a:pt x="648" y="1604"/>
                </a:cubicBezTo>
                <a:cubicBezTo>
                  <a:pt x="0" y="1604"/>
                  <a:pt x="0" y="1604"/>
                  <a:pt x="0" y="1604"/>
                </a:cubicBezTo>
                <a:lnTo>
                  <a:pt x="0" y="208"/>
                </a:lnTo>
                <a:close/>
              </a:path>
            </a:pathLst>
          </a:custGeom>
          <a:solidFill>
            <a:schemeClr val="accent3"/>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grpSp>
        <p:nvGrpSpPr>
          <p:cNvPr id="10" name="组合 9"/>
          <p:cNvGrpSpPr/>
          <p:nvPr userDrawn="1">
            <p:custDataLst>
              <p:tags r:id="rId4"/>
            </p:custDataLst>
          </p:nvPr>
        </p:nvGrpSpPr>
        <p:grpSpPr>
          <a:xfrm>
            <a:off x="11298538" y="0"/>
            <a:ext cx="893461" cy="716280"/>
            <a:chOff x="9044119" y="-15877"/>
            <a:chExt cx="2624337" cy="2103905"/>
          </a:xfrm>
        </p:grpSpPr>
        <p:sp>
          <p:nvSpPr>
            <p:cNvPr id="11" name="任意多边形 122"/>
            <p:cNvSpPr/>
            <p:nvPr>
              <p:custDataLst>
                <p:tags r:id="rId8"/>
              </p:custDataLst>
            </p:nvPr>
          </p:nvSpPr>
          <p:spPr>
            <a:xfrm>
              <a:off x="9044119" y="-15876"/>
              <a:ext cx="407785" cy="706307"/>
            </a:xfrm>
            <a:custGeom>
              <a:avLst/>
              <a:gdLst>
                <a:gd name="connsiteX0" fmla="*/ 255661 w 302156"/>
                <a:gd name="connsiteY0" fmla="*/ 0 h 523351"/>
                <a:gd name="connsiteX1" fmla="*/ 302156 w 302156"/>
                <a:gd name="connsiteY1" fmla="*/ 0 h 523351"/>
                <a:gd name="connsiteX2" fmla="*/ 285876 w 302156"/>
                <a:gd name="connsiteY2" fmla="*/ 28198 h 523351"/>
                <a:gd name="connsiteX3" fmla="*/ 0 w 302156"/>
                <a:gd name="connsiteY3" fmla="*/ 523351 h 523351"/>
                <a:gd name="connsiteX4" fmla="*/ 86860 w 302156"/>
                <a:gd name="connsiteY4" fmla="*/ 292372 h 523351"/>
                <a:gd name="connsiteX5" fmla="*/ 207463 w 302156"/>
                <a:gd name="connsiteY5" fmla="*/ 83480 h 523351"/>
                <a:gd name="connsiteX6" fmla="*/ 255661 w 302156"/>
                <a:gd name="connsiteY6" fmla="*/ 0 h 523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156" h="523351">
                  <a:moveTo>
                    <a:pt x="255661" y="0"/>
                  </a:moveTo>
                  <a:lnTo>
                    <a:pt x="302156" y="0"/>
                  </a:lnTo>
                  <a:lnTo>
                    <a:pt x="285876" y="28198"/>
                  </a:lnTo>
                  <a:cubicBezTo>
                    <a:pt x="223325" y="136541"/>
                    <a:pt x="132341" y="294130"/>
                    <a:pt x="0" y="523351"/>
                  </a:cubicBezTo>
                  <a:cubicBezTo>
                    <a:pt x="21737" y="448790"/>
                    <a:pt x="51262" y="370808"/>
                    <a:pt x="86860" y="292372"/>
                  </a:cubicBezTo>
                  <a:cubicBezTo>
                    <a:pt x="86860" y="292372"/>
                    <a:pt x="86860" y="292372"/>
                    <a:pt x="207463" y="83480"/>
                  </a:cubicBezTo>
                  <a:lnTo>
                    <a:pt x="2556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2" name="任意多边形 121"/>
            <p:cNvSpPr/>
            <p:nvPr>
              <p:custDataLst>
                <p:tags r:id="rId9"/>
              </p:custDataLst>
            </p:nvPr>
          </p:nvSpPr>
          <p:spPr>
            <a:xfrm>
              <a:off x="9058874" y="-15876"/>
              <a:ext cx="575657" cy="997070"/>
            </a:xfrm>
            <a:custGeom>
              <a:avLst/>
              <a:gdLst>
                <a:gd name="connsiteX0" fmla="*/ 380051 w 426544"/>
                <a:gd name="connsiteY0" fmla="*/ 0 h 738797"/>
                <a:gd name="connsiteX1" fmla="*/ 426544 w 426544"/>
                <a:gd name="connsiteY1" fmla="*/ 0 h 738797"/>
                <a:gd name="connsiteX2" fmla="*/ 408138 w 426544"/>
                <a:gd name="connsiteY2" fmla="*/ 31881 h 738797"/>
                <a:gd name="connsiteX3" fmla="*/ 0 w 426544"/>
                <a:gd name="connsiteY3" fmla="*/ 738797 h 738797"/>
                <a:gd name="connsiteX4" fmla="*/ 23528 w 426544"/>
                <a:gd name="connsiteY4" fmla="*/ 617513 h 738797"/>
                <a:gd name="connsiteX5" fmla="*/ 350321 w 426544"/>
                <a:gd name="connsiteY5" fmla="*/ 51493 h 738797"/>
                <a:gd name="connsiteX6" fmla="*/ 380051 w 426544"/>
                <a:gd name="connsiteY6" fmla="*/ 0 h 7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6544" h="738797">
                  <a:moveTo>
                    <a:pt x="380051" y="0"/>
                  </a:moveTo>
                  <a:lnTo>
                    <a:pt x="426544" y="0"/>
                  </a:lnTo>
                  <a:lnTo>
                    <a:pt x="408138" y="31881"/>
                  </a:lnTo>
                  <a:cubicBezTo>
                    <a:pt x="318835" y="186559"/>
                    <a:pt x="188939" y="411545"/>
                    <a:pt x="0" y="738797"/>
                  </a:cubicBezTo>
                  <a:cubicBezTo>
                    <a:pt x="4959" y="700009"/>
                    <a:pt x="13087" y="659086"/>
                    <a:pt x="23528" y="617513"/>
                  </a:cubicBezTo>
                  <a:cubicBezTo>
                    <a:pt x="23528" y="617513"/>
                    <a:pt x="23528" y="617513"/>
                    <a:pt x="350321" y="51493"/>
                  </a:cubicBezTo>
                  <a:lnTo>
                    <a:pt x="38005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3" name="任意多边形 120"/>
            <p:cNvSpPr/>
            <p:nvPr>
              <p:custDataLst>
                <p:tags r:id="rId10"/>
              </p:custDataLst>
            </p:nvPr>
          </p:nvSpPr>
          <p:spPr>
            <a:xfrm>
              <a:off x="9113492" y="-15876"/>
              <a:ext cx="700903" cy="1213998"/>
            </a:xfrm>
            <a:custGeom>
              <a:avLst/>
              <a:gdLst>
                <a:gd name="connsiteX0" fmla="*/ 472852 w 519347"/>
                <a:gd name="connsiteY0" fmla="*/ 0 h 899534"/>
                <a:gd name="connsiteX1" fmla="*/ 519347 w 519347"/>
                <a:gd name="connsiteY1" fmla="*/ 0 h 899534"/>
                <a:gd name="connsiteX2" fmla="*/ 488447 w 519347"/>
                <a:gd name="connsiteY2" fmla="*/ 53520 h 899534"/>
                <a:gd name="connsiteX3" fmla="*/ 0 w 519347"/>
                <a:gd name="connsiteY3" fmla="*/ 899534 h 899534"/>
                <a:gd name="connsiteX4" fmla="*/ 4566 w 519347"/>
                <a:gd name="connsiteY4" fmla="*/ 811095 h 899534"/>
                <a:gd name="connsiteX5" fmla="*/ 436464 w 519347"/>
                <a:gd name="connsiteY5" fmla="*/ 63025 h 899534"/>
                <a:gd name="connsiteX6" fmla="*/ 472852 w 519347"/>
                <a:gd name="connsiteY6" fmla="*/ 0 h 899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9347" h="899534">
                  <a:moveTo>
                    <a:pt x="472852" y="0"/>
                  </a:moveTo>
                  <a:lnTo>
                    <a:pt x="519347" y="0"/>
                  </a:lnTo>
                  <a:lnTo>
                    <a:pt x="488447" y="53520"/>
                  </a:lnTo>
                  <a:cubicBezTo>
                    <a:pt x="381572" y="238633"/>
                    <a:pt x="226117" y="507889"/>
                    <a:pt x="0" y="899534"/>
                  </a:cubicBezTo>
                  <a:cubicBezTo>
                    <a:pt x="510" y="870130"/>
                    <a:pt x="1746" y="841145"/>
                    <a:pt x="4566" y="811095"/>
                  </a:cubicBezTo>
                  <a:cubicBezTo>
                    <a:pt x="4566" y="811095"/>
                    <a:pt x="4566" y="811095"/>
                    <a:pt x="436464" y="63025"/>
                  </a:cubicBezTo>
                  <a:lnTo>
                    <a:pt x="4728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4" name="任意多边形 119"/>
            <p:cNvSpPr/>
            <p:nvPr>
              <p:custDataLst>
                <p:tags r:id="rId11"/>
              </p:custDataLst>
            </p:nvPr>
          </p:nvSpPr>
          <p:spPr>
            <a:xfrm>
              <a:off x="9184090" y="-15876"/>
              <a:ext cx="812932" cy="1394769"/>
            </a:xfrm>
            <a:custGeom>
              <a:avLst/>
              <a:gdLst>
                <a:gd name="connsiteX0" fmla="*/ 555861 w 602357"/>
                <a:gd name="connsiteY0" fmla="*/ 0 h 1033480"/>
                <a:gd name="connsiteX1" fmla="*/ 602357 w 602357"/>
                <a:gd name="connsiteY1" fmla="*/ 0 h 1033480"/>
                <a:gd name="connsiteX2" fmla="*/ 552857 w 602357"/>
                <a:gd name="connsiteY2" fmla="*/ 85735 h 1033480"/>
                <a:gd name="connsiteX3" fmla="*/ 5677 w 602357"/>
                <a:gd name="connsiteY3" fmla="*/ 1033480 h 1033480"/>
                <a:gd name="connsiteX4" fmla="*/ 0 w 602357"/>
                <a:gd name="connsiteY4" fmla="*/ 962780 h 1033480"/>
                <a:gd name="connsiteX5" fmla="*/ 503909 w 602357"/>
                <a:gd name="connsiteY5" fmla="*/ 89985 h 1033480"/>
                <a:gd name="connsiteX6" fmla="*/ 555861 w 602357"/>
                <a:gd name="connsiteY6" fmla="*/ 0 h 1033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357" h="1033480">
                  <a:moveTo>
                    <a:pt x="555861" y="0"/>
                  </a:moveTo>
                  <a:lnTo>
                    <a:pt x="602357" y="0"/>
                  </a:lnTo>
                  <a:lnTo>
                    <a:pt x="552857" y="85735"/>
                  </a:lnTo>
                  <a:cubicBezTo>
                    <a:pt x="433131" y="293108"/>
                    <a:pt x="258983" y="594741"/>
                    <a:pt x="5677" y="1033480"/>
                  </a:cubicBezTo>
                  <a:cubicBezTo>
                    <a:pt x="1914" y="1011477"/>
                    <a:pt x="594" y="986919"/>
                    <a:pt x="0" y="962780"/>
                  </a:cubicBezTo>
                  <a:cubicBezTo>
                    <a:pt x="0" y="962780"/>
                    <a:pt x="0" y="962780"/>
                    <a:pt x="503909" y="89985"/>
                  </a:cubicBezTo>
                  <a:lnTo>
                    <a:pt x="555861"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5" name="任意多边形 118"/>
            <p:cNvSpPr/>
            <p:nvPr>
              <p:custDataLst>
                <p:tags r:id="rId12"/>
              </p:custDataLst>
            </p:nvPr>
          </p:nvSpPr>
          <p:spPr>
            <a:xfrm>
              <a:off x="9267546" y="-15876"/>
              <a:ext cx="912104" cy="1546484"/>
            </a:xfrm>
            <a:custGeom>
              <a:avLst/>
              <a:gdLst>
                <a:gd name="connsiteX0" fmla="*/ 629345 w 675840"/>
                <a:gd name="connsiteY0" fmla="*/ 0 h 1145896"/>
                <a:gd name="connsiteX1" fmla="*/ 675840 w 675840"/>
                <a:gd name="connsiteY1" fmla="*/ 0 h 1145896"/>
                <a:gd name="connsiteX2" fmla="*/ 673914 w 675840"/>
                <a:gd name="connsiteY2" fmla="*/ 3335 h 1145896"/>
                <a:gd name="connsiteX3" fmla="*/ 14256 w 675840"/>
                <a:gd name="connsiteY3" fmla="*/ 1145896 h 1145896"/>
                <a:gd name="connsiteX4" fmla="*/ 0 w 675840"/>
                <a:gd name="connsiteY4" fmla="*/ 1090056 h 1145896"/>
                <a:gd name="connsiteX5" fmla="*/ 618876 w 675840"/>
                <a:gd name="connsiteY5" fmla="*/ 18132 h 1145896"/>
                <a:gd name="connsiteX6" fmla="*/ 629345 w 675840"/>
                <a:gd name="connsiteY6" fmla="*/ 0 h 114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840" h="1145896">
                  <a:moveTo>
                    <a:pt x="629345" y="0"/>
                  </a:moveTo>
                  <a:lnTo>
                    <a:pt x="675840" y="0"/>
                  </a:lnTo>
                  <a:lnTo>
                    <a:pt x="673914" y="3335"/>
                  </a:lnTo>
                  <a:cubicBezTo>
                    <a:pt x="546073" y="224762"/>
                    <a:pt x="341528" y="579044"/>
                    <a:pt x="14256" y="1145896"/>
                  </a:cubicBezTo>
                  <a:cubicBezTo>
                    <a:pt x="8645" y="1128771"/>
                    <a:pt x="3893" y="1110157"/>
                    <a:pt x="0" y="1090056"/>
                  </a:cubicBezTo>
                  <a:cubicBezTo>
                    <a:pt x="0" y="1090056"/>
                    <a:pt x="0" y="1090056"/>
                    <a:pt x="618876" y="18132"/>
                  </a:cubicBezTo>
                  <a:lnTo>
                    <a:pt x="629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6" name="任意多边形 117"/>
            <p:cNvSpPr/>
            <p:nvPr>
              <p:custDataLst>
                <p:tags r:id="rId13"/>
              </p:custDataLst>
            </p:nvPr>
          </p:nvSpPr>
          <p:spPr>
            <a:xfrm>
              <a:off x="9366478" y="-15876"/>
              <a:ext cx="995799" cy="1675374"/>
            </a:xfrm>
            <a:custGeom>
              <a:avLst/>
              <a:gdLst>
                <a:gd name="connsiteX0" fmla="*/ 691359 w 737856"/>
                <a:gd name="connsiteY0" fmla="*/ 0 h 1241399"/>
                <a:gd name="connsiteX1" fmla="*/ 737856 w 737856"/>
                <a:gd name="connsiteY1" fmla="*/ 0 h 1241399"/>
                <a:gd name="connsiteX2" fmla="*/ 713003 w 737856"/>
                <a:gd name="connsiteY2" fmla="*/ 43046 h 1241399"/>
                <a:gd name="connsiteX3" fmla="*/ 21133 w 737856"/>
                <a:gd name="connsiteY3" fmla="*/ 1241399 h 1241399"/>
                <a:gd name="connsiteX4" fmla="*/ 0 w 737856"/>
                <a:gd name="connsiteY4" fmla="*/ 1197470 h 1241399"/>
                <a:gd name="connsiteX5" fmla="*/ 660831 w 737856"/>
                <a:gd name="connsiteY5" fmla="*/ 52877 h 1241399"/>
                <a:gd name="connsiteX6" fmla="*/ 691359 w 737856"/>
                <a:gd name="connsiteY6" fmla="*/ 0 h 1241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7856" h="1241399">
                  <a:moveTo>
                    <a:pt x="691359" y="0"/>
                  </a:moveTo>
                  <a:lnTo>
                    <a:pt x="737856" y="0"/>
                  </a:lnTo>
                  <a:lnTo>
                    <a:pt x="713003" y="43046"/>
                  </a:lnTo>
                  <a:cubicBezTo>
                    <a:pt x="578920" y="275285"/>
                    <a:pt x="364386" y="646867"/>
                    <a:pt x="21133" y="1241399"/>
                  </a:cubicBezTo>
                  <a:cubicBezTo>
                    <a:pt x="13803" y="1227252"/>
                    <a:pt x="6472" y="1213104"/>
                    <a:pt x="0" y="1197470"/>
                  </a:cubicBezTo>
                  <a:cubicBezTo>
                    <a:pt x="0" y="1197470"/>
                    <a:pt x="0" y="1197470"/>
                    <a:pt x="660831" y="52877"/>
                  </a:cubicBezTo>
                  <a:lnTo>
                    <a:pt x="69135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7" name="任意多边形 116"/>
            <p:cNvSpPr/>
            <p:nvPr>
              <p:custDataLst>
                <p:tags r:id="rId14"/>
              </p:custDataLst>
            </p:nvPr>
          </p:nvSpPr>
          <p:spPr>
            <a:xfrm>
              <a:off x="9478515" y="-15876"/>
              <a:ext cx="1066392" cy="1785584"/>
            </a:xfrm>
            <a:custGeom>
              <a:avLst/>
              <a:gdLst>
                <a:gd name="connsiteX0" fmla="*/ 743667 w 790163"/>
                <a:gd name="connsiteY0" fmla="*/ 0 h 1323061"/>
                <a:gd name="connsiteX1" fmla="*/ 790163 w 790163"/>
                <a:gd name="connsiteY1" fmla="*/ 0 h 1323061"/>
                <a:gd name="connsiteX2" fmla="*/ 738294 w 790163"/>
                <a:gd name="connsiteY2" fmla="*/ 89838 h 1323061"/>
                <a:gd name="connsiteX3" fmla="*/ 26293 w 790163"/>
                <a:gd name="connsiteY3" fmla="*/ 1323061 h 1323061"/>
                <a:gd name="connsiteX4" fmla="*/ 0 w 790163"/>
                <a:gd name="connsiteY4" fmla="*/ 1288068 h 1323061"/>
                <a:gd name="connsiteX5" fmla="*/ 688336 w 790163"/>
                <a:gd name="connsiteY5" fmla="*/ 95836 h 1323061"/>
                <a:gd name="connsiteX6" fmla="*/ 743667 w 790163"/>
                <a:gd name="connsiteY6" fmla="*/ 0 h 1323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163" h="1323061">
                  <a:moveTo>
                    <a:pt x="743667" y="0"/>
                  </a:moveTo>
                  <a:lnTo>
                    <a:pt x="790163" y="0"/>
                  </a:lnTo>
                  <a:lnTo>
                    <a:pt x="738294" y="89838"/>
                  </a:lnTo>
                  <a:cubicBezTo>
                    <a:pt x="600310" y="328835"/>
                    <a:pt x="379534" y="711229"/>
                    <a:pt x="26293" y="1323061"/>
                  </a:cubicBezTo>
                  <a:cubicBezTo>
                    <a:pt x="17243" y="1311892"/>
                    <a:pt x="8193" y="1300723"/>
                    <a:pt x="0" y="1288068"/>
                  </a:cubicBezTo>
                  <a:cubicBezTo>
                    <a:pt x="0" y="1288068"/>
                    <a:pt x="0" y="1288068"/>
                    <a:pt x="688336" y="95836"/>
                  </a:cubicBezTo>
                  <a:lnTo>
                    <a:pt x="743667"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8" name="任意多边形 115"/>
            <p:cNvSpPr/>
            <p:nvPr>
              <p:custDataLst>
                <p:tags r:id="rId15"/>
              </p:custDataLst>
            </p:nvPr>
          </p:nvSpPr>
          <p:spPr>
            <a:xfrm>
              <a:off x="9598080" y="-15877"/>
              <a:ext cx="1126689" cy="1877994"/>
            </a:xfrm>
            <a:custGeom>
              <a:avLst/>
              <a:gdLst>
                <a:gd name="connsiteX0" fmla="*/ 788345 w 834841"/>
                <a:gd name="connsiteY0" fmla="*/ 0 h 1391534"/>
                <a:gd name="connsiteX1" fmla="*/ 834841 w 834841"/>
                <a:gd name="connsiteY1" fmla="*/ 0 h 1391534"/>
                <a:gd name="connsiteX2" fmla="*/ 815980 w 834841"/>
                <a:gd name="connsiteY2" fmla="*/ 32668 h 1391534"/>
                <a:gd name="connsiteX3" fmla="*/ 31438 w 834841"/>
                <a:gd name="connsiteY3" fmla="*/ 1391534 h 1391534"/>
                <a:gd name="connsiteX4" fmla="*/ 0 w 834841"/>
                <a:gd name="connsiteY4" fmla="*/ 1365455 h 1391534"/>
                <a:gd name="connsiteX5" fmla="*/ 780748 w 834841"/>
                <a:gd name="connsiteY5" fmla="*/ 13159 h 1391534"/>
                <a:gd name="connsiteX6" fmla="*/ 788345 w 834841"/>
                <a:gd name="connsiteY6" fmla="*/ 0 h 13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4841" h="1391534">
                  <a:moveTo>
                    <a:pt x="788345" y="0"/>
                  </a:moveTo>
                  <a:lnTo>
                    <a:pt x="834841" y="0"/>
                  </a:lnTo>
                  <a:lnTo>
                    <a:pt x="815980" y="32668"/>
                  </a:lnTo>
                  <a:cubicBezTo>
                    <a:pt x="683864" y="261500"/>
                    <a:pt x="448991" y="668312"/>
                    <a:pt x="31438" y="1391534"/>
                  </a:cubicBezTo>
                  <a:cubicBezTo>
                    <a:pt x="20672" y="1383337"/>
                    <a:pt x="9907" y="1375139"/>
                    <a:pt x="0" y="1365455"/>
                  </a:cubicBezTo>
                  <a:cubicBezTo>
                    <a:pt x="0" y="1365455"/>
                    <a:pt x="0" y="1365455"/>
                    <a:pt x="780748" y="13159"/>
                  </a:cubicBezTo>
                  <a:lnTo>
                    <a:pt x="788345"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19" name="任意多边形 114"/>
            <p:cNvSpPr/>
            <p:nvPr>
              <p:custDataLst>
                <p:tags r:id="rId16"/>
              </p:custDataLst>
            </p:nvPr>
          </p:nvSpPr>
          <p:spPr>
            <a:xfrm>
              <a:off x="9730418" y="-15876"/>
              <a:ext cx="1176980" cy="1953062"/>
            </a:xfrm>
            <a:custGeom>
              <a:avLst/>
              <a:gdLst>
                <a:gd name="connsiteX0" fmla="*/ 825609 w 872105"/>
                <a:gd name="connsiteY0" fmla="*/ 0 h 1447157"/>
                <a:gd name="connsiteX1" fmla="*/ 872105 w 872105"/>
                <a:gd name="connsiteY1" fmla="*/ 0 h 1447157"/>
                <a:gd name="connsiteX2" fmla="*/ 868689 w 872105"/>
                <a:gd name="connsiteY2" fmla="*/ 5916 h 1447157"/>
                <a:gd name="connsiteX3" fmla="*/ 36588 w 872105"/>
                <a:gd name="connsiteY3" fmla="*/ 1447157 h 1447157"/>
                <a:gd name="connsiteX4" fmla="*/ 1453 w 872105"/>
                <a:gd name="connsiteY4" fmla="*/ 1430836 h 1447157"/>
                <a:gd name="connsiteX5" fmla="*/ 0 w 872105"/>
                <a:gd name="connsiteY5" fmla="*/ 1429997 h 1447157"/>
                <a:gd name="connsiteX6" fmla="*/ 786405 w 872105"/>
                <a:gd name="connsiteY6" fmla="*/ 67903 h 1447157"/>
                <a:gd name="connsiteX7" fmla="*/ 825609 w 872105"/>
                <a:gd name="connsiteY7" fmla="*/ 0 h 1447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2105" h="1447157">
                  <a:moveTo>
                    <a:pt x="825609" y="0"/>
                  </a:moveTo>
                  <a:lnTo>
                    <a:pt x="872105" y="0"/>
                  </a:lnTo>
                  <a:lnTo>
                    <a:pt x="868689" y="5916"/>
                  </a:lnTo>
                  <a:cubicBezTo>
                    <a:pt x="749817" y="211808"/>
                    <a:pt x="512074" y="623591"/>
                    <a:pt x="36588" y="1447157"/>
                  </a:cubicBezTo>
                  <a:cubicBezTo>
                    <a:pt x="24832" y="1442352"/>
                    <a:pt x="12350" y="1437128"/>
                    <a:pt x="1453" y="1430836"/>
                  </a:cubicBezTo>
                  <a:cubicBezTo>
                    <a:pt x="726" y="1430417"/>
                    <a:pt x="726" y="1430417"/>
                    <a:pt x="0" y="1429997"/>
                  </a:cubicBezTo>
                  <a:cubicBezTo>
                    <a:pt x="0" y="1429997"/>
                    <a:pt x="0" y="1429997"/>
                    <a:pt x="786405" y="67903"/>
                  </a:cubicBezTo>
                  <a:lnTo>
                    <a:pt x="82560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0" name="任意多边形 113"/>
            <p:cNvSpPr/>
            <p:nvPr>
              <p:custDataLst>
                <p:tags r:id="rId17"/>
              </p:custDataLst>
            </p:nvPr>
          </p:nvSpPr>
          <p:spPr>
            <a:xfrm>
              <a:off x="9872180" y="-15876"/>
              <a:ext cx="1217844" cy="2011807"/>
            </a:xfrm>
            <a:custGeom>
              <a:avLst/>
              <a:gdLst>
                <a:gd name="connsiteX0" fmla="*/ 855889 w 902384"/>
                <a:gd name="connsiteY0" fmla="*/ 0 h 1490685"/>
                <a:gd name="connsiteX1" fmla="*/ 902384 w 902384"/>
                <a:gd name="connsiteY1" fmla="*/ 0 h 1490685"/>
                <a:gd name="connsiteX2" fmla="*/ 897132 w 902384"/>
                <a:gd name="connsiteY2" fmla="*/ 9096 h 1490685"/>
                <a:gd name="connsiteX3" fmla="*/ 41736 w 902384"/>
                <a:gd name="connsiteY3" fmla="*/ 1490685 h 1490685"/>
                <a:gd name="connsiteX4" fmla="*/ 0 w 902384"/>
                <a:gd name="connsiteY4" fmla="*/ 1482442 h 1490685"/>
                <a:gd name="connsiteX5" fmla="*/ 780554 w 902384"/>
                <a:gd name="connsiteY5" fmla="*/ 130483 h 1490685"/>
                <a:gd name="connsiteX6" fmla="*/ 855889 w 902384"/>
                <a:gd name="connsiteY6" fmla="*/ 0 h 1490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384" h="1490685">
                  <a:moveTo>
                    <a:pt x="855889" y="0"/>
                  </a:moveTo>
                  <a:lnTo>
                    <a:pt x="902384" y="0"/>
                  </a:lnTo>
                  <a:lnTo>
                    <a:pt x="897132" y="9096"/>
                  </a:lnTo>
                  <a:cubicBezTo>
                    <a:pt x="796618" y="183191"/>
                    <a:pt x="566871" y="581124"/>
                    <a:pt x="41736" y="1490685"/>
                  </a:cubicBezTo>
                  <a:cubicBezTo>
                    <a:pt x="26680" y="1489919"/>
                    <a:pt x="13340" y="1486181"/>
                    <a:pt x="0" y="1482442"/>
                  </a:cubicBezTo>
                  <a:cubicBezTo>
                    <a:pt x="0" y="1482442"/>
                    <a:pt x="0" y="1482442"/>
                    <a:pt x="780554" y="130483"/>
                  </a:cubicBezTo>
                  <a:lnTo>
                    <a:pt x="8558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1" name="任意多边形 112"/>
            <p:cNvSpPr/>
            <p:nvPr>
              <p:custDataLst>
                <p:tags r:id="rId18"/>
              </p:custDataLst>
            </p:nvPr>
          </p:nvSpPr>
          <p:spPr>
            <a:xfrm>
              <a:off x="10022332" y="-15876"/>
              <a:ext cx="1250320" cy="2057325"/>
            </a:xfrm>
            <a:custGeom>
              <a:avLst/>
              <a:gdLst>
                <a:gd name="connsiteX0" fmla="*/ 879952 w 926448"/>
                <a:gd name="connsiteY0" fmla="*/ 0 h 1524413"/>
                <a:gd name="connsiteX1" fmla="*/ 926448 w 926448"/>
                <a:gd name="connsiteY1" fmla="*/ 0 h 1524413"/>
                <a:gd name="connsiteX2" fmla="*/ 922230 w 926448"/>
                <a:gd name="connsiteY2" fmla="*/ 7306 h 1524413"/>
                <a:gd name="connsiteX3" fmla="*/ 47757 w 926448"/>
                <a:gd name="connsiteY3" fmla="*/ 1521937 h 1524413"/>
                <a:gd name="connsiteX4" fmla="*/ 0 w 926448"/>
                <a:gd name="connsiteY4" fmla="*/ 1524123 h 1524413"/>
                <a:gd name="connsiteX5" fmla="*/ 843482 w 926448"/>
                <a:gd name="connsiteY5" fmla="*/ 63168 h 1524413"/>
                <a:gd name="connsiteX6" fmla="*/ 879952 w 926448"/>
                <a:gd name="connsiteY6" fmla="*/ 0 h 152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6448" h="1524413">
                  <a:moveTo>
                    <a:pt x="879952" y="0"/>
                  </a:moveTo>
                  <a:lnTo>
                    <a:pt x="926448" y="0"/>
                  </a:lnTo>
                  <a:lnTo>
                    <a:pt x="922230" y="7306"/>
                  </a:lnTo>
                  <a:cubicBezTo>
                    <a:pt x="861671" y="112197"/>
                    <a:pt x="667882" y="447850"/>
                    <a:pt x="47757" y="1521937"/>
                  </a:cubicBezTo>
                  <a:cubicBezTo>
                    <a:pt x="30979" y="1524154"/>
                    <a:pt x="15060" y="1524882"/>
                    <a:pt x="0" y="1524123"/>
                  </a:cubicBezTo>
                  <a:cubicBezTo>
                    <a:pt x="0" y="1524123"/>
                    <a:pt x="0" y="1524123"/>
                    <a:pt x="843482" y="63168"/>
                  </a:cubicBezTo>
                  <a:lnTo>
                    <a:pt x="879952"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2" name="任意多边形 111"/>
            <p:cNvSpPr/>
            <p:nvPr>
              <p:custDataLst>
                <p:tags r:id="rId19"/>
              </p:custDataLst>
            </p:nvPr>
          </p:nvSpPr>
          <p:spPr>
            <a:xfrm>
              <a:off x="10185663" y="-2916"/>
              <a:ext cx="1222136" cy="2077396"/>
            </a:xfrm>
            <a:custGeom>
              <a:avLst/>
              <a:gdLst>
                <a:gd name="connsiteX0" fmla="*/ 888707 w 905564"/>
                <a:gd name="connsiteY0" fmla="*/ 0 h 1539285"/>
                <a:gd name="connsiteX1" fmla="*/ 905564 w 905564"/>
                <a:gd name="connsiteY1" fmla="*/ 51334 h 1539285"/>
                <a:gd name="connsiteX2" fmla="*/ 52886 w 905564"/>
                <a:gd name="connsiteY2" fmla="*/ 1528217 h 1539285"/>
                <a:gd name="connsiteX3" fmla="*/ 0 w 905564"/>
                <a:gd name="connsiteY3" fmla="*/ 1539285 h 1539285"/>
                <a:gd name="connsiteX4" fmla="*/ 888707 w 905564"/>
                <a:gd name="connsiteY4" fmla="*/ 0 h 15392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5564" h="1539285">
                  <a:moveTo>
                    <a:pt x="888707" y="0"/>
                  </a:moveTo>
                  <a:cubicBezTo>
                    <a:pt x="895184" y="15625"/>
                    <a:pt x="900803" y="32737"/>
                    <a:pt x="905564" y="51334"/>
                  </a:cubicBezTo>
                  <a:cubicBezTo>
                    <a:pt x="905564" y="51334"/>
                    <a:pt x="905564" y="51334"/>
                    <a:pt x="52886" y="1528217"/>
                  </a:cubicBezTo>
                  <a:cubicBezTo>
                    <a:pt x="34399" y="1533392"/>
                    <a:pt x="16771" y="1537082"/>
                    <a:pt x="0" y="1539285"/>
                  </a:cubicBezTo>
                  <a:cubicBezTo>
                    <a:pt x="0" y="1539285"/>
                    <a:pt x="0" y="1539285"/>
                    <a:pt x="88870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3" name="任意多边形 110"/>
            <p:cNvSpPr/>
            <p:nvPr>
              <p:custDataLst>
                <p:tags r:id="rId20"/>
              </p:custDataLst>
            </p:nvPr>
          </p:nvSpPr>
          <p:spPr>
            <a:xfrm>
              <a:off x="10357701" y="139301"/>
              <a:ext cx="1137436" cy="1948727"/>
            </a:xfrm>
            <a:custGeom>
              <a:avLst/>
              <a:gdLst>
                <a:gd name="connsiteX0" fmla="*/ 833662 w 842804"/>
                <a:gd name="connsiteY0" fmla="*/ 0 h 1443945"/>
                <a:gd name="connsiteX1" fmla="*/ 842804 w 842804"/>
                <a:gd name="connsiteY1" fmla="*/ 64699 h 1443945"/>
                <a:gd name="connsiteX2" fmla="*/ 60602 w 842804"/>
                <a:gd name="connsiteY2" fmla="*/ 1419512 h 1443945"/>
                <a:gd name="connsiteX3" fmla="*/ 0 w 842804"/>
                <a:gd name="connsiteY3" fmla="*/ 1443945 h 1443945"/>
                <a:gd name="connsiteX4" fmla="*/ 833662 w 842804"/>
                <a:gd name="connsiteY4" fmla="*/ 0 h 1443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2804" h="1443945">
                  <a:moveTo>
                    <a:pt x="833662" y="0"/>
                  </a:moveTo>
                  <a:cubicBezTo>
                    <a:pt x="838294" y="20500"/>
                    <a:pt x="841341" y="42067"/>
                    <a:pt x="842804" y="64699"/>
                  </a:cubicBezTo>
                  <a:cubicBezTo>
                    <a:pt x="842804" y="64699"/>
                    <a:pt x="842804" y="64699"/>
                    <a:pt x="60602" y="1419512"/>
                  </a:cubicBezTo>
                  <a:cubicBezTo>
                    <a:pt x="40270" y="1429561"/>
                    <a:pt x="20070" y="1437706"/>
                    <a:pt x="0" y="1443945"/>
                  </a:cubicBezTo>
                  <a:cubicBezTo>
                    <a:pt x="0" y="1443945"/>
                    <a:pt x="0" y="1443945"/>
                    <a:pt x="833662"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4" name="任意多边形 109"/>
            <p:cNvSpPr/>
            <p:nvPr>
              <p:custDataLst>
                <p:tags r:id="rId21"/>
              </p:custDataLst>
            </p:nvPr>
          </p:nvSpPr>
          <p:spPr>
            <a:xfrm>
              <a:off x="10546195" y="307619"/>
              <a:ext cx="1023884" cy="1770248"/>
            </a:xfrm>
            <a:custGeom>
              <a:avLst/>
              <a:gdLst>
                <a:gd name="connsiteX0" fmla="*/ 757309 w 758666"/>
                <a:gd name="connsiteY0" fmla="*/ 0 h 1311698"/>
                <a:gd name="connsiteX1" fmla="*/ 756977 w 758666"/>
                <a:gd name="connsiteY1" fmla="*/ 81107 h 1311698"/>
                <a:gd name="connsiteX2" fmla="*/ 70075 w 758666"/>
                <a:gd name="connsiteY2" fmla="*/ 1270857 h 1311698"/>
                <a:gd name="connsiteX3" fmla="*/ 0 w 758666"/>
                <a:gd name="connsiteY3" fmla="*/ 1311698 h 1311698"/>
                <a:gd name="connsiteX4" fmla="*/ 757309 w 758666"/>
                <a:gd name="connsiteY4" fmla="*/ 0 h 1311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666" h="1311698">
                  <a:moveTo>
                    <a:pt x="757309" y="0"/>
                  </a:moveTo>
                  <a:cubicBezTo>
                    <a:pt x="759356" y="24976"/>
                    <a:pt x="758959" y="52508"/>
                    <a:pt x="756977" y="81107"/>
                  </a:cubicBezTo>
                  <a:cubicBezTo>
                    <a:pt x="756977" y="81107"/>
                    <a:pt x="756977" y="81107"/>
                    <a:pt x="70075" y="1270857"/>
                  </a:cubicBezTo>
                  <a:cubicBezTo>
                    <a:pt x="46298" y="1286873"/>
                    <a:pt x="22653" y="1300983"/>
                    <a:pt x="0" y="1311698"/>
                  </a:cubicBezTo>
                  <a:cubicBezTo>
                    <a:pt x="0" y="1311698"/>
                    <a:pt x="0" y="1311698"/>
                    <a:pt x="757309"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5" name="任意多边形 108"/>
            <p:cNvSpPr/>
            <p:nvPr>
              <p:custDataLst>
                <p:tags r:id="rId22"/>
              </p:custDataLst>
            </p:nvPr>
          </p:nvSpPr>
          <p:spPr>
            <a:xfrm>
              <a:off x="10753860" y="509144"/>
              <a:ext cx="880668" cy="1525362"/>
            </a:xfrm>
            <a:custGeom>
              <a:avLst/>
              <a:gdLst>
                <a:gd name="connsiteX0" fmla="*/ 652547 w 652547"/>
                <a:gd name="connsiteY0" fmla="*/ 0 h 1130245"/>
                <a:gd name="connsiteX1" fmla="*/ 636760 w 652547"/>
                <a:gd name="connsiteY1" fmla="*/ 107876 h 1130245"/>
                <a:gd name="connsiteX2" fmla="*/ 85530 w 652547"/>
                <a:gd name="connsiteY2" fmla="*/ 1062635 h 1130245"/>
                <a:gd name="connsiteX3" fmla="*/ 0 w 652547"/>
                <a:gd name="connsiteY3" fmla="*/ 1130245 h 1130245"/>
                <a:gd name="connsiteX4" fmla="*/ 652547 w 652547"/>
                <a:gd name="connsiteY4" fmla="*/ 0 h 1130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547" h="1130245">
                  <a:moveTo>
                    <a:pt x="652547" y="0"/>
                  </a:moveTo>
                  <a:cubicBezTo>
                    <a:pt x="648584" y="35387"/>
                    <a:pt x="643894" y="70354"/>
                    <a:pt x="636760" y="107876"/>
                  </a:cubicBezTo>
                  <a:cubicBezTo>
                    <a:pt x="636760" y="107876"/>
                    <a:pt x="636760" y="107876"/>
                    <a:pt x="85530" y="1062635"/>
                  </a:cubicBezTo>
                  <a:cubicBezTo>
                    <a:pt x="56601" y="1087574"/>
                    <a:pt x="28664" y="1109119"/>
                    <a:pt x="0" y="1130245"/>
                  </a:cubicBezTo>
                  <a:cubicBezTo>
                    <a:pt x="0" y="1130245"/>
                    <a:pt x="0" y="1130245"/>
                    <a:pt x="652547"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6" name="任意多边形 107"/>
            <p:cNvSpPr/>
            <p:nvPr>
              <p:custDataLst>
                <p:tags r:id="rId23"/>
              </p:custDataLst>
            </p:nvPr>
          </p:nvSpPr>
          <p:spPr>
            <a:xfrm>
              <a:off x="10993875" y="766703"/>
              <a:ext cx="674581" cy="1168406"/>
            </a:xfrm>
            <a:custGeom>
              <a:avLst/>
              <a:gdLst>
                <a:gd name="connsiteX0" fmla="*/ 499843 w 499843"/>
                <a:gd name="connsiteY0" fmla="*/ 0 h 865752"/>
                <a:gd name="connsiteX1" fmla="*/ 449689 w 499843"/>
                <a:gd name="connsiteY1" fmla="*/ 167400 h 865752"/>
                <a:gd name="connsiteX2" fmla="*/ 119896 w 499843"/>
                <a:gd name="connsiteY2" fmla="*/ 738618 h 865752"/>
                <a:gd name="connsiteX3" fmla="*/ 0 w 499843"/>
                <a:gd name="connsiteY3" fmla="*/ 865752 h 865752"/>
                <a:gd name="connsiteX4" fmla="*/ 499843 w 499843"/>
                <a:gd name="connsiteY4" fmla="*/ 0 h 8657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43" h="865752">
                  <a:moveTo>
                    <a:pt x="499843" y="0"/>
                  </a:moveTo>
                  <a:cubicBezTo>
                    <a:pt x="487022" y="54083"/>
                    <a:pt x="470304" y="109883"/>
                    <a:pt x="449689" y="167400"/>
                  </a:cubicBezTo>
                  <a:cubicBezTo>
                    <a:pt x="449689" y="167400"/>
                    <a:pt x="449689" y="167400"/>
                    <a:pt x="119896" y="738618"/>
                  </a:cubicBezTo>
                  <a:cubicBezTo>
                    <a:pt x="80393" y="785230"/>
                    <a:pt x="40427" y="827608"/>
                    <a:pt x="0" y="865752"/>
                  </a:cubicBezTo>
                  <a:cubicBezTo>
                    <a:pt x="0" y="865752"/>
                    <a:pt x="0" y="865752"/>
                    <a:pt x="499843" y="0"/>
                  </a:cubicBez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27" name="任意多边形 106"/>
            <p:cNvSpPr/>
            <p:nvPr>
              <p:custDataLst>
                <p:tags r:id="rId24"/>
              </p:custDataLst>
            </p:nvPr>
          </p:nvSpPr>
          <p:spPr>
            <a:xfrm>
              <a:off x="11322880" y="1180787"/>
              <a:ext cx="286367" cy="496002"/>
            </a:xfrm>
            <a:custGeom>
              <a:avLst/>
              <a:gdLst>
                <a:gd name="connsiteX0" fmla="*/ 212189 w 212189"/>
                <a:gd name="connsiteY0" fmla="*/ 0 h 367522"/>
                <a:gd name="connsiteX1" fmla="*/ 127623 w 212189"/>
                <a:gd name="connsiteY1" fmla="*/ 196191 h 367522"/>
                <a:gd name="connsiteX2" fmla="*/ 0 w 212189"/>
                <a:gd name="connsiteY2" fmla="*/ 367522 h 367522"/>
                <a:gd name="connsiteX3" fmla="*/ 212189 w 212189"/>
                <a:gd name="connsiteY3" fmla="*/ 0 h 367522"/>
              </a:gdLst>
              <a:ahLst/>
              <a:cxnLst>
                <a:cxn ang="0">
                  <a:pos x="connsiteX0" y="connsiteY0"/>
                </a:cxn>
                <a:cxn ang="0">
                  <a:pos x="connsiteX1" y="connsiteY1"/>
                </a:cxn>
                <a:cxn ang="0">
                  <a:pos x="connsiteX2" y="connsiteY2"/>
                </a:cxn>
                <a:cxn ang="0">
                  <a:pos x="connsiteX3" y="connsiteY3"/>
                </a:cxn>
              </a:cxnLst>
              <a:rect l="l" t="t" r="r" b="b"/>
              <a:pathLst>
                <a:path w="212189" h="367522">
                  <a:moveTo>
                    <a:pt x="212189" y="0"/>
                  </a:moveTo>
                  <a:cubicBezTo>
                    <a:pt x="191805" y="67268"/>
                    <a:pt x="164414" y="132467"/>
                    <a:pt x="127623" y="196191"/>
                  </a:cubicBezTo>
                  <a:cubicBezTo>
                    <a:pt x="90832" y="259914"/>
                    <a:pt x="48064" y="316235"/>
                    <a:pt x="0" y="367522"/>
                  </a:cubicBezTo>
                  <a:lnTo>
                    <a:pt x="212189" y="0"/>
                  </a:lnTo>
                  <a:close/>
                </a:path>
              </a:pathLst>
            </a:cu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grpSp>
      <p:sp>
        <p:nvSpPr>
          <p:cNvPr id="6" name="文本框 5"/>
          <p:cNvSpPr txBox="1"/>
          <p:nvPr>
            <p:custDataLst>
              <p:tags r:id="rId5"/>
            </p:custDataLst>
          </p:nvPr>
        </p:nvSpPr>
        <p:spPr>
          <a:xfrm>
            <a:off x="609486" y="609480"/>
            <a:ext cx="10973029" cy="1221600"/>
          </a:xfrm>
          <a:prstGeom prst="rect">
            <a:avLst/>
          </a:prstGeom>
          <a:noFill/>
        </p:spPr>
        <p:txBody>
          <a:bodyPr wrap="square" lIns="63500" tIns="25400" rIns="63500" bIns="25400" rtlCol="0" anchor="b" anchorCtr="0">
            <a:normAutofit/>
          </a:bodyPr>
          <a:lstStyle/>
          <a:p>
            <a:pPr marL="0" indent="0" algn="l">
              <a:lnSpc>
                <a:spcPct val="100000"/>
              </a:lnSpc>
              <a:spcBef>
                <a:spcPts val="0"/>
              </a:spcBef>
              <a:spcAft>
                <a:spcPts val="0"/>
              </a:spcAft>
              <a:buSzPct val="100000"/>
              <a:buNone/>
            </a:pPr>
            <a:r>
              <a:rPr lang="en-US" altLang="zh-CN" sz="4900" b="1" spc="330" dirty="0">
                <a:solidFill>
                  <a:schemeClr val="accent1"/>
                </a:solidFill>
                <a:uFillTx/>
                <a:latin typeface="微软雅黑" panose="020B0503020204020204" charset="-122"/>
                <a:ea typeface="微软雅黑" panose="020B0503020204020204" charset="-122"/>
              </a:rPr>
              <a:t>parameter tuning</a:t>
            </a:r>
          </a:p>
        </p:txBody>
      </p:sp>
      <p:pic>
        <p:nvPicPr>
          <p:cNvPr id="7" name="图片 6"/>
          <p:cNvPicPr>
            <a:picLocks noChangeAspect="1"/>
          </p:cNvPicPr>
          <p:nvPr>
            <p:custDataLst>
              <p:tags r:id="rId6"/>
            </p:custDataLst>
          </p:nvPr>
        </p:nvPicPr>
        <p:blipFill rotWithShape="1">
          <a:blip r:embed="rId26"/>
          <a:srcRect/>
          <a:stretch>
            <a:fillRect/>
          </a:stretch>
        </p:blipFill>
        <p:spPr>
          <a:xfrm>
            <a:off x="609483" y="2168455"/>
            <a:ext cx="5543664" cy="3742690"/>
          </a:xfrm>
          <a:custGeom>
            <a:avLst/>
            <a:gdLst/>
            <a:ahLst/>
            <a:cxnLst>
              <a:cxn ang="3">
                <a:pos x="hc" y="t"/>
              </a:cxn>
              <a:cxn ang="cd2">
                <a:pos x="l" y="vc"/>
              </a:cxn>
              <a:cxn ang="cd4">
                <a:pos x="hc" y="b"/>
              </a:cxn>
              <a:cxn ang="0">
                <a:pos x="r" y="vc"/>
              </a:cxn>
            </a:cxnLst>
            <a:rect l="l" t="t" r="r" b="b"/>
            <a:pathLst>
              <a:path w="5280" h="4321">
                <a:moveTo>
                  <a:pt x="0" y="0"/>
                </a:moveTo>
                <a:lnTo>
                  <a:pt x="5280" y="0"/>
                </a:lnTo>
                <a:lnTo>
                  <a:pt x="5280" y="4321"/>
                </a:lnTo>
                <a:lnTo>
                  <a:pt x="0" y="4321"/>
                </a:lnTo>
                <a:lnTo>
                  <a:pt x="0" y="0"/>
                </a:lnTo>
                <a:close/>
              </a:path>
            </a:pathLst>
          </a:custGeom>
        </p:spPr>
      </p:pic>
      <p:graphicFrame>
        <p:nvGraphicFramePr>
          <p:cNvPr id="8" name="表格 7"/>
          <p:cNvGraphicFramePr>
            <a:graphicFrameLocks noGrp="1"/>
          </p:cNvGraphicFramePr>
          <p:nvPr>
            <p:custDataLst>
              <p:tags r:id="rId7"/>
            </p:custDataLst>
          </p:nvPr>
        </p:nvGraphicFramePr>
        <p:xfrm>
          <a:off x="6496167" y="2227510"/>
          <a:ext cx="5086350" cy="3624580"/>
        </p:xfrm>
        <a:graphic>
          <a:graphicData uri="http://schemas.openxmlformats.org/drawingml/2006/table">
            <a:tbl>
              <a:tblPr>
                <a:tableStyleId>{9D7B26C5-4107-4FEC-AEDC-1716B250A1EF}</a:tableStyleId>
              </a:tblPr>
              <a:tblGrid>
                <a:gridCol w="2533650">
                  <a:extLst>
                    <a:ext uri="{9D8B030D-6E8A-4147-A177-3AD203B41FA5}">
                      <a16:colId xmlns:a16="http://schemas.microsoft.com/office/drawing/2014/main" val="20000"/>
                    </a:ext>
                  </a:extLst>
                </a:gridCol>
                <a:gridCol w="1277620">
                  <a:extLst>
                    <a:ext uri="{9D8B030D-6E8A-4147-A177-3AD203B41FA5}">
                      <a16:colId xmlns:a16="http://schemas.microsoft.com/office/drawing/2014/main" val="20001"/>
                    </a:ext>
                  </a:extLst>
                </a:gridCol>
                <a:gridCol w="1275080">
                  <a:extLst>
                    <a:ext uri="{9D8B030D-6E8A-4147-A177-3AD203B41FA5}">
                      <a16:colId xmlns:a16="http://schemas.microsoft.com/office/drawing/2014/main" val="20002"/>
                    </a:ext>
                  </a:extLst>
                </a:gridCol>
              </a:tblGrid>
              <a:tr h="755650">
                <a:tc>
                  <a:txBody>
                    <a:bodyPr/>
                    <a:lstStyle/>
                    <a:p>
                      <a:pPr algn="ctr">
                        <a:lnSpc>
                          <a:spcPct val="120000"/>
                        </a:lnSpc>
                        <a:spcBef>
                          <a:spcPts val="0"/>
                        </a:spcBef>
                        <a:spcAft>
                          <a:spcPts val="0"/>
                        </a:spcAft>
                      </a:pPr>
                      <a:r>
                        <a:rPr lang="en-US" sz="1600" b="1" spc="120" dirty="0">
                          <a:effectLst/>
                          <a:latin typeface="微软雅黑" panose="020B0503020204020204" charset="-122"/>
                          <a:ea typeface="微软雅黑" panose="020B0503020204020204" charset="-122"/>
                        </a:rPr>
                        <a:t>Hyperparameter</a:t>
                      </a:r>
                    </a:p>
                  </a:txBody>
                  <a:tcPr marL="177800" marR="177800" marT="66675" marB="66675" anchor="ct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1600" b="1" spc="120" dirty="0">
                          <a:effectLst/>
                          <a:latin typeface="微软雅黑" panose="020B0503020204020204" charset="-122"/>
                          <a:ea typeface="微软雅黑" panose="020B0503020204020204" charset="-122"/>
                        </a:rPr>
                        <a:t>Before tuning</a:t>
                      </a:r>
                    </a:p>
                  </a:txBody>
                  <a:tcPr marL="177800" marR="177800" marT="66675" marB="66675" anchor="ct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sz="1600" b="1" spc="120" dirty="0">
                          <a:effectLst/>
                          <a:latin typeface="微软雅黑" panose="020B0503020204020204" charset="-122"/>
                          <a:ea typeface="微软雅黑" panose="020B0503020204020204" charset="-122"/>
                        </a:rPr>
                        <a:t>After tuning</a:t>
                      </a:r>
                    </a:p>
                  </a:txBody>
                  <a:tcPr marL="177800" marR="177800" marT="66675" marB="66675" anchor="ct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9575">
                <a:tc>
                  <a:txBody>
                    <a:bodyPr/>
                    <a:lstStyle/>
                    <a:p>
                      <a:pPr algn="ctr">
                        <a:lnSpc>
                          <a:spcPct val="120000"/>
                        </a:lnSpc>
                        <a:spcBef>
                          <a:spcPts val="0"/>
                        </a:spcBef>
                        <a:spcAft>
                          <a:spcPts val="0"/>
                        </a:spcAft>
                      </a:pPr>
                      <a:r>
                        <a:rPr lang="en-US" sz="1400" spc="120" dirty="0" err="1">
                          <a:effectLst/>
                          <a:latin typeface="微软雅黑" panose="020B0503020204020204" charset="-122"/>
                          <a:ea typeface="微软雅黑" panose="020B0503020204020204" charset="-122"/>
                        </a:rPr>
                        <a:t>learning_rate</a:t>
                      </a:r>
                    </a:p>
                  </a:txBody>
                  <a:tcPr marL="177800" marR="177800" marT="66675" marB="66675" anchor="ctr">
                    <a:lnT w="12700" cap="flat" cmpd="sng" algn="ctr">
                      <a:solidFill>
                        <a:schemeClr val="tx1"/>
                      </a:solidFill>
                      <a:prstDash val="solid"/>
                      <a:round/>
                      <a:headEnd type="none" w="med" len="med"/>
                      <a:tailEnd type="none" w="med" len="med"/>
                    </a:lnT>
                  </a:tcP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0.4</a:t>
                      </a:r>
                    </a:p>
                  </a:txBody>
                  <a:tcPr marL="177800" marR="177800" marT="66675" marB="66675" anchor="ctr">
                    <a:lnT w="12700" cap="flat" cmpd="sng" algn="ctr">
                      <a:solidFill>
                        <a:schemeClr val="tx1"/>
                      </a:solidFill>
                      <a:prstDash val="solid"/>
                      <a:round/>
                      <a:headEnd type="none" w="med" len="med"/>
                      <a:tailEnd type="none" w="med" len="med"/>
                    </a:lnT>
                  </a:tcPr>
                </a:tc>
                <a:tc>
                  <a:txBody>
                    <a:bodyPr/>
                    <a:lstStyle/>
                    <a:p>
                      <a:pPr algn="ctr">
                        <a:lnSpc>
                          <a:spcPct val="120000"/>
                        </a:lnSpc>
                        <a:spcBef>
                          <a:spcPts val="0"/>
                        </a:spcBef>
                        <a:spcAft>
                          <a:spcPts val="0"/>
                        </a:spcAft>
                      </a:pPr>
                      <a:r>
                        <a:rPr lang="en-US" altLang="zh-CN" sz="1400" spc="120">
                          <a:effectLst/>
                          <a:latin typeface="微软雅黑" panose="020B0503020204020204" charset="-122"/>
                          <a:ea typeface="微软雅黑" panose="020B0503020204020204" charset="-122"/>
                        </a:rPr>
                        <a:t>0.094</a:t>
                      </a:r>
                    </a:p>
                  </a:txBody>
                  <a:tcPr marL="177800" marR="177800" marT="66675" marB="66675"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410210">
                <a:tc>
                  <a:txBody>
                    <a:bodyPr/>
                    <a:lstStyle/>
                    <a:p>
                      <a:pPr algn="ctr">
                        <a:lnSpc>
                          <a:spcPct val="120000"/>
                        </a:lnSpc>
                        <a:spcBef>
                          <a:spcPts val="0"/>
                        </a:spcBef>
                        <a:spcAft>
                          <a:spcPts val="0"/>
                        </a:spcAft>
                      </a:pPr>
                      <a:r>
                        <a:rPr lang="en-US" sz="1400" spc="120" dirty="0" err="1">
                          <a:effectLst/>
                          <a:latin typeface="微软雅黑" panose="020B0503020204020204" charset="-122"/>
                          <a:ea typeface="微软雅黑" panose="020B0503020204020204" charset="-122"/>
                        </a:rPr>
                        <a:t>max_depth</a:t>
                      </a:r>
                    </a:p>
                  </a:txBody>
                  <a:tcPr marL="177800" marR="177800" marT="66675" marB="66675" anchor="ct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15</a:t>
                      </a:r>
                    </a:p>
                  </a:txBody>
                  <a:tcPr marL="177800" marR="177800" marT="66675" marB="66675" anchor="ct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10</a:t>
                      </a:r>
                    </a:p>
                  </a:txBody>
                  <a:tcPr marL="177800" marR="177800" marT="66675" marB="66675" anchor="ctr"/>
                </a:tc>
                <a:extLst>
                  <a:ext uri="{0D108BD9-81ED-4DB2-BD59-A6C34878D82A}">
                    <a16:rowId xmlns:a16="http://schemas.microsoft.com/office/drawing/2014/main" val="10002"/>
                  </a:ext>
                </a:extLst>
              </a:tr>
              <a:tr h="409575">
                <a:tc>
                  <a:txBody>
                    <a:bodyPr/>
                    <a:lstStyle/>
                    <a:p>
                      <a:pPr algn="ctr">
                        <a:lnSpc>
                          <a:spcPct val="120000"/>
                        </a:lnSpc>
                        <a:spcBef>
                          <a:spcPts val="0"/>
                        </a:spcBef>
                        <a:spcAft>
                          <a:spcPts val="0"/>
                        </a:spcAft>
                      </a:pPr>
                      <a:r>
                        <a:rPr lang="en-US" sz="1400" spc="120">
                          <a:effectLst/>
                          <a:latin typeface="微软雅黑" panose="020B0503020204020204" charset="-122"/>
                          <a:ea typeface="微软雅黑" panose="020B0503020204020204" charset="-122"/>
                        </a:rPr>
                        <a:t>num_leaves</a:t>
                      </a:r>
                    </a:p>
                  </a:txBody>
                  <a:tcPr marL="177800" marR="177800" marT="66675" marB="66675" anchor="ct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32</a:t>
                      </a:r>
                    </a:p>
                  </a:txBody>
                  <a:tcPr marL="177800" marR="177800" marT="66675" marB="66675" anchor="ct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12</a:t>
                      </a:r>
                    </a:p>
                  </a:txBody>
                  <a:tcPr marL="177800" marR="177800" marT="66675" marB="66675" anchor="ctr"/>
                </a:tc>
                <a:extLst>
                  <a:ext uri="{0D108BD9-81ED-4DB2-BD59-A6C34878D82A}">
                    <a16:rowId xmlns:a16="http://schemas.microsoft.com/office/drawing/2014/main" val="10003"/>
                  </a:ext>
                </a:extLst>
              </a:tr>
              <a:tr h="410210">
                <a:tc>
                  <a:txBody>
                    <a:bodyPr/>
                    <a:lstStyle/>
                    <a:p>
                      <a:pPr algn="ctr">
                        <a:lnSpc>
                          <a:spcPct val="120000"/>
                        </a:lnSpc>
                        <a:spcBef>
                          <a:spcPts val="0"/>
                        </a:spcBef>
                        <a:spcAft>
                          <a:spcPts val="0"/>
                        </a:spcAft>
                      </a:pPr>
                      <a:r>
                        <a:rPr lang="en-US" sz="1400" spc="120" dirty="0" err="1">
                          <a:effectLst/>
                          <a:latin typeface="微软雅黑" panose="020B0503020204020204" charset="-122"/>
                          <a:ea typeface="微软雅黑" panose="020B0503020204020204" charset="-122"/>
                        </a:rPr>
                        <a:t>feature_fraction</a:t>
                      </a:r>
                    </a:p>
                  </a:txBody>
                  <a:tcPr marL="177800" marR="177800" marT="66675" marB="66675" anchor="ct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0.8</a:t>
                      </a:r>
                    </a:p>
                  </a:txBody>
                  <a:tcPr marL="177800" marR="177800" marT="66675" marB="66675" anchor="ct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0.1</a:t>
                      </a:r>
                    </a:p>
                  </a:txBody>
                  <a:tcPr marL="177800" marR="177800" marT="66675" marB="66675" anchor="ctr"/>
                </a:tc>
                <a:extLst>
                  <a:ext uri="{0D108BD9-81ED-4DB2-BD59-A6C34878D82A}">
                    <a16:rowId xmlns:a16="http://schemas.microsoft.com/office/drawing/2014/main" val="10004"/>
                  </a:ext>
                </a:extLst>
              </a:tr>
              <a:tr h="409575">
                <a:tc>
                  <a:txBody>
                    <a:bodyPr/>
                    <a:lstStyle/>
                    <a:p>
                      <a:pPr algn="ctr">
                        <a:lnSpc>
                          <a:spcPct val="120000"/>
                        </a:lnSpc>
                        <a:spcBef>
                          <a:spcPts val="0"/>
                        </a:spcBef>
                        <a:spcAft>
                          <a:spcPts val="0"/>
                        </a:spcAft>
                      </a:pPr>
                      <a:r>
                        <a:rPr lang="en-US" sz="1400" spc="120">
                          <a:effectLst/>
                          <a:latin typeface="微软雅黑" panose="020B0503020204020204" charset="-122"/>
                          <a:ea typeface="微软雅黑" panose="020B0503020204020204" charset="-122"/>
                        </a:rPr>
                        <a:t>subsample</a:t>
                      </a:r>
                    </a:p>
                  </a:txBody>
                  <a:tcPr marL="177800" marR="177800" marT="66675" marB="66675" anchor="ct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0.2</a:t>
                      </a:r>
                    </a:p>
                  </a:txBody>
                  <a:tcPr marL="177800" marR="177800" marT="66675" marB="66675" anchor="ct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0.75</a:t>
                      </a:r>
                    </a:p>
                  </a:txBody>
                  <a:tcPr marL="177800" marR="177800" marT="66675" marB="66675" anchor="ctr"/>
                </a:tc>
                <a:extLst>
                  <a:ext uri="{0D108BD9-81ED-4DB2-BD59-A6C34878D82A}">
                    <a16:rowId xmlns:a16="http://schemas.microsoft.com/office/drawing/2014/main" val="10005"/>
                  </a:ext>
                </a:extLst>
              </a:tr>
              <a:tr h="410210">
                <a:tc>
                  <a:txBody>
                    <a:bodyPr/>
                    <a:lstStyle/>
                    <a:p>
                      <a:pPr algn="ctr">
                        <a:lnSpc>
                          <a:spcPct val="120000"/>
                        </a:lnSpc>
                        <a:spcBef>
                          <a:spcPts val="0"/>
                        </a:spcBef>
                        <a:spcAft>
                          <a:spcPts val="0"/>
                        </a:spcAft>
                      </a:pPr>
                      <a:r>
                        <a:rPr lang="en-US" sz="1400" spc="120">
                          <a:effectLst/>
                          <a:latin typeface="微软雅黑" panose="020B0503020204020204" charset="-122"/>
                          <a:ea typeface="微软雅黑" panose="020B0503020204020204" charset="-122"/>
                        </a:rPr>
                        <a:t>boosting</a:t>
                      </a:r>
                    </a:p>
                  </a:txBody>
                  <a:tcPr marL="177800" marR="177800" marT="66675" marB="66675" anchor="ctr"/>
                </a:tc>
                <a:tc>
                  <a:txBody>
                    <a:bodyPr/>
                    <a:lstStyle/>
                    <a:p>
                      <a:pPr algn="ctr">
                        <a:lnSpc>
                          <a:spcPct val="120000"/>
                        </a:lnSpc>
                        <a:spcBef>
                          <a:spcPts val="0"/>
                        </a:spcBef>
                        <a:spcAft>
                          <a:spcPts val="0"/>
                        </a:spcAft>
                      </a:pPr>
                      <a:r>
                        <a:rPr lang="en-US" sz="1400" spc="120">
                          <a:effectLst/>
                          <a:latin typeface="微软雅黑" panose="020B0503020204020204" charset="-122"/>
                          <a:ea typeface="微软雅黑" panose="020B0503020204020204" charset="-122"/>
                        </a:rPr>
                        <a:t>gbdt</a:t>
                      </a:r>
                    </a:p>
                  </a:txBody>
                  <a:tcPr marL="177800" marR="177800" marT="66675" marB="66675" anchor="ctr"/>
                </a:tc>
                <a:tc>
                  <a:txBody>
                    <a:bodyPr/>
                    <a:lstStyle/>
                    <a:p>
                      <a:pPr algn="ctr">
                        <a:lnSpc>
                          <a:spcPct val="120000"/>
                        </a:lnSpc>
                        <a:spcBef>
                          <a:spcPts val="0"/>
                        </a:spcBef>
                        <a:spcAft>
                          <a:spcPts val="0"/>
                        </a:spcAft>
                      </a:pPr>
                      <a:r>
                        <a:rPr lang="en-US" sz="1400" spc="120" dirty="0">
                          <a:effectLst/>
                          <a:latin typeface="微软雅黑" panose="020B0503020204020204" charset="-122"/>
                          <a:ea typeface="微软雅黑" panose="020B0503020204020204" charset="-122"/>
                        </a:rPr>
                        <a:t>dart</a:t>
                      </a:r>
                    </a:p>
                  </a:txBody>
                  <a:tcPr marL="177800" marR="177800" marT="66675" marB="66675" anchor="ctr"/>
                </a:tc>
                <a:extLst>
                  <a:ext uri="{0D108BD9-81ED-4DB2-BD59-A6C34878D82A}">
                    <a16:rowId xmlns:a16="http://schemas.microsoft.com/office/drawing/2014/main" val="10006"/>
                  </a:ext>
                </a:extLst>
              </a:tr>
              <a:tr h="409575">
                <a:tc>
                  <a:txBody>
                    <a:bodyPr/>
                    <a:lstStyle/>
                    <a:p>
                      <a:pPr algn="ctr">
                        <a:lnSpc>
                          <a:spcPct val="120000"/>
                        </a:lnSpc>
                        <a:spcBef>
                          <a:spcPts val="0"/>
                        </a:spcBef>
                        <a:spcAft>
                          <a:spcPts val="0"/>
                        </a:spcAft>
                      </a:pPr>
                      <a:r>
                        <a:rPr lang="en-US" sz="1400" spc="120" dirty="0">
                          <a:effectLst/>
                          <a:latin typeface="微软雅黑" panose="020B0503020204020204" charset="-122"/>
                          <a:ea typeface="微软雅黑" panose="020B0503020204020204" charset="-122"/>
                        </a:rPr>
                        <a:t>Score(</a:t>
                      </a:r>
                      <a:r>
                        <a:rPr lang="en-US" sz="1400" spc="120" dirty="0" err="1">
                          <a:effectLst/>
                          <a:latin typeface="微软雅黑" panose="020B0503020204020204" charset="-122"/>
                          <a:ea typeface="微软雅黑" panose="020B0503020204020204" charset="-122"/>
                        </a:rPr>
                        <a:t>auc</a:t>
                      </a:r>
                      <a:r>
                        <a:rPr lang="en-US" sz="1400" spc="120" dirty="0">
                          <a:effectLst/>
                          <a:latin typeface="微软雅黑" panose="020B0503020204020204" charset="-122"/>
                          <a:ea typeface="微软雅黑" panose="020B0503020204020204" charset="-122"/>
                        </a:rPr>
                        <a:t>)</a:t>
                      </a:r>
                    </a:p>
                  </a:txBody>
                  <a:tcPr marL="177800" marR="177800" marT="66675" marB="66675" anchor="ctr">
                    <a:lnB w="1905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0.8256</a:t>
                      </a:r>
                    </a:p>
                  </a:txBody>
                  <a:tcPr marL="177800" marR="177800" marT="66675" marB="66675" anchor="ctr">
                    <a:lnB w="19050" cap="flat" cmpd="sng" algn="ctr">
                      <a:solidFill>
                        <a:schemeClr val="tx1"/>
                      </a:solidFill>
                      <a:prstDash val="solid"/>
                      <a:round/>
                      <a:headEnd type="none" w="med" len="med"/>
                      <a:tailEnd type="none" w="med" len="med"/>
                    </a:lnB>
                  </a:tcPr>
                </a:tc>
                <a:tc>
                  <a:txBody>
                    <a:bodyPr/>
                    <a:lstStyle/>
                    <a:p>
                      <a:pPr algn="ctr">
                        <a:lnSpc>
                          <a:spcPct val="120000"/>
                        </a:lnSpc>
                        <a:spcBef>
                          <a:spcPts val="0"/>
                        </a:spcBef>
                        <a:spcAft>
                          <a:spcPts val="0"/>
                        </a:spcAft>
                      </a:pPr>
                      <a:r>
                        <a:rPr lang="en-US" altLang="zh-CN" sz="1400" spc="120" dirty="0">
                          <a:effectLst/>
                          <a:latin typeface="微软雅黑" panose="020B0503020204020204" charset="-122"/>
                          <a:ea typeface="微软雅黑" panose="020B0503020204020204" charset="-122"/>
                        </a:rPr>
                        <a:t>0.8605</a:t>
                      </a:r>
                    </a:p>
                  </a:txBody>
                  <a:tcPr marL="177800" marR="177800" marT="66675" marB="66675" anchor="ct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dirty="0"/>
              <a:t>Thanks</a:t>
            </a:r>
            <a:endParaRPr lang="zh-CN" altLang="en-US" dirty="0"/>
          </a:p>
        </p:txBody>
      </p:sp>
      <p:sp>
        <p:nvSpPr>
          <p:cNvPr id="3" name="副标题 2"/>
          <p:cNvSpPr>
            <a:spLocks noGrp="1"/>
          </p:cNvSpPr>
          <p:nvPr>
            <p:ph type="subTitle" idx="1"/>
          </p:nvPr>
        </p:nvSpPr>
        <p:spPr/>
        <p:txBody>
          <a:bodyPr>
            <a:normAutofit fontScale="85000" lnSpcReduction="10000"/>
          </a:bodyPr>
          <a:lstStyle/>
          <a:p>
            <a:r>
              <a:rPr lang="en-US" altLang="zh-CN" dirty="0"/>
              <a:t>The happiest little girl in the world is born!</a:t>
            </a:r>
            <a:endParaRPr lang="zh-CN" alt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17"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5" name="任意多边形: 形状 23"/>
          <p:cNvSpPr/>
          <p:nvPr>
            <p:custDataLst>
              <p:tags r:id="rId4"/>
            </p:custDataLst>
          </p:nvPr>
        </p:nvSpPr>
        <p:spPr>
          <a:xfrm>
            <a:off x="-3175" y="462280"/>
            <a:ext cx="5732145" cy="762000"/>
          </a:xfrm>
          <a:custGeom>
            <a:avLst/>
            <a:gdLst>
              <a:gd name="connsiteX0" fmla="*/ 0 w 5034915"/>
              <a:gd name="connsiteY0" fmla="*/ 0 h 761995"/>
              <a:gd name="connsiteX1" fmla="*/ 5034915 w 5034915"/>
              <a:gd name="connsiteY1" fmla="*/ 0 h 761995"/>
              <a:gd name="connsiteX2" fmla="*/ 5034915 w 5034915"/>
              <a:gd name="connsiteY2" fmla="*/ 761995 h 761995"/>
              <a:gd name="connsiteX3" fmla="*/ 0 w 5034915"/>
              <a:gd name="connsiteY3" fmla="*/ 761995 h 761995"/>
              <a:gd name="connsiteX4" fmla="*/ 0 w 5034915"/>
              <a:gd name="connsiteY4" fmla="*/ 0 h 761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4915" h="761995">
                <a:moveTo>
                  <a:pt x="0" y="0"/>
                </a:moveTo>
                <a:lnTo>
                  <a:pt x="5034915" y="0"/>
                </a:lnTo>
                <a:lnTo>
                  <a:pt x="5034915" y="761995"/>
                </a:lnTo>
                <a:lnTo>
                  <a:pt x="0" y="761995"/>
                </a:lnTo>
                <a:lnTo>
                  <a:pt x="0" y="0"/>
                </a:lnTo>
                <a:close/>
              </a:path>
            </a:pathLst>
          </a:custGeom>
          <a:solidFill>
            <a:schemeClr val="accent1">
              <a:lumMod val="20000"/>
              <a:lumOff val="80000"/>
            </a:schemeClr>
          </a:solidFill>
          <a:ln>
            <a:noFill/>
          </a:ln>
          <a:effectLst>
            <a:outerShdw blurRad="50800" dist="50800" dir="5400000" algn="ctr" rotWithShape="0">
              <a:schemeClr val="accent1">
                <a:lumMod val="20000"/>
                <a:lumOff val="80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buClrTx/>
              <a:buSzTx/>
              <a:buFontTx/>
            </a:pPr>
            <a:endParaRPr lang="zh-CN" altLang="en-US"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6" name="任意多边形: 形状 25"/>
          <p:cNvSpPr/>
          <p:nvPr>
            <p:custDataLst>
              <p:tags r:id="rId5"/>
            </p:custDataLst>
          </p:nvPr>
        </p:nvSpPr>
        <p:spPr>
          <a:xfrm>
            <a:off x="5726729" y="462285"/>
            <a:ext cx="451485" cy="762006"/>
          </a:xfrm>
          <a:custGeom>
            <a:avLst/>
            <a:gdLst>
              <a:gd name="connsiteX0" fmla="*/ 0 w 451485"/>
              <a:gd name="connsiteY0" fmla="*/ 0 h 762006"/>
              <a:gd name="connsiteX1" fmla="*/ 105657 w 451485"/>
              <a:gd name="connsiteY1" fmla="*/ 0 h 762006"/>
              <a:gd name="connsiteX2" fmla="*/ 451485 w 451485"/>
              <a:gd name="connsiteY2" fmla="*/ 381003 h 762006"/>
              <a:gd name="connsiteX3" fmla="*/ 105657 w 451485"/>
              <a:gd name="connsiteY3" fmla="*/ 762006 h 762006"/>
              <a:gd name="connsiteX4" fmla="*/ 0 w 451485"/>
              <a:gd name="connsiteY4" fmla="*/ 762006 h 762006"/>
              <a:gd name="connsiteX5" fmla="*/ 0 w 451485"/>
              <a:gd name="connsiteY5" fmla="*/ 761995 h 7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485" h="762006">
                <a:moveTo>
                  <a:pt x="0" y="0"/>
                </a:moveTo>
                <a:lnTo>
                  <a:pt x="105657" y="0"/>
                </a:lnTo>
                <a:cubicBezTo>
                  <a:pt x="296652" y="0"/>
                  <a:pt x="451485" y="170581"/>
                  <a:pt x="451485" y="381003"/>
                </a:cubicBezTo>
                <a:cubicBezTo>
                  <a:pt x="451485" y="591425"/>
                  <a:pt x="296652" y="762006"/>
                  <a:pt x="105657" y="762006"/>
                </a:cubicBezTo>
                <a:lnTo>
                  <a:pt x="0" y="762006"/>
                </a:lnTo>
                <a:lnTo>
                  <a:pt x="0" y="761995"/>
                </a:lnTo>
                <a:close/>
              </a:path>
            </a:pathLst>
          </a:custGeom>
          <a:solidFill>
            <a:schemeClr val="accent1">
              <a:lumMod val="20000"/>
              <a:lumOff val="80000"/>
            </a:schemeClr>
          </a:solidFill>
          <a:ln>
            <a:noFill/>
          </a:ln>
          <a:effectLst>
            <a:outerShdw blurRad="50800" dist="50800" dir="5400000" algn="ctr" rotWithShape="0">
              <a:schemeClr val="accent1">
                <a:lumMod val="20000"/>
                <a:lumOff val="80000"/>
                <a:alpha val="10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 name="矩形 7"/>
          <p:cNvSpPr/>
          <p:nvPr>
            <p:custDataLst>
              <p:tags r:id="rId6"/>
            </p:custDataLst>
          </p:nvPr>
        </p:nvSpPr>
        <p:spPr>
          <a:xfrm>
            <a:off x="0" y="1676400"/>
            <a:ext cx="12192000" cy="4127500"/>
          </a:xfrm>
          <a:prstGeom prst="rect">
            <a:avLst/>
          </a:prstGeom>
          <a:solidFill>
            <a:schemeClr val="accent1">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2" name="任意多边形: 形状 22"/>
          <p:cNvSpPr/>
          <p:nvPr>
            <p:custDataLst>
              <p:tags r:id="rId7"/>
            </p:custDataLst>
          </p:nvPr>
        </p:nvSpPr>
        <p:spPr>
          <a:xfrm>
            <a:off x="-3810" y="609600"/>
            <a:ext cx="5647055" cy="762000"/>
          </a:xfrm>
          <a:custGeom>
            <a:avLst/>
            <a:gdLst>
              <a:gd name="connsiteX0" fmla="*/ 0 w 5034915"/>
              <a:gd name="connsiteY0" fmla="*/ 0 h 761995"/>
              <a:gd name="connsiteX1" fmla="*/ 5034915 w 5034915"/>
              <a:gd name="connsiteY1" fmla="*/ 0 h 761995"/>
              <a:gd name="connsiteX2" fmla="*/ 5034915 w 5034915"/>
              <a:gd name="connsiteY2" fmla="*/ 761995 h 761995"/>
              <a:gd name="connsiteX3" fmla="*/ 0 w 5034915"/>
              <a:gd name="connsiteY3" fmla="*/ 761995 h 761995"/>
              <a:gd name="connsiteX4" fmla="*/ 0 w 5034915"/>
              <a:gd name="connsiteY4" fmla="*/ 0 h 761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4915" h="761995">
                <a:moveTo>
                  <a:pt x="0" y="0"/>
                </a:moveTo>
                <a:lnTo>
                  <a:pt x="5034915" y="0"/>
                </a:lnTo>
                <a:lnTo>
                  <a:pt x="5034915" y="761995"/>
                </a:lnTo>
                <a:lnTo>
                  <a:pt x="0" y="761995"/>
                </a:lnTo>
                <a:lnTo>
                  <a:pt x="0"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120000"/>
              </a:lnSpc>
              <a:buClrTx/>
              <a:buSzTx/>
              <a:buFontTx/>
            </a:pPr>
            <a:endParaRPr lang="zh-CN" altLang="en-US"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4" name="任意多边形: 形状 24"/>
          <p:cNvSpPr/>
          <p:nvPr>
            <p:custDataLst>
              <p:tags r:id="rId8"/>
            </p:custDataLst>
          </p:nvPr>
        </p:nvSpPr>
        <p:spPr>
          <a:xfrm>
            <a:off x="5638464" y="609605"/>
            <a:ext cx="451485" cy="762006"/>
          </a:xfrm>
          <a:custGeom>
            <a:avLst/>
            <a:gdLst>
              <a:gd name="connsiteX0" fmla="*/ 0 w 451485"/>
              <a:gd name="connsiteY0" fmla="*/ 0 h 762006"/>
              <a:gd name="connsiteX1" fmla="*/ 105657 w 451485"/>
              <a:gd name="connsiteY1" fmla="*/ 0 h 762006"/>
              <a:gd name="connsiteX2" fmla="*/ 451485 w 451485"/>
              <a:gd name="connsiteY2" fmla="*/ 381003 h 762006"/>
              <a:gd name="connsiteX3" fmla="*/ 105657 w 451485"/>
              <a:gd name="connsiteY3" fmla="*/ 762006 h 762006"/>
              <a:gd name="connsiteX4" fmla="*/ 0 w 451485"/>
              <a:gd name="connsiteY4" fmla="*/ 762006 h 762006"/>
              <a:gd name="connsiteX5" fmla="*/ 0 w 451485"/>
              <a:gd name="connsiteY5" fmla="*/ 761995 h 762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1485" h="762006">
                <a:moveTo>
                  <a:pt x="0" y="0"/>
                </a:moveTo>
                <a:lnTo>
                  <a:pt x="105657" y="0"/>
                </a:lnTo>
                <a:cubicBezTo>
                  <a:pt x="296652" y="0"/>
                  <a:pt x="451485" y="170581"/>
                  <a:pt x="451485" y="381003"/>
                </a:cubicBezTo>
                <a:cubicBezTo>
                  <a:pt x="451485" y="591425"/>
                  <a:pt x="296652" y="762006"/>
                  <a:pt x="105657" y="762006"/>
                </a:cubicBezTo>
                <a:lnTo>
                  <a:pt x="0" y="762006"/>
                </a:lnTo>
                <a:lnTo>
                  <a:pt x="0" y="76199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1" name="Title 6"/>
          <p:cNvSpPr txBox="1"/>
          <p:nvPr>
            <p:custDataLst>
              <p:tags r:id="rId9"/>
            </p:custDataLst>
          </p:nvPr>
        </p:nvSpPr>
        <p:spPr>
          <a:xfrm>
            <a:off x="609600" y="1828800"/>
            <a:ext cx="10972800" cy="4055745"/>
          </a:xfrm>
          <a:prstGeom prst="rect">
            <a:avLst/>
          </a:prstGeom>
          <a:noFill/>
          <a:ln w="3175">
            <a:noFill/>
            <a:prstDash val="dash"/>
          </a:ln>
        </p:spPr>
        <p:txBody>
          <a:bodyPr wrap="square" lIns="63500" tIns="25400" rIns="63500" bIns="25400" anchor="ctr" anchorCtr="0"/>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梯度提升决策树（Gradient Boosting Decision Tree，GBDT）是一种流行的机器学习算法，已有XGBoost和pGBRT等多种有效的实现。虽然在这些实现中已经采取了许多工程优化，但当</a:t>
            </a: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特征维数较高和数据量较大</a:t>
            </a: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时，效率和可扩展性仍然不令人满意。</a:t>
            </a:r>
          </a:p>
          <a:p>
            <a:pPr marL="0" lvl="0" indent="0" algn="l" fontAlgn="auto">
              <a:lnSpc>
                <a:spcPct val="120000"/>
              </a:lnSpc>
              <a:spcBef>
                <a:spcPts val="0"/>
              </a:spcBef>
              <a:spcAft>
                <a:spcPts val="800"/>
              </a:spcAft>
              <a:buSzPct val="100000"/>
            </a:pPr>
            <a:r>
              <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我们将新的GBDT实现称为GOSS和EFB LightGBM。我们在多个公共数据集上的实验表明，LightGBM将传统GBDT的训练过程加快了20倍以上，同时达到了几乎相同的准确率。</a:t>
            </a:r>
          </a:p>
          <a:p>
            <a:pPr marL="0" lvl="0" indent="0" algn="l" fontAlgn="auto">
              <a:lnSpc>
                <a:spcPct val="120000"/>
              </a:lnSpc>
              <a:spcBef>
                <a:spcPts val="0"/>
              </a:spcBef>
              <a:spcAft>
                <a:spcPts val="800"/>
              </a:spcAft>
              <a:buSzPct val="100000"/>
            </a:pPr>
            <a:r>
              <a:rPr lang="zh-CN" altLang="en-US" sz="16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一个主要原因是，对于每个特征，他们需要扫描所有的数据实例来估计所有可能的分裂点的信息增益，这非常耗时。为了解决这个问题，我们提出了两种新的技术：基于一致性的单边采样（GOSS）和互斥特征捆绑（EFB）。使用GOSS，我们排除了很大一部分具有小梯度的数据实例，并且仅使用其余的数据来估计信息增益。我们证明，由于具有较大梯度的数据实例在信息增益的计算中起着更重要的作用，GOSS可以用更小的数据大小获得相当准确的信息增益估计。使用EFB，我们捆绑了相互排斥的特征（即，它们很少同时取非零值），以减少特征的数量。我们证明，找到最佳捆绑的互斥性功能是NP-hard，但贪婪算法可以实现相当好的近似比（从而可以有效地减少功能的数量，而不会损害分裂点确定的准确性）。</a:t>
            </a:r>
            <a:endParaRPr lang="zh-CN" altLang="en-US" sz="16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10"/>
            </p:custDataLst>
          </p:nvPr>
        </p:nvSpPr>
        <p:spPr>
          <a:xfrm>
            <a:off x="609054" y="609605"/>
            <a:ext cx="8535289" cy="7620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en-US" altLang="zh-CN" sz="3600" b="1" spc="200" dirty="0">
                <a:solidFill>
                  <a:schemeClr val="lt1"/>
                </a:solidFill>
                <a:uFillTx/>
                <a:latin typeface="微软雅黑" panose="020B0503020204020204" charset="-122"/>
                <a:ea typeface="微软雅黑" panose="020B0503020204020204" charset="-122"/>
              </a:rPr>
              <a:t>Abstract</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1"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5" name="任意多边形 4"/>
          <p:cNvSpPr/>
          <p:nvPr>
            <p:custDataLst>
              <p:tags r:id="rId4"/>
            </p:custDataLst>
          </p:nvPr>
        </p:nvSpPr>
        <p:spPr>
          <a:xfrm>
            <a:off x="9209405" y="0"/>
            <a:ext cx="2982595" cy="2950210"/>
          </a:xfrm>
          <a:custGeom>
            <a:avLst/>
            <a:gdLst/>
            <a:ahLst/>
            <a:cxnLst>
              <a:cxn ang="3">
                <a:pos x="hc" y="t"/>
              </a:cxn>
              <a:cxn ang="cd2">
                <a:pos x="l" y="vc"/>
              </a:cxn>
              <a:cxn ang="cd4">
                <a:pos x="hc" y="b"/>
              </a:cxn>
              <a:cxn ang="0">
                <a:pos x="r" y="vc"/>
              </a:cxn>
            </a:cxnLst>
            <a:rect l="l" t="t" r="r" b="b"/>
            <a:pathLst>
              <a:path w="4697" h="4646">
                <a:moveTo>
                  <a:pt x="290" y="0"/>
                </a:moveTo>
                <a:lnTo>
                  <a:pt x="4697" y="0"/>
                </a:lnTo>
                <a:lnTo>
                  <a:pt x="4697" y="4332"/>
                </a:lnTo>
                <a:lnTo>
                  <a:pt x="4683" y="4338"/>
                </a:lnTo>
                <a:cubicBezTo>
                  <a:pt x="4261" y="4536"/>
                  <a:pt x="3789" y="4646"/>
                  <a:pt x="3292" y="4646"/>
                </a:cubicBezTo>
                <a:cubicBezTo>
                  <a:pt x="1474" y="4646"/>
                  <a:pt x="0" y="3172"/>
                  <a:pt x="0" y="1354"/>
                </a:cubicBezTo>
                <a:cubicBezTo>
                  <a:pt x="0" y="885"/>
                  <a:pt x="98" y="439"/>
                  <a:pt x="275" y="36"/>
                </a:cubicBezTo>
                <a:lnTo>
                  <a:pt x="290" y="0"/>
                </a:lnTo>
                <a:close/>
              </a:path>
            </a:pathLst>
          </a:cu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6" name="组合 5"/>
          <p:cNvGrpSpPr/>
          <p:nvPr>
            <p:custDataLst>
              <p:tags r:id="rId5"/>
            </p:custDataLst>
          </p:nvPr>
        </p:nvGrpSpPr>
        <p:grpSpPr>
          <a:xfrm>
            <a:off x="283438" y="2720560"/>
            <a:ext cx="56916" cy="2614346"/>
            <a:chOff x="757242" y="1489086"/>
            <a:chExt cx="56916" cy="2614346"/>
          </a:xfrm>
        </p:grpSpPr>
        <p:cxnSp>
          <p:nvCxnSpPr>
            <p:cNvPr id="8" name="直接连接符 7"/>
            <p:cNvCxnSpPr/>
            <p:nvPr>
              <p:custDataLst>
                <p:tags r:id="rId9"/>
              </p:custDataLst>
            </p:nvPr>
          </p:nvCxnSpPr>
          <p:spPr>
            <a:xfrm>
              <a:off x="785700" y="1489086"/>
              <a:ext cx="0" cy="1798094"/>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757242" y="3628525"/>
              <a:ext cx="56916" cy="474907"/>
              <a:chOff x="1381783" y="1849459"/>
              <a:chExt cx="56916" cy="474907"/>
            </a:xfrm>
          </p:grpSpPr>
          <p:grpSp>
            <p:nvGrpSpPr>
              <p:cNvPr id="12" name="组合 11"/>
              <p:cNvGrpSpPr/>
              <p:nvPr/>
            </p:nvGrpSpPr>
            <p:grpSpPr>
              <a:xfrm flipV="1">
                <a:off x="1381783" y="2267450"/>
                <a:ext cx="56916" cy="56916"/>
                <a:chOff x="1988060" y="1995066"/>
                <a:chExt cx="108922" cy="108922"/>
              </a:xfrm>
            </p:grpSpPr>
            <p:cxnSp>
              <p:nvCxnSpPr>
                <p:cNvPr id="13" name="直接连接符 12"/>
                <p:cNvCxnSpPr/>
                <p:nvPr>
                  <p:custDataLst>
                    <p:tags r:id="rId14"/>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15"/>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flipV="1">
                <a:off x="1381783" y="2060415"/>
                <a:ext cx="56916" cy="56916"/>
                <a:chOff x="1988060" y="1995066"/>
                <a:chExt cx="108922" cy="108922"/>
              </a:xfrm>
            </p:grpSpPr>
            <p:cxnSp>
              <p:nvCxnSpPr>
                <p:cNvPr id="16" name="直接连接符 15"/>
                <p:cNvCxnSpPr/>
                <p:nvPr>
                  <p:custDataLst>
                    <p:tags r:id="rId12"/>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3"/>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flipV="1">
                <a:off x="1381783" y="1849459"/>
                <a:ext cx="56916" cy="56916"/>
                <a:chOff x="1988060" y="1995066"/>
                <a:chExt cx="108922" cy="108922"/>
              </a:xfrm>
            </p:grpSpPr>
            <p:cxnSp>
              <p:nvCxnSpPr>
                <p:cNvPr id="19" name="直接连接符 18"/>
                <p:cNvCxnSpPr/>
                <p:nvPr>
                  <p:custDataLst>
                    <p:tags r:id="rId10"/>
                  </p:custDataLst>
                </p:nvPr>
              </p:nvCxnSpPr>
              <p:spPr>
                <a:xfrm>
                  <a:off x="2042521" y="1995066"/>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custDataLst>
                    <p:tags r:id="rId11"/>
                  </p:custDataLst>
                </p:nvPr>
              </p:nvCxnSpPr>
              <p:spPr>
                <a:xfrm rot="16200000">
                  <a:off x="2042521" y="1995067"/>
                  <a:ext cx="0" cy="108922"/>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grpSp>
      </p:grpSp>
      <p:sp>
        <p:nvSpPr>
          <p:cNvPr id="22" name="矩形: 圆角 1128"/>
          <p:cNvSpPr/>
          <p:nvPr>
            <p:custDataLst>
              <p:tags r:id="rId6"/>
            </p:custDataLst>
          </p:nvPr>
        </p:nvSpPr>
        <p:spPr>
          <a:xfrm>
            <a:off x="609552" y="1664236"/>
            <a:ext cx="10972888" cy="4584290"/>
          </a:xfrm>
          <a:prstGeom prst="roundRect">
            <a:avLst>
              <a:gd name="adj" fmla="val 4386"/>
            </a:avLst>
          </a:prstGeom>
          <a:solidFill>
            <a:schemeClr val="lt1"/>
          </a:solidFill>
          <a:ln w="12700">
            <a:solidFill>
              <a:schemeClr val="accent1">
                <a:alpha val="50000"/>
              </a:schemeClr>
            </a:solidFill>
          </a:ln>
          <a:effectLst>
            <a:outerShdw blurRad="50800" dist="762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0" name="文本框 9"/>
          <p:cNvSpPr txBox="1"/>
          <p:nvPr>
            <p:custDataLst>
              <p:tags r:id="rId7"/>
            </p:custDataLst>
          </p:nvPr>
        </p:nvSpPr>
        <p:spPr>
          <a:xfrm>
            <a:off x="609600" y="684584"/>
            <a:ext cx="8686864" cy="676274"/>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en-US" altLang="zh-CN" sz="3600" b="1" spc="200" dirty="0">
                <a:solidFill>
                  <a:schemeClr val="accent1"/>
                </a:solidFill>
                <a:uFillTx/>
                <a:latin typeface="微软雅黑" panose="020B0503020204020204" charset="-122"/>
                <a:ea typeface="微软雅黑" panose="020B0503020204020204" charset="-122"/>
              </a:rPr>
              <a:t>Introduction</a:t>
            </a:r>
          </a:p>
        </p:txBody>
      </p:sp>
      <p:sp>
        <p:nvSpPr>
          <p:cNvPr id="11" name="Title 6"/>
          <p:cNvSpPr txBox="1"/>
          <p:nvPr>
            <p:custDataLst>
              <p:tags r:id="rId8"/>
            </p:custDataLst>
          </p:nvPr>
        </p:nvSpPr>
        <p:spPr>
          <a:xfrm>
            <a:off x="1219162" y="2121439"/>
            <a:ext cx="9753676" cy="3669881"/>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梯度增强决策树(GBDT)是一种广泛使用的机器学习算法，具有高效、准确、可解释等优点。GBDT在许多机器学习任务中实现了最先进的性能，如多类分类、点击预测、学习排名。近年来，</a:t>
            </a:r>
            <a:r>
              <a:rPr lang="zh-CN" altLang="en-US" sz="1700" u="sng"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随着大数据的出现(无论是从特征数量还是实例数量)，GBDT都面临着新的挑战，尤其是在精度和效率之间的权衡</a:t>
            </a:r>
            <a:r>
              <a:rPr lang="zh-CN" altLang="en-US" sz="17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对于每个特征，GBDT的传统实现需要扫描所有数据实例以估计所有可能的分割点的信息增益。因此，它们的计算复杂性将与特征的数量和实例的数量成正比。这使得这些实施在处理大数据时非常耗时。为了应对这一挑战，一个简单的想法是减少数据实例的数量和功能的数量。然而，事实证明，这不是一件微不足道的事情。例如，目前还不清楚如何对GBDT进行数据采样。虽然有一些工作是根据数据的权重对数据进行采样，以加快Boost的训练过程，但它们不能直接应用于GBDT，因为GBDT中根本没有样品重量（sample weight）。在本文中，我们提出了两个新的技术，实现这一目标，如下所述。</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Gradient-based One-Side Sampling</a:t>
            </a:r>
          </a:p>
        </p:txBody>
      </p:sp>
      <p:sp>
        <p:nvSpPr>
          <p:cNvPr id="3" name="内容占位符 2"/>
          <p:cNvSpPr>
            <a:spLocks noGrp="1"/>
          </p:cNvSpPr>
          <p:nvPr>
            <p:custDataLst>
              <p:tags r:id="rId5"/>
            </p:custDataLst>
          </p:nvPr>
        </p:nvSpPr>
        <p:spPr>
          <a:xfrm>
            <a:off x="838200" y="1460500"/>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单边采样（</a:t>
            </a:r>
            <a:r>
              <a:rPr lang="en-US" altLang="zh-CN" b="0" i="0" dirty="0">
                <a:solidFill>
                  <a:schemeClr val="dk1"/>
                </a:solidFill>
                <a:effectLst/>
                <a:latin typeface="微软雅黑" panose="020B0503020204020204" charset="-122"/>
                <a:ea typeface="微软雅黑" panose="020B0503020204020204" charset="-122"/>
                <a:cs typeface="微软雅黑" panose="020B0503020204020204" charset="-122"/>
              </a:rPr>
              <a:t>GOSS</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）。虽然</a:t>
            </a:r>
            <a:r>
              <a:rPr lang="en-US" altLang="zh-CN" b="0" i="0" dirty="0" err="1">
                <a:solidFill>
                  <a:schemeClr val="dk1"/>
                </a:solidFill>
                <a:effectLst/>
                <a:latin typeface="微软雅黑" panose="020B0503020204020204" charset="-122"/>
                <a:ea typeface="微软雅黑" panose="020B0503020204020204" charset="-122"/>
                <a:cs typeface="微软雅黑" panose="020B0503020204020204" charset="-122"/>
              </a:rPr>
              <a:t>GBDT</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中没有数据实例的原生权重，但我们注意到具有不同梯度的数据实例在信息增益的计算中扮演不同的角色。特别地，根据信息增益的定义，具有较大梯度的那些实例（即，训练不足的实例）将对信息增益做出更多贡献。因此，当对数据实例进行下采样时，为了保持信息增益估计的准确性，我们应该更好地保留具有大梯度的那些实例（例如，大于预定义的阈值，或者在最高值之间），并且仅随机丢弃具有小梯度的那些实例。我们证明了这样的处理可以导致一个更准确的增益估计比均匀随机采样，具有相同的目标采样率，特别是当信息增益的值有一个大的范围。</a:t>
            </a:r>
          </a:p>
        </p:txBody>
      </p:sp>
    </p:spTree>
    <p:custDataLst>
      <p:tags r:id="rId1"/>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lt2"/>
        </a:solidFill>
        <a:effectLst/>
      </p:bgPr>
    </p:bg>
    <p:spTree>
      <p:nvGrpSpPr>
        <p:cNvPr id="1" name=""/>
        <p:cNvGrpSpPr/>
        <p:nvPr/>
      </p:nvGrpSpPr>
      <p:grpSpPr>
        <a:xfrm>
          <a:off x="0" y="0"/>
          <a:ext cx="0" cy="0"/>
          <a:chOff x="0" y="0"/>
          <a:chExt cx="0" cy="0"/>
        </a:xfrm>
      </p:grpSpPr>
      <p:sp>
        <p:nvSpPr>
          <p:cNvPr id="7"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2" name="标题 1"/>
          <p:cNvSpPr>
            <a:spLocks noGrp="1"/>
          </p:cNvSpPr>
          <p:nvPr>
            <p:custDataLst>
              <p:tags r:id="rId4"/>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Exclusive Feature Bundling (</a:t>
            </a:r>
            <a:r>
              <a:rPr lang="en-US" altLang="zh-CN" dirty="0" err="1">
                <a:solidFill>
                  <a:schemeClr val="accent1"/>
                </a:solidFill>
                <a:latin typeface="微软雅黑" panose="020B0503020204020204" charset="-122"/>
                <a:ea typeface="微软雅黑" panose="020B0503020204020204" charset="-122"/>
              </a:rPr>
              <a:t>EFB</a:t>
            </a:r>
            <a:r>
              <a:rPr lang="en-US" altLang="zh-CN" dirty="0">
                <a:solidFill>
                  <a:schemeClr val="accent1"/>
                </a:solidFill>
                <a:latin typeface="微软雅黑" panose="020B0503020204020204" charset="-122"/>
                <a:ea typeface="微软雅黑" panose="020B0503020204020204" charset="-122"/>
              </a:rPr>
              <a:t>)</a:t>
            </a:r>
          </a:p>
        </p:txBody>
      </p:sp>
      <p:sp>
        <p:nvSpPr>
          <p:cNvPr id="3" name="内容占位符 2"/>
          <p:cNvSpPr>
            <a:spLocks noGrp="1"/>
          </p:cNvSpPr>
          <p:nvPr>
            <p:custDataLst>
              <p:tags r:id="rId5"/>
            </p:custDataLst>
          </p:nvPr>
        </p:nvSpPr>
        <p:spPr>
          <a:xfrm>
            <a:off x="838200" y="1460500"/>
            <a:ext cx="10515600" cy="4351338"/>
          </a:xfrm>
          <a:prstGeom prst="rect">
            <a:avLst/>
          </a:prstGeom>
        </p:spPr>
        <p:txBody>
          <a:bodyPr vert="horz" wrap="square" lIns="90170" tIns="46990" rIns="90170" bIns="4699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独家功能捆绑（</a:t>
            </a:r>
            <a:r>
              <a:rPr lang="en-US" altLang="zh-CN" b="0" i="0" dirty="0" err="1">
                <a:solidFill>
                  <a:schemeClr val="dk1"/>
                </a:solidFill>
                <a:effectLst/>
                <a:latin typeface="微软雅黑" panose="020B0503020204020204" charset="-122"/>
                <a:ea typeface="微软雅黑" panose="020B0503020204020204" charset="-122"/>
                <a:cs typeface="微软雅黑" panose="020B0503020204020204" charset="-122"/>
              </a:rPr>
              <a:t>EFB</a:t>
            </a:r>
            <a:r>
              <a:rPr lang="zh-CN" altLang="en-US" b="0" i="0" dirty="0">
                <a:solidFill>
                  <a:schemeClr val="dk1"/>
                </a:solidFill>
                <a:effectLst/>
                <a:latin typeface="微软雅黑" panose="020B0503020204020204" charset="-122"/>
                <a:ea typeface="微软雅黑" panose="020B0503020204020204" charset="-122"/>
                <a:cs typeface="微软雅黑" panose="020B0503020204020204" charset="-122"/>
              </a:rPr>
              <a:t>）。通常在真实的应用中，虽然存在大量的特征，但特征空间是相当稀疏的，这为我们设计一种近乎无损的方法来减少有效特征的数量提供了可能。具体地，在稀疏特征空间中，许多特征（几乎）是排他性的，即，它们很少同时取非零值。示例包括独热特征（例如，文本挖掘中的独热词表示）。我们可以安全地捆绑这些独家功能。为此，我们设计了一个有效的算法，通过减少最佳捆绑问题的图着色问题（以功能为顶点，并添加边缘的每两个功能，如果它们不互斥），并解决它的贪婪算法与常数近似比。</a:t>
            </a:r>
          </a:p>
        </p:txBody>
      </p:sp>
    </p:spTree>
    <p:custDataLst>
      <p:tags r:id="rId1"/>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6"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pic>
        <p:nvPicPr>
          <p:cNvPr id="5" name="图片 4"/>
          <p:cNvPicPr>
            <a:picLocks noChangeAspect="1"/>
          </p:cNvPicPr>
          <p:nvPr>
            <p:custDataLst>
              <p:tags r:id="rId4"/>
            </p:custDataLst>
          </p:nvPr>
        </p:nvPicPr>
        <p:blipFill>
          <a:blip r:embed="rId8"/>
          <a:stretch>
            <a:fillRect/>
          </a:stretch>
        </p:blipFill>
        <p:spPr>
          <a:xfrm>
            <a:off x="838200" y="1460500"/>
            <a:ext cx="5780576" cy="2209088"/>
          </a:xfrm>
          <a:prstGeom prst="rect">
            <a:avLst/>
          </a:prstGeom>
        </p:spPr>
      </p:pic>
      <p:pic>
        <p:nvPicPr>
          <p:cNvPr id="7" name="图片 6"/>
          <p:cNvPicPr>
            <a:picLocks noChangeAspect="1"/>
          </p:cNvPicPr>
          <p:nvPr>
            <p:custDataLst>
              <p:tags r:id="rId5"/>
            </p:custDataLst>
          </p:nvPr>
        </p:nvPicPr>
        <p:blipFill>
          <a:blip r:embed="rId9"/>
          <a:stretch>
            <a:fillRect/>
          </a:stretch>
        </p:blipFill>
        <p:spPr>
          <a:xfrm>
            <a:off x="838200" y="3636169"/>
            <a:ext cx="6066879" cy="2038768"/>
          </a:xfrm>
          <a:prstGeom prst="rect">
            <a:avLst/>
          </a:prstGeom>
        </p:spPr>
      </p:pic>
      <p:sp>
        <p:nvSpPr>
          <p:cNvPr id="2" name="标题 1"/>
          <p:cNvSpPr>
            <a:spLocks noGrp="1"/>
          </p:cNvSpPr>
          <p:nvPr>
            <p:custDataLst>
              <p:tags r:id="rId6"/>
            </p:custDataLst>
          </p:nvPr>
        </p:nvSpPr>
        <p:spPr>
          <a:xfrm>
            <a:off x="838200" y="365125"/>
            <a:ext cx="10515600" cy="9353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accent1"/>
                </a:solidFill>
                <a:latin typeface="微软雅黑" panose="020B0503020204020204" charset="-122"/>
                <a:ea typeface="微软雅黑" panose="020B0503020204020204" charset="-122"/>
              </a:rPr>
              <a:t>Tree growth</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1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9" name="Freeform 53"/>
          <p:cNvSpPr/>
          <p:nvPr>
            <p:custDataLst>
              <p:tags r:id="rId4"/>
            </p:custDataLst>
          </p:nvPr>
        </p:nvSpPr>
        <p:spPr bwMode="auto">
          <a:xfrm flipH="1">
            <a:off x="0" y="786213"/>
            <a:ext cx="2920608" cy="5837968"/>
          </a:xfrm>
          <a:custGeom>
            <a:avLst/>
            <a:gdLst>
              <a:gd name="T0" fmla="*/ 1798 w 1798"/>
              <a:gd name="T1" fmla="*/ 0 h 3594"/>
              <a:gd name="T2" fmla="*/ 0 w 1798"/>
              <a:gd name="T3" fmla="*/ 1797 h 3594"/>
              <a:gd name="T4" fmla="*/ 1798 w 1798"/>
              <a:gd name="T5" fmla="*/ 3594 h 3594"/>
              <a:gd name="T6" fmla="*/ 1798 w 1798"/>
              <a:gd name="T7" fmla="*/ 2866 h 3594"/>
              <a:gd name="T8" fmla="*/ 729 w 1798"/>
              <a:gd name="T9" fmla="*/ 1797 h 3594"/>
              <a:gd name="T10" fmla="*/ 1798 w 1798"/>
              <a:gd name="T11" fmla="*/ 728 h 3594"/>
              <a:gd name="T12" fmla="*/ 1798 w 1798"/>
              <a:gd name="T13" fmla="*/ 0 h 3594"/>
            </a:gdLst>
            <a:ahLst/>
            <a:cxnLst>
              <a:cxn ang="0">
                <a:pos x="T0" y="T1"/>
              </a:cxn>
              <a:cxn ang="0">
                <a:pos x="T2" y="T3"/>
              </a:cxn>
              <a:cxn ang="0">
                <a:pos x="T4" y="T5"/>
              </a:cxn>
              <a:cxn ang="0">
                <a:pos x="T6" y="T7"/>
              </a:cxn>
              <a:cxn ang="0">
                <a:pos x="T8" y="T9"/>
              </a:cxn>
              <a:cxn ang="0">
                <a:pos x="T10" y="T11"/>
              </a:cxn>
              <a:cxn ang="0">
                <a:pos x="T12" y="T13"/>
              </a:cxn>
            </a:cxnLst>
            <a:rect l="0" t="0" r="r" b="b"/>
            <a:pathLst>
              <a:path w="1798" h="3594">
                <a:moveTo>
                  <a:pt x="1798" y="0"/>
                </a:moveTo>
                <a:lnTo>
                  <a:pt x="0" y="1797"/>
                </a:lnTo>
                <a:lnTo>
                  <a:pt x="1798" y="3594"/>
                </a:lnTo>
                <a:lnTo>
                  <a:pt x="1798" y="2866"/>
                </a:lnTo>
                <a:lnTo>
                  <a:pt x="729" y="1797"/>
                </a:lnTo>
                <a:lnTo>
                  <a:pt x="1798" y="728"/>
                </a:lnTo>
                <a:lnTo>
                  <a:pt x="1798" y="0"/>
                </a:lnTo>
                <a:close/>
              </a:path>
            </a:pathLst>
          </a:custGeom>
          <a:solidFill>
            <a:schemeClr val="lt1">
              <a:alpha val="43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8" name="矩形 7"/>
          <p:cNvSpPr/>
          <p:nvPr>
            <p:custDataLst>
              <p:tags r:id="rId5"/>
            </p:custDataLst>
          </p:nvPr>
        </p:nvSpPr>
        <p:spPr>
          <a:xfrm>
            <a:off x="-2" y="2178484"/>
            <a:ext cx="12192002" cy="467951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12" name="文本框 11"/>
          <p:cNvSpPr txBox="1"/>
          <p:nvPr>
            <p:custDataLst>
              <p:tags r:id="rId6"/>
            </p:custDataLst>
          </p:nvPr>
        </p:nvSpPr>
        <p:spPr>
          <a:xfrm>
            <a:off x="1303119" y="978831"/>
            <a:ext cx="3497463" cy="524656"/>
          </a:xfrm>
          <a:prstGeom prst="rect">
            <a:avLst/>
          </a:prstGeom>
        </p:spPr>
        <p:txBody>
          <a:bodyPr vert="horz" lIns="91440" tIns="45720" rIns="91440" bIns="45720" rtlCol="0" anchor="ctr" anchorCtr="0">
            <a:normAutofit/>
          </a:bodyPr>
          <a:lstStyle>
            <a:lvl1pPr marR="0" algn="ctr" fontAlgn="auto">
              <a:lnSpc>
                <a:spcPct val="100000"/>
              </a:lnSpc>
              <a:spcBef>
                <a:spcPct val="0"/>
              </a:spcBef>
              <a:buNone/>
              <a:defRPr kumimoji="0" lang="zh-CN" altLang="en-US" sz="2800" b="1" i="0" u="none" strike="noStrike" cap="none" spc="300" normalizeH="0" baseline="0" noProof="1" dirty="0">
                <a:solidFill>
                  <a:schemeClr val="tx1">
                    <a:lumMod val="85000"/>
                    <a:lumOff val="15000"/>
                  </a:schemeClr>
                </a:solidFill>
                <a:uFillTx/>
                <a:latin typeface="+mj-ea"/>
                <a:ea typeface="+mj-ea"/>
                <a:cs typeface="+mj-cs"/>
                <a:sym typeface="+mn-ea"/>
              </a:defRPr>
            </a:lvl1pPr>
          </a:lstStyle>
          <a:p>
            <a:pPr marL="0" marR="0" lvl="0" indent="0" algn="ctr" defTabSz="914400" rtl="0" eaLnBrk="1" fontAlgn="auto" latinLnBrk="0" hangingPunct="1">
              <a:lnSpc>
                <a:spcPct val="100000"/>
              </a:lnSpc>
              <a:spcBef>
                <a:spcPts val="0"/>
              </a:spcBef>
              <a:spcAft>
                <a:spcPts val="0"/>
              </a:spcAft>
              <a:buSzPct val="100000"/>
              <a:buFontTx/>
              <a:buNone/>
            </a:pPr>
            <a:r>
              <a:rPr lang="zh-CN" altLang="en-US" spc="120" dirty="0">
                <a:solidFill>
                  <a:schemeClr val="accent1"/>
                </a:solidFill>
                <a:latin typeface="微软雅黑" panose="020B0503020204020204" charset="-122"/>
                <a:ea typeface="微软雅黑" panose="020B0503020204020204" charset="-122"/>
              </a:rPr>
              <a:t>预排序算法</a:t>
            </a:r>
            <a:endParaRPr kumimoji="0" lang="zh-CN" altLang="en-US" b="1" i="0" u="none" kern="1200" cap="none" spc="120" normalizeH="0" noProof="1">
              <a:ln>
                <a:noFill/>
              </a:ln>
              <a:solidFill>
                <a:schemeClr val="accent1"/>
              </a:solidFill>
              <a:effectLst/>
              <a:uLnTx/>
              <a:uFillTx/>
              <a:latin typeface="微软雅黑" panose="020B0503020204020204" charset="-122"/>
              <a:ea typeface="微软雅黑" panose="020B0503020204020204" charset="-122"/>
            </a:endParaRPr>
          </a:p>
        </p:txBody>
      </p:sp>
      <p:sp>
        <p:nvSpPr>
          <p:cNvPr id="10" name="流程图: 接点 2"/>
          <p:cNvSpPr/>
          <p:nvPr>
            <p:custDataLst>
              <p:tags r:id="rId7"/>
            </p:custDataLst>
          </p:nvPr>
        </p:nvSpPr>
        <p:spPr>
          <a:xfrm>
            <a:off x="1029140" y="1121021"/>
            <a:ext cx="246187" cy="246187"/>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3" name="文本框 12"/>
          <p:cNvSpPr txBox="1"/>
          <p:nvPr>
            <p:custDataLst>
              <p:tags r:id="rId8"/>
            </p:custDataLst>
          </p:nvPr>
        </p:nvSpPr>
        <p:spPr>
          <a:xfrm>
            <a:off x="1036121" y="2675106"/>
            <a:ext cx="10668830" cy="3497682"/>
          </a:xfrm>
          <a:prstGeom prst="rect">
            <a:avLst/>
          </a:prstGeom>
          <a:noFill/>
        </p:spPr>
        <p:txBody>
          <a:bodyPr vert="horz" lIns="90000" tIns="46800" rIns="90000" bIns="46800" rtlCol="0" anchor="ctr">
            <a:normAutofit/>
          </a:bodyPr>
          <a:lstStyle>
            <a:lvl1pPr marL="285750" marR="0" lvl="0" indent="-285750" fontAlgn="auto">
              <a:lnSpc>
                <a:spcPct val="130000"/>
              </a:lnSpc>
              <a:spcBef>
                <a:spcPts val="0"/>
              </a:spcBef>
              <a:spcAft>
                <a:spcPts val="800"/>
              </a:spcAft>
              <a:buFont typeface="+mj-ea"/>
              <a:buAutoNum type="ea1JpnChsDbPeriod"/>
              <a:defRPr kumimoji="0" lang="zh-CN" altLang="en-US" sz="1100" b="0" i="0" u="none" strike="noStrike" cap="none" spc="150" normalizeH="0" baseline="0" noProof="1" dirty="0">
                <a:solidFill>
                  <a:schemeClr val="bg1"/>
                </a:solidFill>
                <a:uFillTx/>
                <a:latin typeface="微软雅黑" panose="020B0503020204020204" charset="-122"/>
                <a:ea typeface="微软雅黑" panose="020B0503020204020204" charset="-122"/>
                <a:sym typeface="+mn-ea"/>
              </a:defRPr>
            </a:lvl1pPr>
            <a:lvl2pPr marL="685800" marR="0" lvl="1" indent="-228600" fontAlgn="auto">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cap="none" spc="150" normalizeH="0" baseline="0" noProof="1" dirty="0">
                <a:solidFill>
                  <a:schemeClr val="tx1">
                    <a:lumMod val="75000"/>
                    <a:lumOff val="25000"/>
                  </a:schemeClr>
                </a:solidFill>
                <a:uFillTx/>
                <a:sym typeface="+mn-ea"/>
              </a:defRPr>
            </a:lvl2pPr>
            <a:lvl3pPr marL="1143000" marR="0" lvl="2"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3pPr>
            <a:lvl4pPr marL="1600200" marR="0" lvl="3"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4pPr>
            <a:lvl5pPr marL="2057400" marR="0" lvl="4"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20000"/>
              </a:lnSpc>
              <a:buClr>
                <a:schemeClr val="bg1"/>
              </a:buClr>
              <a:buSzPct val="100000"/>
              <a:buNone/>
            </a:pPr>
            <a:r>
              <a:rPr lang="zh-CN" altLang="en-US" sz="1700" spc="90" dirty="0">
                <a:solidFill>
                  <a:schemeClr val="lt1">
                    <a:lumMod val="25000"/>
                  </a:schemeClr>
                </a:solidFill>
                <a:latin typeface="微软雅黑" panose="020B0503020204020204" charset="-122"/>
                <a:ea typeface="微软雅黑" panose="020B0503020204020204" charset="-122"/>
                <a:cs typeface="微软雅黑" panose="020B0503020204020204" charset="-122"/>
              </a:rPr>
              <a:t>预排序算法主要包括以下两个方面的内容：</a:t>
            </a:r>
          </a:p>
          <a:p>
            <a:pPr marL="0" lvl="0" indent="0" algn="l">
              <a:lnSpc>
                <a:spcPct val="120000"/>
              </a:lnSpc>
              <a:buClr>
                <a:schemeClr val="bg1"/>
              </a:buClr>
              <a:buSzPct val="100000"/>
              <a:buNone/>
            </a:pPr>
            <a:r>
              <a:rPr lang="zh-CN" altLang="en-US" sz="1700" spc="90" dirty="0">
                <a:solidFill>
                  <a:schemeClr val="lt1">
                    <a:lumMod val="25000"/>
                  </a:schemeClr>
                </a:solidFill>
                <a:latin typeface="微软雅黑" panose="020B0503020204020204" charset="-122"/>
                <a:ea typeface="微软雅黑" panose="020B0503020204020204" charset="-122"/>
                <a:cs typeface="微软雅黑" panose="020B0503020204020204" charset="-122"/>
              </a:rPr>
              <a:t>特征选择：决策树的构建需要选择最佳的特征来进行节点的分裂。预排序算法会对每个特征进行评估，以确定哪个特征在当前节点上的分裂效果最好。常用的特征选择算法包括信息增益（</a:t>
            </a:r>
            <a:r>
              <a:rPr lang="en-US" altLang="zh-CN" sz="1700" spc="90" dirty="0" err="1">
                <a:solidFill>
                  <a:schemeClr val="lt1">
                    <a:lumMod val="25000"/>
                  </a:schemeClr>
                </a:solidFill>
                <a:latin typeface="微软雅黑" panose="020B0503020204020204" charset="-122"/>
                <a:ea typeface="微软雅黑" panose="020B0503020204020204" charset="-122"/>
                <a:cs typeface="微软雅黑" panose="020B0503020204020204" charset="-122"/>
              </a:rPr>
              <a:t>ID3</a:t>
            </a:r>
            <a:r>
              <a:rPr lang="zh-CN" altLang="en-US" sz="1700" spc="90" dirty="0">
                <a:solidFill>
                  <a:schemeClr val="lt1">
                    <a:lumMod val="25000"/>
                  </a:schemeClr>
                </a:solidFill>
                <a:latin typeface="微软雅黑" panose="020B0503020204020204" charset="-122"/>
                <a:ea typeface="微软雅黑" panose="020B0503020204020204" charset="-122"/>
                <a:cs typeface="微软雅黑" panose="020B0503020204020204" charset="-122"/>
              </a:rPr>
              <a:t>算法）、增益率（</a:t>
            </a:r>
            <a:r>
              <a:rPr lang="en-US" altLang="zh-CN" sz="1700" spc="90" dirty="0" err="1">
                <a:solidFill>
                  <a:schemeClr val="lt1">
                    <a:lumMod val="25000"/>
                  </a:schemeClr>
                </a:solidFill>
                <a:latin typeface="微软雅黑" panose="020B0503020204020204" charset="-122"/>
                <a:ea typeface="微软雅黑" panose="020B0503020204020204" charset="-122"/>
                <a:cs typeface="微软雅黑" panose="020B0503020204020204" charset="-122"/>
              </a:rPr>
              <a:t>C4.5</a:t>
            </a:r>
            <a:r>
              <a:rPr lang="zh-CN" altLang="en-US" sz="1700" spc="90" dirty="0">
                <a:solidFill>
                  <a:schemeClr val="lt1">
                    <a:lumMod val="25000"/>
                  </a:schemeClr>
                </a:solidFill>
                <a:latin typeface="微软雅黑" panose="020B0503020204020204" charset="-122"/>
                <a:ea typeface="微软雅黑" panose="020B0503020204020204" charset="-122"/>
                <a:cs typeface="微软雅黑" panose="020B0503020204020204" charset="-122"/>
              </a:rPr>
              <a:t>算法）、基尼系数（</a:t>
            </a:r>
            <a:r>
              <a:rPr lang="en-US" altLang="zh-CN" sz="1700" spc="90" dirty="0">
                <a:solidFill>
                  <a:schemeClr val="lt1">
                    <a:lumMod val="25000"/>
                  </a:schemeClr>
                </a:solidFill>
                <a:latin typeface="微软雅黑" panose="020B0503020204020204" charset="-122"/>
                <a:ea typeface="微软雅黑" panose="020B0503020204020204" charset="-122"/>
                <a:cs typeface="微软雅黑" panose="020B0503020204020204" charset="-122"/>
              </a:rPr>
              <a:t>CART</a:t>
            </a:r>
            <a:r>
              <a:rPr lang="zh-CN" altLang="en-US" sz="1700" spc="90" dirty="0">
                <a:solidFill>
                  <a:schemeClr val="lt1">
                    <a:lumMod val="25000"/>
                  </a:schemeClr>
                </a:solidFill>
                <a:latin typeface="微软雅黑" panose="020B0503020204020204" charset="-122"/>
                <a:ea typeface="微软雅黑" panose="020B0503020204020204" charset="-122"/>
                <a:cs typeface="微软雅黑" panose="020B0503020204020204" charset="-122"/>
              </a:rPr>
              <a:t>算法）等。</a:t>
            </a:r>
          </a:p>
          <a:p>
            <a:pPr marL="0" lvl="0" indent="0" algn="l">
              <a:lnSpc>
                <a:spcPct val="120000"/>
              </a:lnSpc>
              <a:buClr>
                <a:schemeClr val="bg1"/>
              </a:buClr>
              <a:buSzPct val="100000"/>
              <a:buNone/>
            </a:pPr>
            <a:r>
              <a:rPr lang="zh-CN" altLang="en-US" sz="1700" spc="90" dirty="0">
                <a:solidFill>
                  <a:schemeClr val="lt1">
                    <a:lumMod val="25000"/>
                  </a:schemeClr>
                </a:solidFill>
                <a:latin typeface="微软雅黑" panose="020B0503020204020204" charset="-122"/>
                <a:ea typeface="微软雅黑" panose="020B0503020204020204" charset="-122"/>
                <a:cs typeface="微软雅黑" panose="020B0503020204020204" charset="-122"/>
              </a:rPr>
              <a:t>数据排序：在确定了最佳的分裂特征之后，预排序算法会对数据集按照这个特征的取值进行排序，以便在节点分裂时能够更快地找到最佳的分裂点。</a:t>
            </a:r>
          </a:p>
        </p:txBody>
      </p:sp>
    </p:spTree>
    <p:custDataLst>
      <p:tags r:id="rId1"/>
    </p:custDataLst>
    <p:extLst>
      <p:ext uri="{BB962C8B-B14F-4D97-AF65-F5344CB8AC3E}">
        <p14:creationId xmlns:p14="http://schemas.microsoft.com/office/powerpoint/2010/main" val="307750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Freeform 10"/>
          <p:cNvSpPr/>
          <p:nvPr userDrawn="1">
            <p:custDataLst>
              <p:tags r:id="rId2"/>
            </p:custDataLst>
          </p:nvPr>
        </p:nvSpPr>
        <p:spPr bwMode="auto">
          <a:xfrm rot="10800000">
            <a:off x="0" y="0"/>
            <a:ext cx="1143000" cy="1392271"/>
          </a:xfrm>
          <a:custGeom>
            <a:avLst/>
            <a:gdLst>
              <a:gd name="T0" fmla="*/ 1840 w 1840"/>
              <a:gd name="T1" fmla="*/ 392 h 2240"/>
              <a:gd name="T2" fmla="*/ 1208 w 1840"/>
              <a:gd name="T3" fmla="*/ 476 h 2240"/>
              <a:gd name="T4" fmla="*/ 1012 w 1840"/>
              <a:gd name="T5" fmla="*/ 916 h 2240"/>
              <a:gd name="T6" fmla="*/ 736 w 1840"/>
              <a:gd name="T7" fmla="*/ 2240 h 2240"/>
              <a:gd name="T8" fmla="*/ 1840 w 1840"/>
              <a:gd name="T9" fmla="*/ 2240 h 2240"/>
              <a:gd name="T10" fmla="*/ 1840 w 1840"/>
              <a:gd name="T11" fmla="*/ 392 h 2240"/>
            </a:gdLst>
            <a:ahLst/>
            <a:cxnLst>
              <a:cxn ang="0">
                <a:pos x="T0" y="T1"/>
              </a:cxn>
              <a:cxn ang="0">
                <a:pos x="T2" y="T3"/>
              </a:cxn>
              <a:cxn ang="0">
                <a:pos x="T4" y="T5"/>
              </a:cxn>
              <a:cxn ang="0">
                <a:pos x="T6" y="T7"/>
              </a:cxn>
              <a:cxn ang="0">
                <a:pos x="T8" y="T9"/>
              </a:cxn>
              <a:cxn ang="0">
                <a:pos x="T10" y="T11"/>
              </a:cxn>
            </a:cxnLst>
            <a:rect l="0" t="0" r="r" b="b"/>
            <a:pathLst>
              <a:path w="1840" h="2240">
                <a:moveTo>
                  <a:pt x="1840" y="392"/>
                </a:moveTo>
                <a:cubicBezTo>
                  <a:pt x="1840" y="392"/>
                  <a:pt x="996" y="0"/>
                  <a:pt x="1208" y="476"/>
                </a:cubicBezTo>
                <a:cubicBezTo>
                  <a:pt x="1208" y="476"/>
                  <a:pt x="1464" y="904"/>
                  <a:pt x="1012" y="916"/>
                </a:cubicBezTo>
                <a:cubicBezTo>
                  <a:pt x="1012" y="916"/>
                  <a:pt x="0" y="1208"/>
                  <a:pt x="736" y="2240"/>
                </a:cubicBezTo>
                <a:cubicBezTo>
                  <a:pt x="1840" y="2240"/>
                  <a:pt x="1840" y="2240"/>
                  <a:pt x="1840" y="2240"/>
                </a:cubicBezTo>
                <a:lnTo>
                  <a:pt x="1840" y="392"/>
                </a:lnTo>
                <a:close/>
              </a:path>
            </a:pathLst>
          </a:custGeom>
          <a:solidFill>
            <a:schemeClr val="accent2"/>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14" name="Freeform 5"/>
          <p:cNvSpPr/>
          <p:nvPr userDrawn="1">
            <p:custDataLst>
              <p:tags r:id="rId3"/>
            </p:custDataLst>
          </p:nvPr>
        </p:nvSpPr>
        <p:spPr bwMode="auto">
          <a:xfrm rot="10800000">
            <a:off x="11217902" y="5994400"/>
            <a:ext cx="974098" cy="863600"/>
          </a:xfrm>
          <a:custGeom>
            <a:avLst/>
            <a:gdLst>
              <a:gd name="T0" fmla="*/ 620 w 808"/>
              <a:gd name="T1" fmla="*/ 0 h 716"/>
              <a:gd name="T2" fmla="*/ 620 w 808"/>
              <a:gd name="T3" fmla="*/ 300 h 716"/>
              <a:gd name="T4" fmla="*/ 428 w 808"/>
              <a:gd name="T5" fmla="*/ 580 h 716"/>
              <a:gd name="T6" fmla="*/ 0 w 808"/>
              <a:gd name="T7" fmla="*/ 716 h 716"/>
              <a:gd name="T8" fmla="*/ 0 w 808"/>
              <a:gd name="T9" fmla="*/ 0 h 716"/>
              <a:gd name="T10" fmla="*/ 620 w 808"/>
              <a:gd name="T11" fmla="*/ 0 h 716"/>
            </a:gdLst>
            <a:ahLst/>
            <a:cxnLst>
              <a:cxn ang="0">
                <a:pos x="T0" y="T1"/>
              </a:cxn>
              <a:cxn ang="0">
                <a:pos x="T2" y="T3"/>
              </a:cxn>
              <a:cxn ang="0">
                <a:pos x="T4" y="T5"/>
              </a:cxn>
              <a:cxn ang="0">
                <a:pos x="T6" y="T7"/>
              </a:cxn>
              <a:cxn ang="0">
                <a:pos x="T8" y="T9"/>
              </a:cxn>
              <a:cxn ang="0">
                <a:pos x="T10" y="T11"/>
              </a:cxn>
            </a:cxnLst>
            <a:rect l="0" t="0" r="r" b="b"/>
            <a:pathLst>
              <a:path w="808" h="716">
                <a:moveTo>
                  <a:pt x="620" y="0"/>
                </a:moveTo>
                <a:cubicBezTo>
                  <a:pt x="620" y="0"/>
                  <a:pt x="432" y="84"/>
                  <a:pt x="620" y="300"/>
                </a:cubicBezTo>
                <a:cubicBezTo>
                  <a:pt x="808" y="516"/>
                  <a:pt x="588" y="640"/>
                  <a:pt x="428" y="580"/>
                </a:cubicBezTo>
                <a:cubicBezTo>
                  <a:pt x="268" y="520"/>
                  <a:pt x="60" y="524"/>
                  <a:pt x="0" y="716"/>
                </a:cubicBezTo>
                <a:cubicBezTo>
                  <a:pt x="0" y="0"/>
                  <a:pt x="0" y="0"/>
                  <a:pt x="0" y="0"/>
                </a:cubicBezTo>
                <a:lnTo>
                  <a:pt x="620" y="0"/>
                </a:lnTo>
                <a:close/>
              </a:path>
            </a:pathLst>
          </a:custGeom>
          <a:solidFill>
            <a:schemeClr val="accent5"/>
          </a:solidFill>
          <a:ln>
            <a:noFill/>
          </a:ln>
        </p:spPr>
        <p:txBody>
          <a:bodyPr vert="horz" wrap="square" lIns="91440" tIns="45720" rIns="91440" bIns="45720" numCol="1" anchor="t" anchorCtr="0" compatLnSpc="1"/>
          <a:lstStyle/>
          <a:p>
            <a:endParaRPr lang="zh-CN" altLang="en-US">
              <a:solidFill>
                <a:schemeClr val="dk1"/>
              </a:solidFill>
              <a:latin typeface="微软雅黑" panose="020B0503020204020204" charset="-122"/>
              <a:ea typeface="微软雅黑" panose="020B0503020204020204" charset="-122"/>
            </a:endParaRPr>
          </a:p>
        </p:txBody>
      </p:sp>
      <p:sp>
        <p:nvSpPr>
          <p:cNvPr id="9" name="Freeform 53"/>
          <p:cNvSpPr/>
          <p:nvPr>
            <p:custDataLst>
              <p:tags r:id="rId4"/>
            </p:custDataLst>
          </p:nvPr>
        </p:nvSpPr>
        <p:spPr bwMode="auto">
          <a:xfrm flipH="1">
            <a:off x="0" y="786213"/>
            <a:ext cx="2920608" cy="5837968"/>
          </a:xfrm>
          <a:custGeom>
            <a:avLst/>
            <a:gdLst>
              <a:gd name="T0" fmla="*/ 1798 w 1798"/>
              <a:gd name="T1" fmla="*/ 0 h 3594"/>
              <a:gd name="T2" fmla="*/ 0 w 1798"/>
              <a:gd name="T3" fmla="*/ 1797 h 3594"/>
              <a:gd name="T4" fmla="*/ 1798 w 1798"/>
              <a:gd name="T5" fmla="*/ 3594 h 3594"/>
              <a:gd name="T6" fmla="*/ 1798 w 1798"/>
              <a:gd name="T7" fmla="*/ 2866 h 3594"/>
              <a:gd name="T8" fmla="*/ 729 w 1798"/>
              <a:gd name="T9" fmla="*/ 1797 h 3594"/>
              <a:gd name="T10" fmla="*/ 1798 w 1798"/>
              <a:gd name="T11" fmla="*/ 728 h 3594"/>
              <a:gd name="T12" fmla="*/ 1798 w 1798"/>
              <a:gd name="T13" fmla="*/ 0 h 3594"/>
            </a:gdLst>
            <a:ahLst/>
            <a:cxnLst>
              <a:cxn ang="0">
                <a:pos x="T0" y="T1"/>
              </a:cxn>
              <a:cxn ang="0">
                <a:pos x="T2" y="T3"/>
              </a:cxn>
              <a:cxn ang="0">
                <a:pos x="T4" y="T5"/>
              </a:cxn>
              <a:cxn ang="0">
                <a:pos x="T6" y="T7"/>
              </a:cxn>
              <a:cxn ang="0">
                <a:pos x="T8" y="T9"/>
              </a:cxn>
              <a:cxn ang="0">
                <a:pos x="T10" y="T11"/>
              </a:cxn>
              <a:cxn ang="0">
                <a:pos x="T12" y="T13"/>
              </a:cxn>
            </a:cxnLst>
            <a:rect l="0" t="0" r="r" b="b"/>
            <a:pathLst>
              <a:path w="1798" h="3594">
                <a:moveTo>
                  <a:pt x="1798" y="0"/>
                </a:moveTo>
                <a:lnTo>
                  <a:pt x="0" y="1797"/>
                </a:lnTo>
                <a:lnTo>
                  <a:pt x="1798" y="3594"/>
                </a:lnTo>
                <a:lnTo>
                  <a:pt x="1798" y="2866"/>
                </a:lnTo>
                <a:lnTo>
                  <a:pt x="729" y="1797"/>
                </a:lnTo>
                <a:lnTo>
                  <a:pt x="1798" y="728"/>
                </a:lnTo>
                <a:lnTo>
                  <a:pt x="1798" y="0"/>
                </a:lnTo>
                <a:close/>
              </a:path>
            </a:pathLst>
          </a:custGeom>
          <a:solidFill>
            <a:schemeClr val="lt1">
              <a:alpha val="43000"/>
            </a:schemeClr>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6" name="矩形 5"/>
          <p:cNvSpPr/>
          <p:nvPr>
            <p:custDataLst>
              <p:tags r:id="rId5"/>
            </p:custDataLst>
          </p:nvPr>
        </p:nvSpPr>
        <p:spPr>
          <a:xfrm>
            <a:off x="1275327" y="2251816"/>
            <a:ext cx="3553047" cy="3499704"/>
          </a:xfrm>
          <a:prstGeom prst="rect">
            <a:avLst/>
          </a:prstGeom>
          <a:solidFill>
            <a:schemeClr val="lt1"/>
          </a:solidFill>
          <a:ln w="3175">
            <a:solidFill>
              <a:schemeClr val="accent1">
                <a:lumMod val="75000"/>
              </a:schemeClr>
            </a:solidFill>
          </a:ln>
          <a:effectLst>
            <a:outerShdw blurRad="50800" dist="38100" dir="5400000" algn="t"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sym typeface="Arial" panose="020B0604020202020204" pitchFamily="34" charset="0"/>
            </a:endParaRPr>
          </a:p>
        </p:txBody>
      </p:sp>
      <p:pic>
        <p:nvPicPr>
          <p:cNvPr id="11" name="图片 10"/>
          <p:cNvPicPr>
            <a:picLocks noChangeAspect="1"/>
          </p:cNvPicPr>
          <p:nvPr>
            <p:custDataLst>
              <p:tags r:id="rId6"/>
            </p:custDataLst>
          </p:nvPr>
        </p:nvPicPr>
        <p:blipFill rotWithShape="1">
          <a:blip r:embed="rId12"/>
          <a:srcRect/>
          <a:stretch>
            <a:fillRect/>
          </a:stretch>
        </p:blipFill>
        <p:spPr>
          <a:xfrm>
            <a:off x="1524676" y="2370490"/>
            <a:ext cx="3054350" cy="3262357"/>
          </a:xfrm>
          <a:prstGeom prst="rect">
            <a:avLst/>
          </a:prstGeom>
        </p:spPr>
      </p:pic>
      <p:sp>
        <p:nvSpPr>
          <p:cNvPr id="8" name="矩形 7"/>
          <p:cNvSpPr/>
          <p:nvPr>
            <p:custDataLst>
              <p:tags r:id="rId7"/>
            </p:custDataLst>
          </p:nvPr>
        </p:nvSpPr>
        <p:spPr>
          <a:xfrm>
            <a:off x="6096000" y="1"/>
            <a:ext cx="6096000" cy="68580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12" name="文本框 11"/>
          <p:cNvSpPr txBox="1"/>
          <p:nvPr>
            <p:custDataLst>
              <p:tags r:id="rId8"/>
            </p:custDataLst>
          </p:nvPr>
        </p:nvSpPr>
        <p:spPr>
          <a:xfrm>
            <a:off x="1303119" y="978831"/>
            <a:ext cx="3497463" cy="524656"/>
          </a:xfrm>
          <a:prstGeom prst="rect">
            <a:avLst/>
          </a:prstGeom>
        </p:spPr>
        <p:txBody>
          <a:bodyPr vert="horz" lIns="91440" tIns="45720" rIns="91440" bIns="45720" rtlCol="0" anchor="ctr" anchorCtr="0">
            <a:normAutofit/>
          </a:bodyPr>
          <a:lstStyle>
            <a:lvl1pPr marR="0" algn="ctr" fontAlgn="auto">
              <a:lnSpc>
                <a:spcPct val="100000"/>
              </a:lnSpc>
              <a:spcBef>
                <a:spcPct val="0"/>
              </a:spcBef>
              <a:buNone/>
              <a:defRPr kumimoji="0" lang="zh-CN" altLang="en-US" sz="2800" b="1" i="0" u="none" strike="noStrike" cap="none" spc="300" normalizeH="0" baseline="0" noProof="1" dirty="0">
                <a:solidFill>
                  <a:schemeClr val="tx1">
                    <a:lumMod val="85000"/>
                    <a:lumOff val="15000"/>
                  </a:schemeClr>
                </a:solidFill>
                <a:uFillTx/>
                <a:latin typeface="+mj-ea"/>
                <a:ea typeface="+mj-ea"/>
                <a:cs typeface="+mj-cs"/>
                <a:sym typeface="+mn-ea"/>
              </a:defRPr>
            </a:lvl1pPr>
          </a:lstStyle>
          <a:p>
            <a:pPr marL="0" marR="0" lvl="0" indent="0" algn="ctr" defTabSz="914400" rtl="0" eaLnBrk="1" fontAlgn="auto" latinLnBrk="0" hangingPunct="1">
              <a:lnSpc>
                <a:spcPct val="100000"/>
              </a:lnSpc>
              <a:spcBef>
                <a:spcPts val="0"/>
              </a:spcBef>
              <a:spcAft>
                <a:spcPts val="0"/>
              </a:spcAft>
              <a:buSzPct val="100000"/>
              <a:buFontTx/>
              <a:buNone/>
            </a:pPr>
            <a:r>
              <a:rPr kumimoji="0" lang="zh-CN" altLang="en-US" b="1" i="0" u="none" kern="1200" cap="none" spc="120" normalizeH="0" noProof="1">
                <a:ln>
                  <a:noFill/>
                </a:ln>
                <a:solidFill>
                  <a:schemeClr val="accent1"/>
                </a:solidFill>
                <a:effectLst/>
                <a:uLnTx/>
                <a:uFillTx/>
                <a:latin typeface="微软雅黑" panose="020B0503020204020204" charset="-122"/>
                <a:ea typeface="微软雅黑" panose="020B0503020204020204" charset="-122"/>
              </a:rPr>
              <a:t>直方图</a:t>
            </a:r>
          </a:p>
        </p:txBody>
      </p:sp>
      <p:sp>
        <p:nvSpPr>
          <p:cNvPr id="10" name="流程图: 接点 2"/>
          <p:cNvSpPr/>
          <p:nvPr>
            <p:custDataLst>
              <p:tags r:id="rId9"/>
            </p:custDataLst>
          </p:nvPr>
        </p:nvSpPr>
        <p:spPr>
          <a:xfrm>
            <a:off x="1029140" y="1121021"/>
            <a:ext cx="246187" cy="246187"/>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3" name="文本框 12"/>
          <p:cNvSpPr txBox="1"/>
          <p:nvPr>
            <p:custDataLst>
              <p:tags r:id="rId10"/>
            </p:custDataLst>
          </p:nvPr>
        </p:nvSpPr>
        <p:spPr>
          <a:xfrm>
            <a:off x="6590030" y="597662"/>
            <a:ext cx="5107940" cy="5662675"/>
          </a:xfrm>
          <a:prstGeom prst="rect">
            <a:avLst/>
          </a:prstGeom>
          <a:noFill/>
        </p:spPr>
        <p:txBody>
          <a:bodyPr vert="horz" lIns="90000" tIns="46800" rIns="90000" bIns="46800" rtlCol="0" anchor="ctr">
            <a:normAutofit/>
          </a:bodyPr>
          <a:lstStyle>
            <a:lvl1pPr marL="285750" marR="0" lvl="0" indent="-285750" fontAlgn="auto">
              <a:lnSpc>
                <a:spcPct val="130000"/>
              </a:lnSpc>
              <a:spcBef>
                <a:spcPts val="0"/>
              </a:spcBef>
              <a:spcAft>
                <a:spcPts val="800"/>
              </a:spcAft>
              <a:buFont typeface="+mj-ea"/>
              <a:buAutoNum type="ea1JpnChsDbPeriod"/>
              <a:defRPr kumimoji="0" lang="zh-CN" altLang="en-US" sz="1100" b="0" i="0" u="none" strike="noStrike" cap="none" spc="150" normalizeH="0" baseline="0" noProof="1" dirty="0">
                <a:solidFill>
                  <a:schemeClr val="bg1"/>
                </a:solidFill>
                <a:uFillTx/>
                <a:latin typeface="微软雅黑" panose="020B0503020204020204" charset="-122"/>
                <a:ea typeface="微软雅黑" panose="020B0503020204020204" charset="-122"/>
                <a:sym typeface="+mn-ea"/>
              </a:defRPr>
            </a:lvl1pPr>
            <a:lvl2pPr marL="685800" marR="0" lvl="1" indent="-228600" fontAlgn="auto">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cap="none" spc="150" normalizeH="0" baseline="0" noProof="1" dirty="0">
                <a:solidFill>
                  <a:schemeClr val="tx1">
                    <a:lumMod val="75000"/>
                    <a:lumOff val="25000"/>
                  </a:schemeClr>
                </a:solidFill>
                <a:uFillTx/>
                <a:sym typeface="+mn-ea"/>
              </a:defRPr>
            </a:lvl2pPr>
            <a:lvl3pPr marL="1143000" marR="0" lvl="2"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3pPr>
            <a:lvl4pPr marL="1600200" marR="0" lvl="3"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4pPr>
            <a:lvl5pPr marL="2057400" marR="0" lvl="4" indent="-228600" fontAlgn="auto">
              <a:lnSpc>
                <a:spcPct val="130000"/>
              </a:lnSpc>
              <a:spcBef>
                <a:spcPts val="0"/>
              </a:spcBef>
              <a:spcAft>
                <a:spcPts val="1000"/>
              </a:spcAft>
              <a:buFont typeface="Arial" panose="020B0604020202020204" pitchFamily="34" charset="0"/>
              <a:buChar char="•"/>
              <a:defRPr kumimoji="0" lang="zh-CN" altLang="en-US" sz="1600" b="0" i="0" u="none" strike="noStrike" cap="none" spc="150" normalizeH="0" baseline="0" noProof="1" dirty="0">
                <a:solidFill>
                  <a:schemeClr val="tx1">
                    <a:lumMod val="75000"/>
                    <a:lumOff val="25000"/>
                  </a:schemeClr>
                </a:solidFill>
                <a:uFillTx/>
                <a:sym typeface="+mn-ea"/>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317500" lvl="0" indent="-317500" algn="l">
              <a:lnSpc>
                <a:spcPct val="120000"/>
              </a:lnSpc>
              <a:buClr>
                <a:schemeClr val="bg1"/>
              </a:buClr>
              <a:buSzPct val="100000"/>
            </a:pPr>
            <a:r>
              <a:rPr lang="zh-CN" altLang="en-US" sz="1700" spc="90" dirty="0">
                <a:solidFill>
                  <a:schemeClr val="lt1">
                    <a:lumMod val="25000"/>
                  </a:schemeClr>
                </a:solidFill>
                <a:latin typeface="微软雅黑" panose="020B0503020204020204" charset="-122"/>
                <a:ea typeface="微软雅黑" panose="020B0503020204020204" charset="-122"/>
                <a:cs typeface="微软雅黑" panose="020B0503020204020204" charset="-122"/>
              </a:rPr>
              <a:t>为了减少训练数据的大小，一种常见的方法是对数据实例进行下采样。例如，如果数据实例的权重小于固定阈值，则会对其进行过滤。SGB 在每次迭代中使用随机子集来训练弱学习器。在中，采样率在训练过程中动态调整。然而，除了SGB 之外，所有这些工作都基于AdaBoost ，并且不能直接应用于GBDT，因为GBDT中没有数据实例的原生权重。虽然SGB可以应用于GBDT，但它通常会损害准确性，因此不是理想的选择。</a:t>
            </a:r>
          </a:p>
          <a:p>
            <a:pPr marL="317500" lvl="0" indent="-317500" algn="l">
              <a:lnSpc>
                <a:spcPct val="120000"/>
              </a:lnSpc>
              <a:buClr>
                <a:schemeClr val="bg1"/>
              </a:buClr>
              <a:buSzPct val="100000"/>
            </a:pPr>
            <a:r>
              <a:rPr lang="zh-CN" altLang="en-US" sz="1700" spc="90" dirty="0">
                <a:solidFill>
                  <a:schemeClr val="lt1">
                    <a:lumMod val="25000"/>
                  </a:schemeClr>
                </a:solidFill>
                <a:latin typeface="微软雅黑" panose="020B0503020204020204" charset="-122"/>
                <a:ea typeface="微软雅黑" panose="020B0503020204020204" charset="-122"/>
                <a:cs typeface="微软雅黑" panose="020B0503020204020204" charset="-122"/>
              </a:rPr>
              <a:t>类似地，为了减少特征的数量，过滤弱特征是很自然的。这通常通过主成分分析或投影追踪来完成。然而，这些方法高度依赖于特征包含显著冗余的假设，这在实践中可能并不总是正确的（特征通常被设计为具有其独特的贡献，并且删除其中任何一个都可能在一定程度上影响训练精度）。</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VhNGJiMWVmZTg4ZjFhYWZhYWFiMzBkODkwYWRkZm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0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018.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0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0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02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10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2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2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5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0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073.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0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8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0.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0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2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113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3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4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84.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LAYOUT_INFO" val="{&quot;backgroundInfo&quot;:[{&quot;bottom&quot;:0.1388889,&quot;bottomAbs&quot;:false,&quot;left&quot;:0,&quot;leftAbs&quot;:false,&quot;right&quot;:0,&quot;rightAbs&quot;:false,&quot;top&quot;:0.1388889,&quot;topAbs&quot;:false,&quot;type&quot;:&quot;belt&quot;}],&quot;id&quot;:&quot;2021-09-02T20:34:40&quot;,&quot;maxSize&quot;:{&quot;size1&quot;:55.6},&quot;minSize&quot;:{&quot;size1&quot;:44.4},&quot;normalSize&quot;:{&quot;size1&quot;:53.99611111111111},&quot;subLayout&quot;:[{&quot;id&quot;:&quot;2021-09-02T20:34:40&quot;,&quot;margin&quot;:{&quot;bottom&quot;:0.4230000674724579,&quot;left&quot;:1.6929999589920044,&quot;right&quot;:1.6929999589920044,&quot;top&quot;:3.38700008392334},&quot;type&quot;:0},{&quot;id&quot;:&quot;2021-09-02T20:34:41&quot;,&quot;margin&quot;:{&quot;bottom&quot;:3.38700008392334,&quot;left&quot;:1.6929999589920044,&quot;right&quot;:1.6929999589920044,&quot;top&quot;:0.4230000674724579},&quot;type&quot;:0}],&quot;type&quot;:0}"/>
  <p:tag name="KSO_WM_SLIDE_CAN_ADD_NAVIGATION" val="1"/>
  <p:tag name="KSO_WM_SLIDE_BACKGROUND" val="[&quot;belt&quot;]"/>
  <p:tag name="KSO_WM_SLIDE_RATIO" val="1.777778"/>
  <p:tag name="KSO_WM_CHIP_INFOS" val="{&quot;layout_type&quot;:&quot;topbottom&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XID" val="5e72055e47edf80c4a5df20a"/>
  <p:tag name="KSO_WM_CHIP_FILLPROP" val="[[{&quot;fill_id&quot;:&quot;761db0437b4b44dbbec84a5d0da9e95b&quot;,&quot;fill_align&quot;:&quot;cm&quot;,&quot;text_align&quot;:&quot;lm&quot;,&quot;text_direction&quot;:&quot;horizontal&quot;,&quot;chip_types&quot;:[&quot;text&quot;]},{&quot;fill_id&quot;:&quot;6e584f0648734bd4b3a521304f445c73&quot;,&quot;fill_align&quot;:&quot;cm&quot;,&quot;text_align&quot;:&quot;lm&quot;,&quot;text_direction&quot;:&quot;horizontal&quot;,&quot;chip_types&quot;:[&quot;text&quot;]}],[{&quot;fill_id&quot;:&quot;761db0437b4b44dbbec84a5d0da9e95b&quot;,&quot;fill_align&quot;:&quot;cm&quot;,&quot;text_align&quot;:&quot;cm&quot;,&quot;text_direction&quot;:&quot;horizontal&quot;,&quot;chip_types&quot;:[&quot;pictext&quot;,&quot;picture&quot;],&quot;support_features&quot;:[&quot;collage&quot;]},{&quot;fill_id&quot;:&quot;6e584f0648734bd4b3a521304f445c73&quot;,&quot;fill_align&quot;:&quot;cm&quot;,&quot;text_align&quot;:&quot;lm&quot;,&quot;text_direction&quot;:&quot;horizontal&quot;,&quot;chip_types&quot;:[&quot;text&quot;]}],[{&quot;fill_id&quot;:&quot;761db0437b4b44dbbec84a5d0da9e95b&quot;,&quot;fill_align&quot;:&quot;cm&quot;,&quot;text_align&quot;:&quot;lm&quot;,&quot;text_direction&quot;:&quot;horizontal&quot;,&quot;chip_types&quot;:[&quot;text&quot;]},{&quot;fill_id&quot;:&quot;6e584f0648734bd4b3a521304f445c73&quot;,&quot;fill_align&quot;:&quot;cm&quot;,&quot;text_align&quot;:&quot;cm&quot;,&quot;text_direction&quot;:&quot;horizontal&quot;,&quot;chip_types&quot;:[&quot;pictext&quot;,&quot;picture&quot;],&quot;support_features&quot;:[&quot;collage&quot;]}]]"/>
  <p:tag name="KSO_WM_SLIDE_ID" val="diagram20212047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44"/>
  <p:tag name="KSO_WM_SLIDE_POSITION" val="0*47"/>
  <p:tag name="KSO_WM_TAG_VERSION" val="1.0"/>
  <p:tag name="KSO_WM_BEAUTIFY_FLAG" val="#wm#"/>
  <p:tag name="KSO_WM_TEMPLATE_CATEGORY" val="diagram"/>
  <p:tag name="KSO_WM_TEMPLATE_INDEX" val="20212047"/>
  <p:tag name="KSO_WM_SLIDE_LAYOUT" val="f"/>
  <p:tag name="KSO_WM_SLIDE_LAYOUT_CNT" val="2"/>
  <p:tag name="KSO_WM_CHIP_GROUPID" val="5e71f25247edf80c4a5df1b5"/>
  <p:tag name="KSO_WM_SLIDE_BK_DARK_LIGHT" val="2"/>
  <p:tag name="KSO_WM_SLIDE_SUPPORT_FEATURE_TYPE" val="0"/>
  <p:tag name="KSO_WM_TEMPLATE_ASSEMBLE_XID" val="6130c4e0c26b0a66a1c57cfc"/>
  <p:tag name="KSO_WM_TEMPLATE_ASSEMBLE_GROUPID" val="6130c4e0c26b0a66a1c57cfc"/>
</p:tagLst>
</file>

<file path=ppt/tags/tag118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18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TYPE" val="i"/>
</p:tagLst>
</file>

<file path=ppt/tags/tag118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UNIT_TYPE" val="i"/>
</p:tagLst>
</file>

<file path=ppt/tags/tag1188.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047_1*f*1"/>
  <p:tag name="KSO_WM_TEMPLATE_CATEGORY" val="diagram"/>
  <p:tag name="KSO_WM_TEMPLATE_INDEX" val="20212047"/>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40ed04d260c645c1b1eb6bf7b7b102d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ee1fcdc9dc0440bb42b9bed59537f38"/>
  <p:tag name="KSO_WM_UNIT_TEXT_FILL_FORE_SCHEMECOLOR_INDEX_BRIGHTNESS" val="0.25"/>
  <p:tag name="KSO_WM_UNIT_TEXT_FILL_FORE_SCHEMECOLOR_INDEX" val="13"/>
  <p:tag name="KSO_WM_UNIT_TEXT_FILL_TYPE" val="1"/>
  <p:tag name="KSO_WM_TEMPLATE_ASSEMBLE_XID" val="6130c4e0c26b0a66a1c57cfc"/>
  <p:tag name="KSO_WM_TEMPLATE_ASSEMBLE_GROUPID" val="6130c4e0c26b0a66a1c57cfc"/>
</p:tagLst>
</file>

<file path=ppt/tags/tag118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2047_1*f*2"/>
  <p:tag name="KSO_WM_TEMPLATE_CATEGORY" val="diagram"/>
  <p:tag name="KSO_WM_TEMPLATE_INDEX" val="20212047"/>
  <p:tag name="KSO_WM_UNIT_LAYERLEVEL" val="1"/>
  <p:tag name="KSO_WM_TAG_VERSION" val="1.0"/>
  <p:tag name="KSO_WM_BEAUTIFY_FLAG" val="#wm#"/>
  <p:tag name="KSO_WM_UNIT_DEFAULT_FONT" val="14;20;2"/>
  <p:tag name="KSO_WM_UNIT_BLOCK" val="0"/>
  <p:tag name="KSO_WM_UNIT_VALUE" val="130"/>
  <p:tag name="KSO_WM_UNIT_SHOW_EDIT_AREA_INDICATION" val="1"/>
  <p:tag name="KSO_WM_CHIP_GROUPID" val="5e6b05596848fb12bee65ac8"/>
  <p:tag name="KSO_WM_CHIP_XID" val="5e6b05596848fb12bee65aca"/>
  <p:tag name="KSO_WM_UNIT_DEC_AREA_ID" val="859cde67b8364e1889323b8eac9804e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43569f6e5ab4ebbb6042904529bdcca"/>
  <p:tag name="KSO_WM_UNIT_TEXT_FILL_FORE_SCHEMECOLOR_INDEX_BRIGHTNESS" val="0.25"/>
  <p:tag name="KSO_WM_UNIT_TEXT_FILL_FORE_SCHEMECOLOR_INDEX" val="13"/>
  <p:tag name="KSO_WM_UNIT_TEXT_FILL_TYPE" val="1"/>
  <p:tag name="KSO_WM_TEMPLATE_ASSEMBLE_XID" val="6130c4e0c26b0a66a1c57cfc"/>
  <p:tag name="KSO_WM_TEMPLATE_ASSEMBLE_GROUPID" val="6130c4e0c26b0a66a1c57cfc"/>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2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1355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59*542"/>
  <p:tag name="KSO_WM_SLIDE_POSITION" val="0*0"/>
  <p:tag name="KSO_WM_TAG_VERSION" val="1.0"/>
  <p:tag name="KSO_WM_BEAUTIFY_FLAG" val="#wm#"/>
  <p:tag name="KSO_WM_TEMPLATE_CATEGORY" val="diagram"/>
  <p:tag name="KSO_WM_TEMPLATE_INDEX" val="20213550"/>
  <p:tag name="KSO_WM_SLIDE_LAYOUT" val="a_f"/>
  <p:tag name="KSO_WM_SLIDE_LAYOUT_CNT" val="1_1"/>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07145688f7a6c7bea32a6"/>
  <p:tag name="KSO_WM_CHIP_FILLPROP" val="[[{&quot;text_align&quot;:&quot;ct&quot;,&quot;text_direction&quot;:&quot;horizontal&quot;,&quot;support_big_font&quot;:false,&quot;fill_id&quot;:&quot;ddcf2610c0ac4b45bec7e29ab0ab1f83&quot;,&quot;fill_align&quot;:&quot;ct&quot;,&quot;chip_types&quot;:[&quot;header&quot;]},{&quot;text_align&quot;:&quot;lm&quot;,&quot;text_direction&quot;:&quot;horizontal&quot;,&quot;support_features&quot;:[&quot;collage&quot;,&quot;carousel&quot;],&quot;support_big_font&quot;:false,&quot;fill_id&quot;:&quot;f2ad6f8ec5eb4c60ab8a9b497fa44351&quot;,&quot;fill_align&quot;:&quot;cm&quot;,&quot;chip_types&quot;:[&quot;diagram&quot;,&quot;pictext&quot;,&quot;text&quot;,&quot;picture&quot;,&quot;chart&quot;,&quot;table&quot;,&quot;video&quot;]}]]"/>
  <p:tag name="KSO_WM_CHIP_DECFILLPROP" val="[]"/>
  <p:tag name="KSO_WM_SLIDE_LAYOUT_INFO" val="{&quot;id&quot;:&quot;2021-04-01T15:36:38&quot;,&quot;maxSize&quot;:{&quot;size1&quot;:30.1},&quot;minSize&quot;:{&quot;size1&quot;:20.1},&quot;normalSize&quot;:{&quot;size1&quot;:25.7},&quot;subLayout&quot;:[{&quot;id&quot;:&quot;2021-04-01T15:36:38&quot;,&quot;margin&quot;:{&quot;bottom&quot;:0.02600000612437725,&quot;left&quot;:1.6929999589920044,&quot;right&quot;:1.6929999589920044,&quot;top&quot;:2.752000093460083},&quot;type&quot;:0},{&quot;id&quot;:&quot;2021-04-01T15:36:38&quot;,&quot;margin&quot;:{&quot;bottom&quot;:1.7280000448226929,&quot;left&quot;:1.6929999589920044,&quot;right&quot;:1.6929999589920044,&quot;top&quot;:0.609000027179718},&quot;type&quot;:0}],&quot;type&quot;:0}"/>
  <p:tag name="KSO_WM_CHIP_GROUPID" val="5e757e3269be4861f5f8614a"/>
  <p:tag name="KSO_WM_SLIDE_SUPPORT_FEATURE_TYPE" val="0"/>
  <p:tag name="KSO_WM_TEMPLATE_ASSEMBLE_XID" val="60656f434054ed1e2fb80687"/>
  <p:tag name="KSO_WM_TEMPLATE_ASSEMBLE_GROUPID" val="60656f434054ed1e2fb80687"/>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550_1*i*1"/>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UNIT_DEC_AREA_ID" val="d6b7b97a08cd45318ddbc29e28f79a68"/>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233.xml><?xml version="1.0" encoding="utf-8"?>
<p:tagLst xmlns:a="http://schemas.openxmlformats.org/drawingml/2006/main" xmlns:r="http://schemas.openxmlformats.org/officeDocument/2006/relationships" xmlns:p="http://schemas.openxmlformats.org/presentationml/2006/main">
  <p:tag name="KSO_WM_UNIT_BLOCK" val="0"/>
  <p:tag name="KSO_WM_UNIT_SM_LIMIT_TYPE" val="2"/>
  <p:tag name="KSO_WM_UNIT_DEC_AREA_ID" val="09af2422ee32446883a82694180d26fd"/>
  <p:tag name="KSO_WM_UNIT_HIGHLIGHT" val="0"/>
  <p:tag name="KSO_WM_UNIT_COMPATIBLE" val="0"/>
  <p:tag name="KSO_WM_UNIT_DIAGRAM_ISNUMVISUAL" val="0"/>
  <p:tag name="KSO_WM_UNIT_DIAGRAM_ISREFERUNIT" val="0"/>
  <p:tag name="KSO_WM_UNIT_TYPE" val="i"/>
  <p:tag name="KSO_WM_UNIT_INDEX" val="2"/>
  <p:tag name="KSO_WM_UNIT_ID" val="diagram20213550_1*i*2"/>
  <p:tag name="KSO_WM_TEMPLATE_CATEGORY" val="diagram"/>
  <p:tag name="KSO_WM_TEMPLATE_INDEX" val="20213550"/>
  <p:tag name="KSO_WM_UNIT_LAYERLEVEL" val="1"/>
  <p:tag name="KSO_WM_TAG_VERSION" val="1.0"/>
  <p:tag name="KSO_WM_BEAUTIFY_FLAG" val="#wm#"/>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72"/>
  <p:tag name="KSO_WM_TEMPLATE_ASSEMBLE_XID" val="60656f434054ed1e2fb80687"/>
  <p:tag name="KSO_WM_TEMPLATE_ASSEMBLE_GROUPID" val="60656f434054ed1e2fb80687"/>
</p:tagLst>
</file>

<file path=ppt/tags/tag1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3550_1*i*3"/>
  <p:tag name="KSO_WM_TEMPLATE_CATEGORY" val="diagram"/>
  <p:tag name="KSO_WM_TEMPLATE_INDEX" val="20213550"/>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d5b40817ac0b46399ce6168549b75b5b"/>
  <p:tag name="PA" val="v5.2.11"/>
  <p:tag name="KSO_WM_CHIP_GROUPID" val="5e757e3269be4861f5f8614a"/>
  <p:tag name="KSO_WM_CHIP_XID" val="5f607145688f7a6c7bea32a6"/>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434054ed1e2fb80687"/>
  <p:tag name="KSO_WM_TEMPLATE_ASSEMBLE_GROUPID" val="60656f434054ed1e2fb80687"/>
</p:tagLst>
</file>

<file path=ppt/tags/tag1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3550_1*i*4"/>
  <p:tag name="KSO_WM_TEMPLATE_CATEGORY" val="diagram"/>
  <p:tag name="KSO_WM_TEMPLATE_INDEX" val="20213550"/>
  <p:tag name="KSO_WM_UNIT_LAYERLEVEL" val="1"/>
  <p:tag name="KSO_WM_TAG_VERSION" val="1.0"/>
  <p:tag name="KSO_WM_BEAUTIFY_FLAG" val="#wm#"/>
  <p:tag name="KSO_WM_UNIT_SM_LIMIT_TYPE" val="2"/>
  <p:tag name="KSO_WM_UNIT_BLOCK" val="0"/>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UNIT_DEC_AREA_ID" val="bf73e0fa95254115a65380345b4aa9dc"/>
  <p:tag name="PA" val="v5.2.11"/>
  <p:tag name="KSO_WM_CHIP_GROUPID" val="5e757e3269be4861f5f8614a"/>
  <p:tag name="KSO_WM_CHIP_XID" val="5f607145688f7a6c7bea32a6"/>
  <p:tag name="KSO_WM_UNIT_LINE_FORE_SCHEMECOLOR_INDEX_BRIGHTNESS" val="-0.25"/>
  <p:tag name="KSO_WM_UNIT_LINE_FORE_SCHEMECOLOR_INDEX" val="14"/>
  <p:tag name="KSO_WM_UNIT_LINE_FILL_TYPE" val="2"/>
  <p:tag name="KSO_WM_TEMPLATE_ASSEMBLE_XID" val="60656f434054ed1e2fb80687"/>
  <p:tag name="KSO_WM_TEMPLATE_ASSEMBLE_GROUPID" val="60656f434054ed1e2fb80687"/>
</p:tagLst>
</file>

<file path=ppt/tags/tag123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550_1*a*1"/>
  <p:tag name="KSO_WM_TEMPLATE_CATEGORY" val="diagram"/>
  <p:tag name="KSO_WM_TEMPLATE_INDEX" val="2021355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139e14b1e39486da7140564d90166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0439eeda57a64da4894f55c4d016b9b6"/>
  <p:tag name="KSO_WM_UNIT_TEXT_FILL_FORE_SCHEMECOLOR_INDEX_BRIGHTNESS" val="0"/>
  <p:tag name="KSO_WM_UNIT_TEXT_FILL_FORE_SCHEMECOLOR_INDEX" val="13"/>
  <p:tag name="KSO_WM_UNIT_TEXT_FILL_TYPE" val="1"/>
  <p:tag name="KSO_WM_TEMPLATE_ASSEMBLE_XID" val="60656f434054ed1e2fb80687"/>
  <p:tag name="KSO_WM_TEMPLATE_ASSEMBLE_GROUPID" val="60656f434054ed1e2fb80687"/>
</p:tagLst>
</file>

<file path=ppt/tags/tag123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550_1*f*1"/>
  <p:tag name="KSO_WM_TEMPLATE_CATEGORY" val="diagram"/>
  <p:tag name="KSO_WM_TEMPLATE_INDEX" val="20213550"/>
  <p:tag name="KSO_WM_UNIT_LAYERLEVEL" val="1"/>
  <p:tag name="KSO_WM_TAG_VERSION" val="1.0"/>
  <p:tag name="KSO_WM_BEAUTIFY_FLAG" val="#wm#"/>
  <p:tag name="KSO_WM_UNIT_DEFAULT_FONT" val="14;20;2"/>
  <p:tag name="KSO_WM_UNIT_BLOCK" val="0"/>
  <p:tag name="KSO_WM_UNIT_VALUE" val="242"/>
  <p:tag name="KSO_WM_UNIT_SHOW_EDIT_AREA_INDICATION" val="1"/>
  <p:tag name="KSO_WM_CHIP_GROUPID" val="5e6b05596848fb12bee65ac8"/>
  <p:tag name="KSO_WM_CHIP_XID" val="5e6b05596848fb12bee65aca"/>
  <p:tag name="KSO_WM_UNIT_DEC_AREA_ID" val="7cac9eb14d5b496c9f6c6630ba265d8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8ba5ca2741f4e36a2045bff4ad70628"/>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434054ed1e2fb80687"/>
  <p:tag name="KSO_WM_TEMPLATE_ASSEMBLE_GROUPID" val="60656f434054ed1e2fb80687"/>
</p:tagLst>
</file>

<file path=ppt/tags/tag123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LAYOUT_INFO" val="{&quot;id&quot;:&quot;2021-04-01T15:02:39&quot;,&quot;maxSize&quot;:{&quot;size1&quot;:20.1},&quot;minSize&quot;:{&quot;size1&quot;:20.1},&quot;normalSize&quot;:{&quot;size1&quot;:20.1},&quot;subLayout&quot;:[{&quot;id&quot;:&quot;2021-04-01T15:02:39&quot;,&quot;margin&quot;:{&quot;bottom&quot;:0.02600000612437725,&quot;left&quot;:1.6929999589920044,&quot;right&quot;:8.467000007629395,&quot;top&quot;:1.6929999589920044},&quot;type&quot;:0},{&quot;id&quot;:&quot;2021-04-01T15:02:39&quot;,&quot;maxSize&quot;:{&quot;size1&quot;:52.9},&quot;minSize&quot;:{&quot;size1&quot;:16.7},&quot;normalSize&quot;:{&quot;size1&quot;:37.2750104297038},&quot;subLayout&quot;:[{&quot;id&quot;:&quot;2021-04-01T15:02:39&quot;,&quot;margin&quot;:{&quot;bottom&quot;:0.02600000612437725,&quot;left&quot;:1.6929999589920044,&quot;right&quot;:1.6929999589920044,&quot;top&quot;:1.243999719619751},&quot;type&quot;:0},{&quot;id&quot;:&quot;2021-04-01T15:02:39&quot;,&quot;maxSize&quot;:{&quot;size1&quot;:52.1},&quot;minSize&quot;:{&quot;size1&quot;:8},&quot;normalSize&quot;:{&quot;size1&quot;:26.945045325833206},&quot;subLayout&quot;:[{&quot;id&quot;:&quot;2021-04-01T15:02:39&quot;,&quot;margin&quot;:{&quot;bottom&quot;:0.02600000612437725,&quot;left&quot;:1.6929999589920044,&quot;right&quot;:1.6929999589920044,&quot;top&quot;:0.847000002861023},&quot;type&quot;:0},{&quot;id&quot;:&quot;2021-04-01T15:02:39&quot;,&quot;margin&quot;:{&quot;bottom&quot;:2.117000102996826,&quot;left&quot;:1.6929999589920044,&quot;right&quot;:1.6929999589920044,&quot;top&quot;:0.847000002861023},&quot;type&quot;:0}],&quot;type&quot;:0}],&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c39e9390dcfc4964a70b2c18282187f5&quot;,&quot;fill_align&quot;:&quot;lm&quot;,&quot;chip_types&quot;:[&quot;text&quot;]},{&quot;text_align&quot;:&quot;lm&quot;,&quot;text_direction&quot;:&quot;horizontal&quot;,&quot;support_big_font&quot;:false,&quot;picture_toward&quot;:0,&quot;picture_dockside&quot;:[],&quot;fill_id&quot;:&quot;cbb681bbc988444cb53b30fdf189fad8&quot;,&quot;fill_align&quot;:&quot;lm&quot;,&quot;chip_types&quot;:[&quot;text&quot;]},{&quot;text_align&quot;:&quot;lm&quot;,&quot;text_direction&quot;:&quot;horizontal&quot;,&quot;support_big_font&quot;:false,&quot;picture_toward&quot;:0,&quot;picture_dockside&quot;:[],&quot;fill_id&quot;:&quot;a67cabd447714c2c81e7731059b8244b&quot;,&quot;fill_align&quot;:&quot;lm&quot;,&quot;chip_types&quot;:[&quot;text&quot;]},{&quot;text_align&quot;:&quot;lm&quot;,&quot;text_direction&quot;:&quot;horizontal&quot;,&quot;support_big_font&quot;:false,&quot;picture_toward&quot;:0,&quot;picture_dockside&quot;:[],&quot;fill_id&quot;:&quot;4036af0485484fa6861783839667c731&quot;,&quot;fill_align&quot;:&quot;lm&quot;,&quot;chip_types&quot;:[&quot;header&quot;]}]]"/>
  <p:tag name="KSO_WM_SLIDE_ID" val="diagram20208885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8885"/>
  <p:tag name="KSO_WM_SLIDE_LAYOUT" val="a_f"/>
  <p:tag name="KSO_WM_SLIDE_LAYOUT_CNT" val="1_3"/>
  <p:tag name="KSO_WM_CHIP_XID" val="5ef2f3acf1c417157da4516b"/>
  <p:tag name="KSO_WM_SLIDE_TYPE" val="text"/>
  <p:tag name="KSO_WM_SLIDE_SUBTYPE" val="pureTxt"/>
  <p:tag name="KSO_WM_SLIDE_SIZE" val="960*468"/>
  <p:tag name="KSO_WM_SLIDE_POSITION" val="0*36"/>
  <p:tag name="KSO_WM_SLIDE_CAN_ADD_NAVIGATION" val="1"/>
  <p:tag name="KSO_WM_CHIP_DECFILLPROP" val="[]"/>
  <p:tag name="KSO_WM_CHIP_GROUPID" val="5ef2f3acf1c417157da4516a"/>
  <p:tag name="KSO_WM_SLIDE_SUPPORT_FEATURE_TYPE" val="0"/>
  <p:tag name="KSO_WM_TEMPLATE_ASSEMBLE_XID" val="60656e814054ed1e2fb7fa18"/>
  <p:tag name="KSO_WM_TEMPLATE_ASSEMBLE_GROUPID" val="60656e814054ed1e2fb7fa18"/>
</p:tagLst>
</file>

<file path=ppt/tags/tag1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885_1*i*1"/>
  <p:tag name="KSO_WM_TEMPLATE_CATEGORY" val="diagram"/>
  <p:tag name="KSO_WM_TEMPLATE_INDEX" val="20208885"/>
  <p:tag name="KSO_WM_UNIT_LAYERLEVEL" val="1"/>
  <p:tag name="KSO_WM_TAG_VERSION" val="1.0"/>
  <p:tag name="KSO_WM_BEAUTIFY_FLAG" val="#wm#"/>
  <p:tag name="KSO_WM_UNIT_BLOCK" val="0"/>
  <p:tag name="KSO_WM_UNIT_SM_LIMIT_TYPE" val="2"/>
  <p:tag name="KSO_WM_UNIT_DEC_AREA_ID" val="a0c7f461fec44b06b66a0c17a24fe167"/>
  <p:tag name="KSO_WM_UNIT_DECORATE_INFO" val="{&quot;DecorateInfoH&quot;:{&quot;IsAbs&quot;:true},&quot;DecorateInfoW&quot;:{&quot;IsAbs&quot;:true},&quot;DecorateInfoX&quot;:{&quot;IsAbs&quot;:true,&quot;Pos&quot;:0},&quot;DecorateInfoY&quot;:{&quot;IsAbs&quot;:true,&quot;Pos&quot;:0},&quot;ReferentInfo&quot;:{&quot;Id&quot;:&quot;56f28face7644a71892f6958bc686511&quot;,&quot;X&quot;:{&quot;Pos&quot;:0},&quot;Y&quot;:{&quot;Pos&quot;:0}},&quot;whChangeMode&quot;:0}"/>
  <p:tag name="KSO_WM_CHIP_GROUPID" val="5ef2f3acf1c417157da4516a"/>
  <p:tag name="KSO_WM_CHIP_XID" val="5ef2f3acf1c417157da4516b"/>
  <p:tag name="KSO_WM_UNIT_FILL_FORE_SCHEMECOLOR_INDEX_BRIGHTNESS" val="0.8"/>
  <p:tag name="KSO_WM_UNIT_FILL_FORE_SCHEMECOLOR_INDEX" val="5"/>
  <p:tag name="KSO_WM_UNIT_FILL_TYPE" val="1"/>
  <p:tag name="KSO_WM_UNIT_SHADOW_SCHEMECOLOR_INDEX_BRIGHTNESS" val="0.8"/>
  <p:tag name="KSO_WM_UNIT_SHADOW_SCHEMECOLOR_INDEX" val="5"/>
  <p:tag name="KSO_WM_UNIT_TEXT_FILL_FORE_SCHEMECOLOR_INDEX_BRIGHTNESS" val="0"/>
  <p:tag name="KSO_WM_UNIT_TEXT_FILL_FORE_SCHEMECOLOR_INDEX" val="2"/>
  <p:tag name="KSO_WM_UNIT_TEXT_FILL_TYPE" val="1"/>
  <p:tag name="KSO_WM_UNIT_VALUE" val="50"/>
  <p:tag name="KSO_WM_TEMPLATE_ASSEMBLE_XID" val="60656e814054ed1e2fb7fa18"/>
  <p:tag name="KSO_WM_TEMPLATE_ASSEMBLE_GROUPID" val="60656e814054ed1e2fb7fa18"/>
</p:tagLst>
</file>

<file path=ppt/tags/tag1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885_1*i*2"/>
  <p:tag name="KSO_WM_TEMPLATE_CATEGORY" val="diagram"/>
  <p:tag name="KSO_WM_TEMPLATE_INDEX" val="20208885"/>
  <p:tag name="KSO_WM_UNIT_LAYERLEVEL" val="1"/>
  <p:tag name="KSO_WM_TAG_VERSION" val="1.0"/>
  <p:tag name="KSO_WM_BEAUTIFY_FLAG" val="#wm#"/>
  <p:tag name="KSO_WM_UNIT_BLOCK" val="0"/>
  <p:tag name="KSO_WM_UNIT_SM_LIMIT_TYPE" val="0"/>
  <p:tag name="KSO_WM_UNIT_DEC_AREA_ID" val="b49f1d16c50f49c692af9a612da7a7aa"/>
  <p:tag name="KSO_WM_UNIT_DECORATE_INFO" val="{&quot;DecorateInfoH&quot;:{&quot;IsAbs&quot;:true},&quot;DecorateInfoW&quot;:{&quot;IsAbs&quot;:true},&quot;DecorateInfoX&quot;:{&quot;IsAbs&quot;:true,&quot;Pos&quot;:0},&quot;DecorateInfoY&quot;:{&quot;IsAbs&quot;:true,&quot;Pos&quot;:0},&quot;ReferentInfo&quot;:{&quot;Id&quot;:&quot;d3f4c700c32f4b1ba2d89d2946ae68e7&quot;,&quot;X&quot;:{&quot;Pos&quot;:0},&quot;Y&quot;:{&quot;Pos&quot;:0}},&quot;whChangeMode&quot;:0}"/>
  <p:tag name="KSO_WM_CHIP_GROUPID" val="5ef2f3acf1c417157da4516a"/>
  <p:tag name="KSO_WM_CHIP_XID" val="5ef2f3acf1c417157da4516b"/>
  <p:tag name="KSO_WM_UNIT_FILL_FORE_SCHEMECOLOR_INDEX_BRIGHTNESS" val="0.8"/>
  <p:tag name="KSO_WM_UNIT_FILL_FORE_SCHEMECOLOR_INDEX" val="5"/>
  <p:tag name="KSO_WM_UNIT_FILL_TYPE" val="1"/>
  <p:tag name="KSO_WM_UNIT_SHADOW_SCHEMECOLOR_INDEX_BRIGHTNESS" val="0.8"/>
  <p:tag name="KSO_WM_UNIT_SHADOW_SCHEMECOLOR_INDEX" val="5"/>
  <p:tag name="KSO_WM_UNIT_TEXT_FILL_FORE_SCHEMECOLOR_INDEX_BRIGHTNESS" val="0"/>
  <p:tag name="KSO_WM_UNIT_TEXT_FILL_FORE_SCHEMECOLOR_INDEX" val="2"/>
  <p:tag name="KSO_WM_UNIT_TEXT_FILL_TYPE" val="1"/>
  <p:tag name="KSO_WM_UNIT_VALUE" val="2"/>
  <p:tag name="KSO_WM_TEMPLATE_ASSEMBLE_XID" val="60656e814054ed1e2fb7fa18"/>
  <p:tag name="KSO_WM_TEMPLATE_ASSEMBLE_GROUPID" val="60656e814054ed1e2fb7fa18"/>
</p:tagLst>
</file>

<file path=ppt/tags/tag1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885_1*i*3"/>
  <p:tag name="KSO_WM_TEMPLATE_CATEGORY" val="diagram"/>
  <p:tag name="KSO_WM_TEMPLATE_INDEX" val="20208885"/>
  <p:tag name="KSO_WM_UNIT_LAYERLEVEL" val="1"/>
  <p:tag name="KSO_WM_TAG_VERSION" val="1.0"/>
  <p:tag name="KSO_WM_BEAUTIFY_FLAG" val="#wm#"/>
  <p:tag name="KSO_WM_UNIT_BLOCK" val="0"/>
  <p:tag name="KSO_WM_UNIT_SM_LIMIT_TYPE" val="1"/>
  <p:tag name="KSO_WM_UNIT_DEC_AREA_ID" val="ae90038a3e81428195290be0d359e709"/>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CHIP_GROUPID" val="5ef2f3acf1c417157da4516a"/>
  <p:tag name="KSO_WM_CHIP_XID" val="5ef2f3acf1c417157da4516b"/>
  <p:tag name="KSO_WM_UNIT_FILL_FORE_SCHEMECOLOR_INDEX_BRIGHTNESS" val="0.8"/>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42"/>
  <p:tag name="KSO_WM_TEMPLATE_ASSEMBLE_XID" val="60656e814054ed1e2fb7fa18"/>
  <p:tag name="KSO_WM_TEMPLATE_ASSEMBLE_GROUPID" val="60656e814054ed1e2fb7fa18"/>
</p:tagLst>
</file>

<file path=ppt/tags/tag1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885_1*i*6"/>
  <p:tag name="KSO_WM_TEMPLATE_CATEGORY" val="diagram"/>
  <p:tag name="KSO_WM_TEMPLATE_INDEX" val="20208885"/>
  <p:tag name="KSO_WM_UNIT_LAYERLEVEL" val="1"/>
  <p:tag name="KSO_WM_TAG_VERSION" val="1.0"/>
  <p:tag name="KSO_WM_BEAUTIFY_FLAG" val="#wm#"/>
  <p:tag name="KSO_WM_UNIT_BLOCK" val="0"/>
  <p:tag name="KSO_WM_UNIT_SM_LIMIT_TYPE" val="2"/>
  <p:tag name="KSO_WM_UNIT_DEC_AREA_ID" val="56f28face7644a71892f6958bc686511"/>
  <p:tag name="KSO_WM_UNIT_DECORATE_INFO" val="{&quot;DecorateInfoH&quot;:{&quot;IsAbs&quot;:true},&quot;DecorateInfoW&quot;:{&quot;IsAbs&quot;:true},&quot;DecorateInfoX&quot;:{&quot;IsAbs&quot;:true,&quot;Pos&quot;:2},&quot;DecorateInfoY&quot;:{&quot;IsAbs&quot;:true,&quot;Pos&quot;:0},&quot;ReferentInfo&quot;:{&quot;Id&quot;:&quot;2b14aca91c5b43c9a32dcbf8e582a167&quot;,&quot;X&quot;:{&quot;Pos&quot;:2},&quot;Y&quot;:{&quot;Pos&quot;:0}},&quot;whChangeMode&quot;:0}"/>
  <p:tag name="KSO_WM_CHIP_GROUPID" val="5ef2f3acf1c417157da4516a"/>
  <p:tag name="KSO_WM_CHIP_XID" val="5ef2f3acf1c417157da4516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8"/>
  <p:tag name="KSO_WM_TEMPLATE_ASSEMBLE_XID" val="60656e814054ed1e2fb7fa18"/>
  <p:tag name="KSO_WM_TEMPLATE_ASSEMBLE_GROUPID" val="60656e814054ed1e2fb7fa18"/>
</p:tagLst>
</file>

<file path=ppt/tags/tag1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885_1*i*7"/>
  <p:tag name="KSO_WM_TEMPLATE_CATEGORY" val="diagram"/>
  <p:tag name="KSO_WM_TEMPLATE_INDEX" val="20208885"/>
  <p:tag name="KSO_WM_UNIT_LAYERLEVEL" val="1"/>
  <p:tag name="KSO_WM_TAG_VERSION" val="1.0"/>
  <p:tag name="KSO_WM_BEAUTIFY_FLAG" val="#wm#"/>
  <p:tag name="KSO_WM_UNIT_BLOCK" val="0"/>
  <p:tag name="KSO_WM_UNIT_SM_LIMIT_TYPE" val="0"/>
  <p:tag name="KSO_WM_UNIT_DEC_AREA_ID" val="d3f4c700c32f4b1ba2d89d2946ae68e7"/>
  <p:tag name="KSO_WM_UNIT_DECORATE_INFO" val="{&quot;DecorateInfoH&quot;:{&quot;IsAbs&quot;:true},&quot;DecorateInfoW&quot;:{&quot;IsAbs&quot;:true},&quot;DecorateInfoX&quot;:{&quot;IsAbs&quot;:true,&quot;Pos&quot;:0},&quot;DecorateInfoY&quot;:{&quot;IsAbs&quot;:true,&quot;Pos&quot;:0},&quot;ReferentInfo&quot;:{&quot;Id&quot;:&quot;2b14aca91c5b43c9a32dcbf8e582a167&quot;,&quot;X&quot;:{&quot;Pos&quot;:2},&quot;Y&quot;:{&quot;Pos&quot;:0}},&quot;whChangeMode&quot;:0}"/>
  <p:tag name="KSO_WM_CHIP_GROUPID" val="5ef2f3acf1c417157da4516a"/>
  <p:tag name="KSO_WM_CHIP_XID" val="5ef2f3acf1c417157da4516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814054ed1e2fb7fa18"/>
  <p:tag name="KSO_WM_TEMPLATE_ASSEMBLE_GROUPID" val="60656e814054ed1e2fb7fa18"/>
</p:tagLst>
</file>

<file path=ppt/tags/tag124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885_1*f*1"/>
  <p:tag name="KSO_WM_TEMPLATE_CATEGORY" val="diagram"/>
  <p:tag name="KSO_WM_TEMPLATE_INDEX" val="20208885"/>
  <p:tag name="KSO_WM_UNIT_LAYERLEVEL" val="1"/>
  <p:tag name="KSO_WM_TAG_VERSION" val="1.0"/>
  <p:tag name="KSO_WM_BEAUTIFY_FLAG" val="#wm#"/>
  <p:tag name="KSO_WM_UNIT_DEFAULT_FONT" val="14;20;2"/>
  <p:tag name="KSO_WM_UNIT_BLOCK" val="0"/>
  <p:tag name="KSO_WM_UNIT_VALUE" val="129"/>
  <p:tag name="KSO_WM_UNIT_SHOW_EDIT_AREA_INDICATION" val="1"/>
  <p:tag name="KSO_WM_CHIP_GROUPID" val="5e6b05596848fb12bee65ac8"/>
  <p:tag name="KSO_WM_CHIP_XID" val="5e6b05596848fb12bee65aca"/>
  <p:tag name="KSO_WM_UNIT_DEC_AREA_ID" val="a23e674e04214c16b21aca8c69f1f2f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a7f1b9c65c0d4f748f5bf1db09f69138"/>
  <p:tag name="KSO_WM_UNIT_TEXT_FILL_FORE_SCHEMECOLOR_INDEX_BRIGHTNESS" val="0.25"/>
  <p:tag name="KSO_WM_UNIT_TEXT_FILL_FORE_SCHEMECOLOR_INDEX" val="13"/>
  <p:tag name="KSO_WM_UNIT_TEXT_FILL_TYPE" val="1"/>
  <p:tag name="KSO_WM_TEMPLATE_ASSEMBLE_XID" val="60656e814054ed1e2fb7fa18"/>
  <p:tag name="KSO_WM_TEMPLATE_ASSEMBLE_GROUPID" val="60656e814054ed1e2fb7fa18"/>
</p:tagLst>
</file>

<file path=ppt/tags/tag12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08885_1*a*1"/>
  <p:tag name="KSO_WM_TEMPLATE_CATEGORY" val="diagram"/>
  <p:tag name="KSO_WM_TEMPLATE_INDEX" val="2020888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2b14aca91c5b43c9a32dcbf8e582a16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dd5f615462945ab9bc85a11f3bf51cd"/>
  <p:tag name="KSO_WM_UNIT_TEXT_FILL_FORE_SCHEMECOLOR_INDEX_BRIGHTNESS" val="0"/>
  <p:tag name="KSO_WM_UNIT_TEXT_FILL_FORE_SCHEMECOLOR_INDEX" val="13"/>
  <p:tag name="KSO_WM_UNIT_TEXT_FILL_TYPE" val="1"/>
  <p:tag name="KSO_WM_TEMPLATE_ASSEMBLE_XID" val="60656e814054ed1e2fb7fa18"/>
  <p:tag name="KSO_WM_TEMPLATE_ASSEMBLE_GROUPID" val="60656e814054ed1e2fb7fa18"/>
</p:tagLst>
</file>

<file path=ppt/tags/tag124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08717_1"/>
  <p:tag name="KSO_WM_TEMPLATE_SUBCATEGORY" val="21"/>
  <p:tag name="KSO_WM_SLIDE_TYPE" val="text"/>
  <p:tag name="KSO_WM_SLIDE_SUBTYPE" val="pureTxt"/>
  <p:tag name="KSO_WM_SLIDE_ITEM_CNT" val="0"/>
  <p:tag name="KSO_WM_SLIDE_INDEX" val="1"/>
  <p:tag name="KSO_WM_SLIDE_SIZE" val="937*480"/>
  <p:tag name="KSO_WM_SLIDE_POSITION" val="22*0"/>
  <p:tag name="KSO_WM_TAG_VERSION" val="1.0"/>
  <p:tag name="KSO_WM_BEAUTIFY_FLAG" val="#wm#"/>
  <p:tag name="KSO_WM_TEMPLATE_CATEGORY" val="diagram"/>
  <p:tag name="KSO_WM_TEMPLATE_INDEX" val="20208717"/>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01:46&quot;,&quot;maxSize&quot;:{&quot;size1&quot;:22.4},&quot;minSize&quot;:{&quot;size1&quot;:20},&quot;normalSize&quot;:{&quot;size1&quot;:20.00018518518518},&quot;subLayout&quot;:[{&quot;id&quot;:&quot;2021-04-01T15:01:46&quot;,&quot;margin&quot;:{&quot;bottom&quot;:0.02600000612437725,&quot;left&quot;:1.6929999589920044,&quot;right&quot;:8.043000221252441,&quot;top&quot;:1.6929999589920044},&quot;type&quot;:0},{&quot;id&quot;:&quot;2021-04-01T15:01:47&quot;,&quot;margin&quot;:{&quot;bottom&quot;:2.9629998207092285,&quot;left&quot;:3.38700008392334,&quot;right&quot;:3.385999917984009,&quot;top&quot;:2.0899999141693115},&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true,&quot;fill_id&quot;:&quot;cbc5ad0736cf4eccbc3375f750b410a4&quot;,&quot;fill_align&quot;:&quot;lm&quot;,&quot;chip_types&quot;:[&quot;header&quot;]},{&quot;text_align&quot;:&quot;lm&quot;,&quot;text_direction&quot;:&quot;horizontal&quot;,&quot;support_big_font&quot;:true,&quot;fill_id&quot;:&quot;001301a16bfe4fee952b84fd55dd512d&quot;,&quot;fill_align&quot;:&quot;cm&quot;,&quot;chip_types&quot;:[&quot;text&quot;]}],[{&quot;text_align&quot;:&quot;lm&quot;,&quot;text_direction&quot;:&quot;horizontal&quot;,&quot;support_big_font&quot;:false,&quot;fill_id&quot;:&quot;cbc5ad0736cf4eccbc3375f750b410a4&quot;,&quot;fill_align&quot;:&quot;lm&quot;,&quot;chip_types&quot;:[&quot;header&quot;]},{&quot;text_align&quot;:&quot;cm&quot;,&quot;text_direction&quot;:&quot;horizontal&quot;,&quot;support_features&quot;:[&quot;collage&quot;],&quot;support_big_font&quot;:false,&quot;fill_id&quot;:&quot;001301a16bfe4fee952b84fd55dd512d&quot;,&quot;fill_align&quot;:&quot;cm&quot;,&quot;chip_types&quot;:[&quot;diagram&quot;,&quot;pictext&quot;,&quot;picture&quot;,&quot;chart&quot;,&quot;table&quot;,&quot;video&quot;]}]]"/>
  <p:tag name="KSO_WM_TEMPLATE_MASTER_TYPE" val="0"/>
  <p:tag name="KSO_WM_TEMPLATE_COLOR_TYPE" val="1"/>
  <p:tag name="KSO_WM_CHIP_XID" val="5ef1707e5bb2a422ac9a2b54"/>
  <p:tag name="KSO_WM_CHIP_DECFILLPROP" val="[]"/>
  <p:tag name="KSO_WM_SLIDE_CAN_ADD_NAVIGATION" val="1"/>
  <p:tag name="KSO_WM_CHIP_GROUPID" val="5ef1707e5bb2a422ac9a2b53"/>
  <p:tag name="KSO_WM_SLIDE_SUPPORT_FEATURE_TYPE" val="0"/>
  <p:tag name="KSO_WM_TEMPLATE_ASSEMBLE_XID" val="60656e7d4054ed1e2fb7f9cb"/>
  <p:tag name="KSO_WM_TEMPLATE_ASSEMBLE_GROUPID" val="60656e7d4054ed1e2fb7f9cb"/>
</p:tagLst>
</file>

<file path=ppt/tags/tag1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8717_1*i*1"/>
  <p:tag name="KSO_WM_TEMPLATE_CATEGORY" val="diagram"/>
  <p:tag name="KSO_WM_TEMPLATE_INDEX" val="20208717"/>
  <p:tag name="KSO_WM_UNIT_LAYERLEVEL" val="1"/>
  <p:tag name="KSO_WM_TAG_VERSION" val="1.0"/>
  <p:tag name="KSO_WM_BEAUTIFY_FLAG" val="#wm#"/>
  <p:tag name="KSO_WM_UNIT_BLOCK" val="0"/>
  <p:tag name="KSO_WM_UNIT_SM_LIMIT_TYPE" val="2"/>
  <p:tag name="KSO_WM_UNIT_DEC_AREA_ID" val="031f09c4cedb4b11b66eaad01eac5552"/>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0}"/>
  <p:tag name="KSO_WM_CHIP_GROUPID" val="5ef1707e5bb2a422ac9a2b53"/>
  <p:tag name="KSO_WM_CHIP_XID" val="5ef1707e5bb2a422ac9a2b54"/>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3"/>
  <p:tag name="KSO_WM_TEMPLATE_ASSEMBLE_XID" val="60656e7d4054ed1e2fb7f9cb"/>
  <p:tag name="KSO_WM_TEMPLATE_ASSEMBLE_GROUPID" val="60656e7d4054ed1e2fb7f9cb"/>
</p:tagLst>
</file>

<file path=ppt/tags/tag1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8717_1*i*2"/>
  <p:tag name="KSO_WM_TEMPLATE_CATEGORY" val="diagram"/>
  <p:tag name="KSO_WM_TEMPLATE_INDEX" val="20208717"/>
  <p:tag name="KSO_WM_UNIT_LAYERLEVEL" val="1"/>
  <p:tag name="KSO_WM_TAG_VERSION" val="1.0"/>
  <p:tag name="KSO_WM_BEAUTIFY_FLAG" val="#wm#"/>
  <p:tag name="KSO_WM_UNIT_BLOCK" val="0"/>
  <p:tag name="KSO_WM_UNIT_SM_LIMIT_TYPE" val="2"/>
  <p:tag name="KSO_WM_UNIT_DEC_AREA_ID" val="87d16a5fd8004a03af2e09f03448e1b9"/>
  <p:tag name="KSO_WM_UNIT_DECORATE_INFO" val="{&quot;ReferentInfo&quot;:{&quot;Id&quot;:&quot;slide&quot;,&quot;X&quot;:{&quot;Pos&quot;:0},&quot;Y&quot;:{&quot;Pos&quot;:1}},&quot;DecorateInfoX&quot;:{&quot;Pos&quot;:0,&quot;IsAbs&quot;:false},&quot;DecorateInfoY&quot;:{&quot;Pos&quot;:0,&quot;IsAbs&quot;:false},&quot;DecorateInfoW&quot;:{&quot;IsAbs&quot;:false},&quot;DecorateInfoH&quot;:{&quot;IsAbs&quot;:false},&quot;whChangeMode&quot;:1}"/>
  <p:tag name="KSO_WM_CHIP_GROUPID" val="5ef1707e5bb2a422ac9a2b53"/>
  <p:tag name="KSO_WM_CHIP_XID" val="5ef1707e5bb2a422ac9a2b54"/>
  <p:tag name="KSO_WM_TEMPLATE_ASSEMBLE_XID" val="60656e7d4054ed1e2fb7f9cb"/>
  <p:tag name="KSO_WM_TEMPLATE_ASSEMBLE_GROUPID" val="60656e7d4054ed1e2fb7f9cb"/>
</p:tagLst>
</file>

<file path=ppt/tags/tag1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8717_1*i*10"/>
  <p:tag name="KSO_WM_TEMPLATE_CATEGORY" val="diagram"/>
  <p:tag name="KSO_WM_TEMPLATE_INDEX" val="20208717"/>
  <p:tag name="KSO_WM_UNIT_LAYERLEVEL" val="1"/>
  <p:tag name="KSO_WM_TAG_VERSION" val="1.0"/>
  <p:tag name="KSO_WM_BEAUTIFY_FLAG" val="#wm#"/>
  <p:tag name="KSO_WM_UNIT_BLOCK" val="0"/>
  <p:tag name="KSO_WM_UNIT_SM_LIMIT_TYPE" val="2"/>
  <p:tag name="KSO_WM_UNIT_DEC_AREA_ID" val="ed8f6655b3ee4479a375f3dc9d7233b9"/>
  <p:tag name="KSO_WM_UNIT_DECORATE_INFO" val="{&quot;DecorateInfoH&quot;:{&quot;IsAbs&quot;:true},&quot;DecorateInfoW&quot;:{&quot;IsAbs&quot;:true},&quot;DecorateInfoX&quot;:{&quot;IsAbs&quot;:true,&quot;Pos&quot;:1},&quot;DecorateInfoY&quot;:{&quot;IsAbs&quot;:true,&quot;Pos&quot;:1},&quot;ReferentInfo&quot;:{&quot;Id&quot;:&quot;bad37aaffd614aaa8b62bb0beaa6b1cc&quot;,&quot;X&quot;:{&quot;Pos&quot;:1},&quot;Y&quot;:{&quot;Pos&quot;:1}},&quot;whChangeMode&quot;:0}"/>
  <p:tag name="KSO_WM_CHIP_GROUPID" val="5ef1707e5bb2a422ac9a2b53"/>
  <p:tag name="KSO_WM_CHIP_XID" val="5ef1707e5bb2a422ac9a2b54"/>
  <p:tag name="KSO_WM_UNIT_FILL_FORE_SCHEMECOLOR_INDEX_BRIGHTNESS" val="0"/>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720"/>
  <p:tag name="KSO_WM_TEMPLATE_ASSEMBLE_XID" val="60656e7d4054ed1e2fb7f9cb"/>
  <p:tag name="KSO_WM_TEMPLATE_ASSEMBLE_GROUPID" val="60656e7d4054ed1e2fb7f9cb"/>
</p:tagLst>
</file>

<file path=ppt/tags/tag12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diagram20208717_1*a*1"/>
  <p:tag name="KSO_WM_TEMPLATE_CATEGORY" val="diagram"/>
  <p:tag name="KSO_WM_TEMPLATE_INDEX" val="2020871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4263947f9f84e0894b149f4760c72b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88223b83d2048799750df44bb191ccd"/>
  <p:tag name="KSO_WM_UNIT_SUPPORT_BIG_FONT" val="1"/>
  <p:tag name="KSO_WM_UNIT_TEXT_FILL_FORE_SCHEMECOLOR_INDEX_BRIGHTNESS" val="0"/>
  <p:tag name="KSO_WM_UNIT_TEXT_FILL_FORE_SCHEMECOLOR_INDEX" val="13"/>
  <p:tag name="KSO_WM_UNIT_TEXT_FILL_TYPE" val="1"/>
  <p:tag name="KSO_WM_TEMPLATE_ASSEMBLE_XID" val="60656e7d4054ed1e2fb7f9cb"/>
  <p:tag name="KSO_WM_TEMPLATE_ASSEMBLE_GROUPID" val="60656e7d4054ed1e2fb7f9cb"/>
</p:tagLst>
</file>

<file path=ppt/tags/tag125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8717_1*f*1"/>
  <p:tag name="KSO_WM_TEMPLATE_CATEGORY" val="diagram"/>
  <p:tag name="KSO_WM_TEMPLATE_INDEX" val="20208717"/>
  <p:tag name="KSO_WM_UNIT_LAYERLEVEL" val="1"/>
  <p:tag name="KSO_WM_TAG_VERSION" val="1.0"/>
  <p:tag name="KSO_WM_BEAUTIFY_FLAG" val="#wm#"/>
  <p:tag name="KSO_WM_UNIT_DEFAULT_FONT" val="14;20;2"/>
  <p:tag name="KSO_WM_UNIT_BLOCK" val="0"/>
  <p:tag name="KSO_WM_UNIT_VALUE" val="342"/>
  <p:tag name="KSO_WM_UNIT_SHOW_EDIT_AREA_INDICATION" val="1"/>
  <p:tag name="KSO_WM_CHIP_GROUPID" val="5e6b05596848fb12bee65ac8"/>
  <p:tag name="KSO_WM_CHIP_XID" val="5e6b05596848fb12bee65aca"/>
  <p:tag name="KSO_WM_UNIT_DEC_AREA_ID" val="bad37aaffd614aaa8b62bb0beaa6b1c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577a3270a51498d911295e59d240259"/>
  <p:tag name="KSO_WM_UNIT_SUPPORT_BIG_FONT" val="1"/>
  <p:tag name="KSO_WM_UNIT_TEXT_FILL_FORE_SCHEMECOLOR_INDEX_BRIGHTNESS" val="0.25"/>
  <p:tag name="KSO_WM_UNIT_TEXT_FILL_FORE_SCHEMECOLOR_INDEX" val="13"/>
  <p:tag name="KSO_WM_UNIT_TEXT_FILL_TYPE" val="1"/>
  <p:tag name="KSO_WM_TEMPLATE_ASSEMBLE_XID" val="60656e7d4054ed1e2fb7f9cb"/>
  <p:tag name="KSO_WM_TEMPLATE_ASSEMBLE_GROUPID" val="60656e7d4054ed1e2fb7f9cb"/>
</p:tagLst>
</file>

<file path=ppt/tags/tag1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8717_1*i*3"/>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8717_1*i*8"/>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8717_1*i*9"/>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8717_1*i*6"/>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8717_1*i*7"/>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8717_1*i*4"/>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8717_1*i*5"/>
  <p:tag name="KSO_WM_TEMPLATE_CATEGORY" val="diagram"/>
  <p:tag name="KSO_WM_TEMPLATE_INDEX" val="20208717"/>
  <p:tag name="KSO_WM_UNIT_LAYERLEVEL" val="1"/>
  <p:tag name="KSO_WM_TAG_VERSION" val="1.0"/>
  <p:tag name="KSO_WM_BEAUTIFY_FLAG" val="#wm#"/>
  <p:tag name="KSO_WM_UNIT_SM_LIMIT_TYPE" val="2"/>
  <p:tag name="KSO_WM_CHIP_GROUPID" val="5ef1707e5bb2a422ac9a2b53"/>
  <p:tag name="KSO_WM_CHIP_XID" val="5ef1707e5bb2a422ac9a2b54"/>
  <p:tag name="KSO_WM_UNIT_LINE_FORE_SCHEMECOLOR_INDEX_BRIGHTNESS" val="0"/>
  <p:tag name="KSO_WM_UNIT_LINE_FORE_SCHEMECOLOR_INDEX" val="5"/>
  <p:tag name="KSO_WM_UNIT_LINE_FILL_TYPE" val="2"/>
  <p:tag name="KSO_WM_TEMPLATE_ASSEMBLE_XID" val="60656e7d4054ed1e2fb7f9cb"/>
  <p:tag name="KSO_WM_TEMPLATE_ASSEMBLE_GROUPID" val="60656e7d4054ed1e2fb7f9cb"/>
</p:tagLst>
</file>

<file path=ppt/tags/tag126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26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68.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2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7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27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478.8787401574805,&quot;width&quot;:9103.269291338582}"/>
</p:tagLst>
</file>

<file path=ppt/tags/tag127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210.658267716535,&quot;width&quot;:9554.140157480315}"/>
</p:tagLst>
</file>

<file path=ppt/tags/tag12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00768_1"/>
  <p:tag name="KSO_WM_TEMPLATE_SUBCATEGORY" val="0"/>
  <p:tag name="KSO_WM_SLIDE_TYPE" val="text"/>
  <p:tag name="KSO_WM_SLIDE_SUBTYPE" val="pic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0768"/>
  <p:tag name="KSO_WM_SLIDE_LAYOUT" val="a_d_f"/>
  <p:tag name="KSO_WM_SLIDE_LAYOUT_CNT" val="1_1_1"/>
  <p:tag name="KSO_WM_TEMPLATE_MASTER_TYPE" val="0"/>
  <p:tag name="KSO_WM_TEMPLATE_COLOR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68_1*i*1"/>
  <p:tag name="KSO_WM_TEMPLATE_CATEGORY" val="diagram"/>
  <p:tag name="KSO_WM_TEMPLATE_INDEX" val="20200768"/>
  <p:tag name="KSO_WM_UNIT_LAYERLEVEL" val="1"/>
  <p:tag name="KSO_WM_TAG_VERSION" val="1.0"/>
  <p:tag name="KSO_WM_BEAUTIFY_FLAG" val="#wm#"/>
  <p:tag name="KSO_WM_UNIT_FILL_FORE_SCHEMECOLOR_INDEX_BRIGHTNESS" val="-0.05"/>
  <p:tag name="KSO_WM_UNIT_FILL_FORE_SCHEMECOLOR_INDEX" val="14"/>
  <p:tag name="KSO_WM_UNIT_FILL_TYPE" val="1"/>
</p:tagLst>
</file>

<file path=ppt/tags/tag1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768_1*i*3"/>
  <p:tag name="KSO_WM_TEMPLATE_CATEGORY" val="diagram"/>
  <p:tag name="KSO_WM_TEMPLATE_INDEX" val="20200768"/>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128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0768_1*a*1"/>
  <p:tag name="KSO_WM_TEMPLATE_CATEGORY" val="diagram"/>
  <p:tag name="KSO_WM_TEMPLATE_INDEX" val="20200768"/>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768_1*i*4"/>
  <p:tag name="KSO_WM_TEMPLATE_CATEGORY" val="diagram"/>
  <p:tag name="KSO_WM_TEMPLATE_INDEX" val="2020076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8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VALUE" val="1064"/>
  <p:tag name="KSO_WM_UNIT_HIGHLIGHT" val="0"/>
  <p:tag name="KSO_WM_UNIT_COMPATIBLE" val="0"/>
  <p:tag name="KSO_WM_UNIT_DIAGRAM_ISNUMVISUAL" val="0"/>
  <p:tag name="KSO_WM_UNIT_DIAGRAM_ISREFERUNIT" val="0"/>
  <p:tag name="KSO_WM_UNIT_TYPE" val="f"/>
  <p:tag name="KSO_WM_UNIT_INDEX" val="1"/>
  <p:tag name="KSO_WM_UNIT_ID" val="diagram20200768_1*f*1"/>
  <p:tag name="KSO_WM_TEMPLATE_CATEGORY" val="diagram"/>
  <p:tag name="KSO_WM_TEMPLATE_INDEX" val="20200768"/>
  <p:tag name="KSO_WM_UNIT_LAYERLEVEL" val="1"/>
  <p:tag name="KSO_WM_TAG_VERSION" val="1.0"/>
  <p:tag name="KSO_WM_BEAUTIFY_FLAG" val="#wm#"/>
  <p:tag name="KSO_WM_UNIT_SUBTYPE" val="a"/>
  <p:tag name="KSO_WM_UNIT_TEXT_FILL_FORE_SCHEMECOLOR_INDEX_BRIGHTNESS" val="0"/>
  <p:tag name="KSO_WM_UNIT_TEXT_FILL_FORE_SCHEMECOLOR_INDEX" val="14"/>
  <p:tag name="KSO_WM_UNIT_TEXT_FILL_TYPE" val="1"/>
</p:tagLst>
</file>

<file path=ppt/tags/tag128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00768_1"/>
  <p:tag name="KSO_WM_TEMPLATE_SUBCATEGORY" val="0"/>
  <p:tag name="KSO_WM_SLIDE_TYPE" val="text"/>
  <p:tag name="KSO_WM_SLIDE_SUBTYPE" val="picTxt"/>
  <p:tag name="KSO_WM_SLIDE_ITEM_CNT" val="0"/>
  <p:tag name="KSO_WM_SLIDE_INDEX" val="1"/>
  <p:tag name="KSO_WM_SLIDE_SIZE" val="960*540"/>
  <p:tag name="KSO_WM_SLIDE_POSITION" val="0*0"/>
  <p:tag name="KSO_WM_TAG_VERSION" val="1.0"/>
  <p:tag name="KSO_WM_BEAUTIFY_FLAG" val="#wm#"/>
  <p:tag name="KSO_WM_TEMPLATE_CATEGORY" val="diagram"/>
  <p:tag name="KSO_WM_TEMPLATE_INDEX" val="20200768"/>
  <p:tag name="KSO_WM_SLIDE_LAYOUT" val="a_d_f"/>
  <p:tag name="KSO_WM_SLIDE_LAYOUT_CNT" val="1_1_1"/>
  <p:tag name="KSO_WM_TEMPLATE_MASTER_TYPE" val="0"/>
  <p:tag name="KSO_WM_TEMPLATE_COLOR_TYPE" val="1"/>
</p:tagLst>
</file>

<file path=ppt/tags/tag1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0768_1*i*1"/>
  <p:tag name="KSO_WM_TEMPLATE_CATEGORY" val="diagram"/>
  <p:tag name="KSO_WM_TEMPLATE_INDEX" val="20200768"/>
  <p:tag name="KSO_WM_UNIT_LAYERLEVEL" val="1"/>
  <p:tag name="KSO_WM_TAG_VERSION" val="1.0"/>
  <p:tag name="KSO_WM_BEAUTIFY_FLAG" val="#wm#"/>
  <p:tag name="KSO_WM_UNIT_FILL_FORE_SCHEMECOLOR_INDEX_BRIGHTNESS" val="-0.05"/>
  <p:tag name="KSO_WM_UNIT_FILL_FORE_SCHEMECOLOR_INDEX" val="14"/>
  <p:tag name="KSO_WM_UNIT_FILL_TYPE" val="1"/>
</p:tagLst>
</file>

<file path=ppt/tags/tag1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768_1*i*2"/>
  <p:tag name="KSO_WM_TEMPLATE_CATEGORY" val="diagram"/>
  <p:tag name="KSO_WM_TEMPLATE_INDEX" val="20200768"/>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Lst>
</file>

<file path=ppt/tags/tag1292.xml><?xml version="1.0" encoding="utf-8"?>
<p:tagLst xmlns:a="http://schemas.openxmlformats.org/drawingml/2006/main" xmlns:r="http://schemas.openxmlformats.org/officeDocument/2006/relationships" xmlns:p="http://schemas.openxmlformats.org/presentationml/2006/main">
  <p:tag name="KSO_WM_UNIT_VALUE" val="905*915"/>
  <p:tag name="KSO_WM_UNIT_HIGHLIGHT" val="0"/>
  <p:tag name="KSO_WM_UNIT_COMPATIBLE" val="0"/>
  <p:tag name="KSO_WM_UNIT_DIAGRAM_ISNUMVISUAL" val="0"/>
  <p:tag name="KSO_WM_UNIT_DIAGRAM_ISREFERUNIT" val="0"/>
  <p:tag name="KSO_WM_UNIT_TYPE" val="d"/>
  <p:tag name="KSO_WM_UNIT_INDEX" val="1"/>
  <p:tag name="KSO_WM_UNIT_ID" val="diagram20200768_1*d*1"/>
  <p:tag name="KSO_WM_TEMPLATE_CATEGORY" val="diagram"/>
  <p:tag name="KSO_WM_TEMPLATE_INDEX" val="20200768"/>
  <p:tag name="KSO_WM_UNIT_LAYERLEVEL" val="1"/>
  <p:tag name="KSO_WM_TAG_VERSION" val="1.0"/>
  <p:tag name="KSO_WM_BEAUTIFY_FLAG" val="#wm#"/>
  <p:tag name="KSO_WM_UNIT_SUPPORT_UNIT_TYPE" val="[&quot;d&quot;]"/>
  <p:tag name="KSO_WM_UNIT_PICTURE_CLIP_FLAG" val="0"/>
</p:tagLst>
</file>

<file path=ppt/tags/tag1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768_1*i*3"/>
  <p:tag name="KSO_WM_TEMPLATE_CATEGORY" val="diagram"/>
  <p:tag name="KSO_WM_TEMPLATE_INDEX" val="20200768"/>
  <p:tag name="KSO_WM_UNIT_LAYERLEVEL" val="1"/>
  <p:tag name="KSO_WM_TAG_VERSION" val="1.0"/>
  <p:tag name="KSO_WM_BEAUTIFY_FLAG" val="#wm#"/>
  <p:tag name="KSO_WM_UNIT_FILL_FORE_SCHEMECOLOR_INDEX_BRIGHTNESS" val="0"/>
  <p:tag name="KSO_WM_UNIT_FILL_FORE_SCHEMECOLOR_INDEX" val="15"/>
  <p:tag name="KSO_WM_UNIT_FILL_TYPE" val="1"/>
</p:tagLst>
</file>

<file path=ppt/tags/tag129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0768_1*a*1"/>
  <p:tag name="KSO_WM_TEMPLATE_CATEGORY" val="diagram"/>
  <p:tag name="KSO_WM_TEMPLATE_INDEX" val="20200768"/>
  <p:tag name="KSO_WM_UNIT_LAYERLEVEL" val="1"/>
  <p:tag name="KSO_WM_TAG_VERSION" val="1.0"/>
  <p:tag name="KSO_WM_BEAUTIFY_FLAG" val="#wm#"/>
  <p:tag name="KSO_WM_UNIT_ISNUMDGMTITLE" val="0"/>
  <p:tag name="KSO_WM_UNIT_TEXT_FILL_FORE_SCHEMECOLOR_INDEX_BRIGHTNESS" val="0.15"/>
  <p:tag name="KSO_WM_UNIT_TEXT_FILL_FORE_SCHEMECOLOR_INDEX" val="13"/>
  <p:tag name="KSO_WM_UNIT_TEXT_FILL_TYPE" val="1"/>
</p:tagLst>
</file>

<file path=ppt/tags/tag1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0768_1*i*4"/>
  <p:tag name="KSO_WM_TEMPLATE_CATEGORY" val="diagram"/>
  <p:tag name="KSO_WM_TEMPLATE_INDEX" val="2020076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296.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NOCLEAR" val="0"/>
  <p:tag name="KSO_WM_UNIT_VALUE" val="1064"/>
  <p:tag name="KSO_WM_UNIT_HIGHLIGHT" val="0"/>
  <p:tag name="KSO_WM_UNIT_COMPATIBLE" val="0"/>
  <p:tag name="KSO_WM_UNIT_DIAGRAM_ISNUMVISUAL" val="0"/>
  <p:tag name="KSO_WM_UNIT_DIAGRAM_ISREFERUNIT" val="0"/>
  <p:tag name="KSO_WM_UNIT_TYPE" val="f"/>
  <p:tag name="KSO_WM_UNIT_INDEX" val="1"/>
  <p:tag name="KSO_WM_UNIT_ID" val="diagram20200768_1*f*1"/>
  <p:tag name="KSO_WM_TEMPLATE_CATEGORY" val="diagram"/>
  <p:tag name="KSO_WM_TEMPLATE_INDEX" val="20200768"/>
  <p:tag name="KSO_WM_UNIT_LAYERLEVEL" val="1"/>
  <p:tag name="KSO_WM_TAG_VERSION" val="1.0"/>
  <p:tag name="KSO_WM_BEAUTIFY_FLAG" val="#wm#"/>
  <p:tag name="KSO_WM_UNIT_SUBTYPE" val="a"/>
  <p:tag name="KSO_WM_UNIT_TEXT_FILL_FORE_SCHEMECOLOR_INDEX_BRIGHTNESS" val="0"/>
  <p:tag name="KSO_WM_UNIT_TEXT_FILL_FORE_SCHEMECOLOR_INDEX" val="14"/>
  <p:tag name="KSO_WM_UNIT_TEXT_FILL_TYPE" val="1"/>
</p:tagLst>
</file>

<file path=ppt/tags/tag1297.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0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0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0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07.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1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1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16.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2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2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26.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12714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2714"/>
  <p:tag name="KSO_WM_SLIDE_LAYOUT" val="a_f"/>
  <p:tag name="KSO_WM_SLIDE_LAYOUT_CNT" val="1_1"/>
  <p:tag name="KSO_WM_SLIDE_TYPE" val="text"/>
  <p:tag name="KSO_WM_SLIDE_SUBTYPE" val="pureTxt"/>
  <p:tag name="KSO_WM_SLIDE_SIZE" val="840*539"/>
  <p:tag name="KSO_WM_SLIDE_POSITION" val="72*0"/>
  <p:tag name="KSO_WM_SLIDE_LAYOUT_INFO" val="{&quot;direction&quot;:1,&quot;id&quot;:&quot;2021-04-01T15:44:13&quot;,&quot;maxSize&quot;:{&quot;size1&quot;:32.5},&quot;minSize&quot;:{&quot;size1&quot;:27.6},&quot;normalSize&quot;:{&quot;size1&quot;:29.787500000000005},&quot;subLayout&quot;:[{&quot;id&quot;:&quot;2021-04-01T15:44:13&quot;,&quot;margin&quot;:{&quot;bottom&quot;:8.043000221252441,&quot;left&quot;:2.5399999618530273,&quot;right&quot;:0.02600000612437725,&quot;top&quot;:5.502999782562256},&quot;type&quot;:0},{&quot;id&quot;:&quot;2021-04-01T15:44:13&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1ae53747e3ea6e293f8b1"/>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CHIP_DECFILLPROP" val="[]"/>
  <p:tag name="KSO_WM_SLIDE_CAN_ADD_NAVIGATION" val="1"/>
  <p:tag name="KSO_WM_CHIP_GROUPID" val="5f71a5bf747e3ea6e293b57c"/>
  <p:tag name="KSO_WM_SLIDE_SUPPORT_FEATURE_TYPE" val="0"/>
  <p:tag name="KSO_WM_TEMPLATE_ASSEMBLE_XID" val="60656f654054ed1e2fb80950"/>
  <p:tag name="KSO_WM_TEMPLATE_ASSEMBLE_GROUPID" val="60656f654054ed1e2fb80950"/>
</p:tagLst>
</file>

<file path=ppt/tags/tag1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14_1*a*1"/>
  <p:tag name="KSO_WM_TEMPLATE_CATEGORY" val="diagram"/>
  <p:tag name="KSO_WM_TEMPLATE_INDEX" val="20212714"/>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e3986779d47b437e9a7bcceaa079931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4962f4bf2324ef3b09e7cf60b5eeece"/>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50"/>
  <p:tag name="KSO_WM_TEMPLATE_ASSEMBLE_GROUPID" val="60656f654054ed1e2fb80950"/>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4_1*f*1"/>
  <p:tag name="KSO_WM_TEMPLATE_CATEGORY" val="diagram"/>
  <p:tag name="KSO_WM_TEMPLATE_INDEX" val="20212714"/>
  <p:tag name="KSO_WM_UNIT_LAYERLEVEL" val="1"/>
  <p:tag name="KSO_WM_TAG_VERSION" val="1.0"/>
  <p:tag name="KSO_WM_BEAUTIFY_FLAG" val="#wm#"/>
  <p:tag name="KSO_WM_UNIT_DEFAULT_FONT" val="14;20;2"/>
  <p:tag name="KSO_WM_UNIT_BLOCK" val="0"/>
  <p:tag name="KSO_WM_UNIT_VALUE" val="360"/>
  <p:tag name="KSO_WM_UNIT_SHOW_EDIT_AREA_INDICATION" val="1"/>
  <p:tag name="KSO_WM_CHIP_GROUPID" val="5e6b05596848fb12bee65ac8"/>
  <p:tag name="KSO_WM_CHIP_XID" val="5e6b05596848fb12bee65aca"/>
  <p:tag name="KSO_WM_UNIT_DEC_AREA_ID" val="ceba2ff137764a2cb099cf38dcc5e06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5be29bdeaee45e7b8930b6da511961f"/>
  <p:tag name="KSO_WM_UNIT_SUPPORT_UNIT_TYPE" val="[&quot;d&quot;]"/>
  <p:tag name="KSO_WM_UNIT_TEXT_FILL_FORE_SCHEMECOLOR_INDEX_BRIGHTNESS" val="0.25"/>
  <p:tag name="KSO_WM_UNIT_TEXT_FILL_FORE_SCHEMECOLOR_INDEX" val="13"/>
  <p:tag name="KSO_WM_UNIT_TEXT_FILL_TYPE" val="1"/>
  <p:tag name="KSO_WM_TEMPLATE_ASSEMBLE_XID" val="60656f654054ed1e2fb80950"/>
  <p:tag name="KSO_WM_TEMPLATE_ASSEMBLE_GROUPID" val="60656f654054ed1e2fb80950"/>
</p:tagLst>
</file>

<file path=ppt/tags/tag1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4_1*i*1"/>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3f827eed98b24e1989a2b0c673c6666a"/>
  <p:tag name="KSO_WM_UNIT_DECORATE_INFO" val="{&quot;DecorateInfoH&quot;:{&quot;IsAbs&quot;:true},&quot;DecorateInfoW&quot;:{&quot;IsAbs&quot;:false},&quot;DecorateInfoX&quot;:{&quot;IsAbs&quot;:true,&quot;Pos&quot;:1},&quot;DecorateInfoY&quot;:{&quot;IsAbs&quot;:true,&quot;Pos&quot;:2},&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50"/>
  <p:tag name="KSO_WM_TEMPLATE_ASSEMBLE_GROUPID" val="60656f654054ed1e2fb80950"/>
</p:tagLst>
</file>

<file path=ppt/tags/tag1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4_1*i*2"/>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a00468fe66f44b08aef719e85195a2dc"/>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50"/>
  <p:tag name="KSO_WM_TEMPLATE_ASSEMBLE_GROUPID" val="60656f654054ed1e2fb80950"/>
</p:tagLst>
</file>

<file path=ppt/tags/tag1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14_1*i*3"/>
  <p:tag name="KSO_WM_TEMPLATE_CATEGORY" val="diagram"/>
  <p:tag name="KSO_WM_TEMPLATE_INDEX" val="20212714"/>
  <p:tag name="KSO_WM_UNIT_LAYERLEVEL" val="1"/>
  <p:tag name="KSO_WM_TAG_VERSION" val="1.0"/>
  <p:tag name="KSO_WM_BEAUTIFY_FLAG" val="#wm#"/>
  <p:tag name="KSO_WM_UNIT_BLOCK" val="0"/>
  <p:tag name="KSO_WM_UNIT_SM_LIMIT_TYPE" val="3"/>
  <p:tag name="KSO_WM_UNIT_DEC_AREA_ID" val="9f2891235ccd4efb8a37b7e1155163d5"/>
  <p:tag name="KSO_WM_UNIT_DECORATE_INFO" val="{&quot;DecorateInfoH&quot;:{&quot;IsAbs&quot;:true},&quot;DecorateInfoW&quot;:{&quot;IsAbs&quot;:false},&quot;DecorateInfoX&quot;:{&quot;IsAbs&quot;:true,&quot;Pos&quot;:1},&quot;DecorateInfoY&quot;:{&quot;IsAbs&quot;:true,&quot;Pos&quot;:0},&quot;ReferentInfo&quot;:{&quot;Id&quot;:&quot;e3986779d47b437e9a7bcceaa0799318&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50"/>
  <p:tag name="KSO_WM_TEMPLATE_ASSEMBLE_GROUPID" val="60656f654054ed1e2fb80950"/>
</p:tagLst>
</file>

<file path=ppt/tags/tag13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29733"/>
  <p:tag name="KSO_WM_SLIDE_ID" val="diagram2022973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6*540"/>
  <p:tag name="KSO_WM_SLIDE_POSITION" val="0*0"/>
  <p:tag name="KSO_WM_TAG_VERSION" val="1.0"/>
  <p:tag name="KSO_WM_SLIDE_LAYOUT" val="a_d_f"/>
  <p:tag name="KSO_WM_SLIDE_LAYOUT_CNT" val="1_1_1"/>
  <p:tag name="KSO_WM_SLIDE_LAYOUT_INFO" val="{&quot;direction&quot;:1,&quot;id&quot;:&quot;2022-12-15T20:13:51&quot;,&quot;maxSize&quot;:{&quot;size1&quot;:41.2},&quot;minSize&quot;:{&quot;size1&quot;:33.7},&quot;normalSize&quot;:{&quot;size1&quot;:33.7},&quot;subLayout&quot;:[{&quot;backgroundInfo&quot;:[{&quot;bottom&quot;:0,&quot;bottomAbs&quot;:false,&quot;left&quot;:0,&quot;leftAbs&quot;:false,&quot;right&quot;:0,&quot;rightAbs&quot;:false,&quot;top&quot;:0,&quot;topAbs&quot;:false,&quot;type&quot;:&quot;leftRight&quot;}],&quot;id&quot;:&quot;2022-12-15T20:13:51&quot;,&quot;maxSize&quot;:{&quot;size1&quot;:70},&quot;minSize&quot;:{&quot;size1&quot;:24.4},&quot;normalSize&quot;:{&quot;size1&quot;:35.43333333333333},&quot;subLayout&quot;:[{&quot;id&quot;:&quot;2022-12-15T20:13:51&quot;,&quot;margin&quot;:{&quot;bottom&quot;:0.02600000612437725,&quot;left&quot;:1.2699999809265137,&quot;right&quot;:1.2699999809265137,&quot;top&quot;:1.6929999589920044},&quot;type&quot;:0},{&quot;id&quot;:&quot;2022-12-15T20:13:51&quot;,&quot;margin&quot;:{&quot;bottom&quot;:1.6929999589920044,&quot;left&quot;:1.2699999809265137,&quot;right&quot;:1.2699999809265137,&quot;top&quot;:0.8199999928474426},&quot;type&quot;:0}],&quot;type&quot;:0},{&quot;id&quot;:&quot;2022-12-15T20:13:51&quot;,&quot;margin&quot;:{&quot;bottom&quot;:1.6929999589920044,&quot;left&quot;:1.6929999589920044,&quot;right&quot;:1.6929999589920044,&quot;top&quot;:1.6929999589920044},&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f998712faa657a542"/>
  <p:tag name="KSO_WM_CHIP_FILLPROP" val="[[{&quot;text_align&quot;:&quot;lb&quot;,&quot;text_direction&quot;:&quot;horizontal&quot;,&quot;support_big_font&quot;:false,&quot;picture_toward&quot;:0,&quot;picture_dockside&quot;:[],&quot;fill_id&quot;:&quot;0225a0da544a47ff86a9118303bddb87&quot;,&quot;fill_align&quot;:&quot;lb&quot;,&quot;chip_types&quot;:[&quot;text&quot;,&quot;header&quot;]},{&quot;text_align&quot;:&quot;lt&quot;,&quot;text_direction&quot;:&quot;horizontal&quot;,&quot;support_big_font&quot;:false,&quot;picture_toward&quot;:0,&quot;picture_dockside&quot;:[],&quot;fill_id&quot;:&quot;992797c1661747f09e07c78fa79955c3&quot;,&quot;fill_align&quot;:&quot;lt&quot;,&quot;chip_types&quot;:[&quot;text&quot;]},{&quot;text_align&quot;:&quot;cm&quot;,&quot;text_direction&quot;:&quot;horizontal&quot;,&quot;support_features&quot;:[&quot;collage&quot;,&quot;carousel&quot;],&quot;support_big_font&quot;:false,&quot;picture_toward&quot;:0,&quot;picture_dockside&quot;:[],&quot;fill_id&quot;:&quot;0829cf37f72e4d7bad062c0a24a4eaae&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BK_DARK_LIGHT" val="2"/>
  <p:tag name="KSO_WM_SLIDE_BACKGROUND_TYPE" val="leftRight"/>
  <p:tag name="KSO_WM_SLIDE_SUPPORT_FEATURE_TYPE" val="3"/>
  <p:tag name="KSO_WM_TEMPLATE_ASSEMBLE_XID" val="639b0f7f0c9383becde7b21b"/>
  <p:tag name="KSO_WM_TEMPLATE_ASSEMBLE_GROUPID" val="639b0f7f0c9383becde7b21b"/>
</p:tagLst>
</file>

<file path=ppt/tags/tag1335.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YPE" val="i"/>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YPE" val="i"/>
</p:tagLst>
</file>

<file path=ppt/tags/tag1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29733_1*i*2"/>
  <p:tag name="KSO_WM_TEMPLATE_CATEGORY" val="diagram"/>
  <p:tag name="KSO_WM_TEMPLATE_INDEX" val="20229733"/>
  <p:tag name="KSO_WM_UNIT_LAYERLEVEL" val="1"/>
  <p:tag name="KSO_WM_TAG_VERSION" val="1.0"/>
  <p:tag name="KSO_WM_BEAUTIFY_FLAG" val="#wm#"/>
  <p:tag name="KSO_WM_UNIT_BLOCK" val="0"/>
  <p:tag name="KSO_WM_UNIT_SM_LIMIT_TYPE" val="2"/>
  <p:tag name="KSO_WM_UNIT_DEC_AREA_ID" val="3370971afbb94bb8ab187cd14b4e8a0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f998712faa657a542"/>
  <p:tag name="KSO_WM_UNIT_LINE_FORE_SCHEMECOLOR_INDEX_BRIGHTNESS" val="0"/>
  <p:tag name="KSO_WM_UNIT_LINE_FORE_SCHEMECOLOR_INDEX" val="5"/>
  <p:tag name="KSO_WM_UNIT_LINE_FILL_TYPE" val="2"/>
  <p:tag name="KSO_WM_TEMPLATE_ASSEMBLE_XID" val="639b0f7f0c9383becde7b21b"/>
  <p:tag name="KSO_WM_TEMPLATE_ASSEMBLE_GROUPID" val="639b0f7f0c9383becde7b21b"/>
</p:tagLst>
</file>

<file path=ppt/tags/tag13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29733_1*a*1"/>
  <p:tag name="KSO_WM_TEMPLATE_CATEGORY" val="diagram"/>
  <p:tag name="KSO_WM_TEMPLATE_INDEX" val="2022973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1d6d9199b6e849bc9ed2cb6a0b190f5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93b40d80fcb4a87ba7c5d80cc6bc79a"/>
  <p:tag name="KSO_WM_UNIT_TEXT_FILL_FORE_SCHEMECOLOR_INDEX_BRIGHTNESS" val="0"/>
  <p:tag name="KSO_WM_UNIT_TEXT_FILL_FORE_SCHEMECOLOR_INDEX" val="13"/>
  <p:tag name="KSO_WM_UNIT_TEXT_FILL_TYPE" val="1"/>
  <p:tag name="KSO_WM_TEMPLATE_ASSEMBLE_XID" val="639b0f7f0c9383becde7b21b"/>
  <p:tag name="KSO_WM_TEMPLATE_ASSEMBLE_GROUPID" val="639b0f7f0c9383becde7b21b"/>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29733_1*f*1"/>
  <p:tag name="KSO_WM_TEMPLATE_CATEGORY" val="diagram"/>
  <p:tag name="KSO_WM_TEMPLATE_INDEX" val="20229733"/>
  <p:tag name="KSO_WM_UNIT_LAYERLEVEL" val="1"/>
  <p:tag name="KSO_WM_TAG_VERSION" val="1.0"/>
  <p:tag name="KSO_WM_BEAUTIFY_FLAG" val="#wm#"/>
  <p:tag name="KSO_WM_UNIT_DEFAULT_FONT" val="14;20;2"/>
  <p:tag name="KSO_WM_UNIT_BLOCK" val="0"/>
  <p:tag name="KSO_WM_UNIT_VALUE" val="33"/>
  <p:tag name="KSO_WM_UNIT_SHOW_EDIT_AREA_INDICATION" val="1"/>
  <p:tag name="KSO_WM_CHIP_GROUPID" val="5e6b05596848fb12bee65ac8"/>
  <p:tag name="KSO_WM_CHIP_XID" val="5e6b05596848fb12bee65aca"/>
  <p:tag name="KSO_WM_UNIT_DEC_AREA_ID" val="b75a0520b09346b080bd2761da474b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52ac970fc4242a09e6c5fcde8de867b"/>
  <p:tag name="KSO_WM_UNIT_TEXT_FILL_FORE_SCHEMECOLOR_INDEX_BRIGHTNESS" val="0.25"/>
  <p:tag name="KSO_WM_UNIT_TEXT_FILL_FORE_SCHEMECOLOR_INDEX" val="13"/>
  <p:tag name="KSO_WM_UNIT_TEXT_FILL_TYPE" val="1"/>
  <p:tag name="KSO_WM_TEMPLATE_ASSEMBLE_XID" val="639b0f7f0c9383becde7b21b"/>
  <p:tag name="KSO_WM_TEMPLATE_ASSEMBLE_GROUPID" val="639b0f7f0c9383becde7b21b"/>
</p:tagLst>
</file>

<file path=ppt/tags/tag1341.xml><?xml version="1.0" encoding="utf-8"?>
<p:tagLst xmlns:a="http://schemas.openxmlformats.org/drawingml/2006/main" xmlns:r="http://schemas.openxmlformats.org/officeDocument/2006/relationships" xmlns:p="http://schemas.openxmlformats.org/presentationml/2006/main">
  <p:tag name="KSO_WM_BEAUTIFY_FLAG" val="#wm#"/>
  <p:tag name="KSO_WM_UNIT_VALUE" val="973*1727"/>
  <p:tag name="KSO_WM_UNIT_HIGHLIGHT" val="0"/>
  <p:tag name="KSO_WM_UNIT_DIAGRAM_ISNUMVISUAL" val="0"/>
  <p:tag name="KSO_WM_UNIT_DIAGRAM_ISREFERUNIT" val="0"/>
  <p:tag name="KSO_WM_UNIT_TYPE" val="d"/>
  <p:tag name="KSO_WM_UNIT_INDEX" val="1"/>
  <p:tag name="KSO_WM_UNIT_ID" val="diagram20229733_1*d*1"/>
  <p:tag name="KSO_WM_TEMPLATE_CATEGORY" val="diagram"/>
  <p:tag name="KSO_WM_TEMPLATE_INDEX" val="20229733"/>
  <p:tag name="KSO_WM_UNIT_LAYERLEVEL" val="1"/>
  <p:tag name="KSO_WM_TAG_VERSION" val="1.0"/>
  <p:tag name="KSO_WM_CHIP_GROUPID" val="5e7310da9a230a26b9e88a19"/>
  <p:tag name="KSO_WM_CHIP_XID" val="5e7310da9a230a26b9e88a1a"/>
  <p:tag name="KSO_WM_UNIT_DEC_AREA_ID" val="4d9377a4f890414caff225789e7d51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059674dc1914c19b599b9226307c828"/>
  <p:tag name="KSO_WM_UNIT_PLACING_PICTURE" val="1059674dc1914c19b599b9226307c828"/>
  <p:tag name="KSO_WM_UNIT_SUPPORT_UNIT_TYPE" val="[&quot;l&quot;,&quot;m&quot;,&quot;n&quot;,&quot;o&quot;,&quot;p&quot;,&quot;q&quot;,&quot;r&quot;,&quot;δ&quot;,&quot;ε&quot;,&quot;ζ&quot;,&quot;η&quot;,&quot;d&quot;,&quot;α&quot;,&quot;β&quot;,&quot;θ&quot;]"/>
  <p:tag name="KSO_WM_TEMPLATE_ASSEMBLE_XID" val="639b0f7f0c9383becde7b21b"/>
  <p:tag name="KSO_WM_TEMPLATE_ASSEMBLE_GROUPID" val="639b0f7f0c9383becde7b21b"/>
  <p:tag name="KSO_WM_UNIT_PLACING_PICTURE_USER_VIEWPORT" val="{&quot;height&quot;:4212,&quot;width&quot;:12924}"/>
  <p:tag name="KSO_WM_UNIT_PLACING_PICTURE_INFO" val="{&quot;code&quot;:&quot;bAb&quot;,&quot;full_picture&quot;:true,&quot;last_full_picture&quot;:&quot;bAb&quot;,&quot;margin&quot;:{&quot;left&quot;:3.044422245104329,&quot;right&quot;:3.7480873178280945},&quot;scheme&quot;:&quot;4-0&quot;,&quot;spacing&quot;:5}"/>
  <p:tag name="KSO_WM_UNIT_PLACING_PICTURE_USER_VIEWPORT_SMARTMENU" val="{&quot;height&quot;:2212.9100881961713,&quot;width&quot;:7032.473762862117}"/>
  <p:tag name="KSO_WM_UNIT_PLACING_PICTURE_USER_RELATIVERECTANGLE_SMARTMENU" val="{&quot;bottom&quot;:0,&quot;left&quot;:0,&quot;right&quot;:0,&quot;top&quot;:0}"/>
</p:tagLst>
</file>

<file path=ppt/tags/tag1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5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29733"/>
  <p:tag name="KSO_WM_SLIDE_ID" val="diagram2022973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86*540"/>
  <p:tag name="KSO_WM_SLIDE_POSITION" val="0*0"/>
  <p:tag name="KSO_WM_TAG_VERSION" val="1.0"/>
  <p:tag name="KSO_WM_SLIDE_LAYOUT" val="a_d_f"/>
  <p:tag name="KSO_WM_SLIDE_LAYOUT_CNT" val="1_1_1"/>
  <p:tag name="KSO_WM_SLIDE_LAYOUT_INFO" val="{&quot;direction&quot;:1,&quot;id&quot;:&quot;2022-12-15T20:13:51&quot;,&quot;maxSize&quot;:{&quot;size1&quot;:41.2},&quot;minSize&quot;:{&quot;size1&quot;:33.7},&quot;normalSize&quot;:{&quot;size1&quot;:33.7},&quot;subLayout&quot;:[{&quot;backgroundInfo&quot;:[{&quot;bottom&quot;:0,&quot;bottomAbs&quot;:false,&quot;left&quot;:0,&quot;leftAbs&quot;:false,&quot;right&quot;:0,&quot;rightAbs&quot;:false,&quot;top&quot;:0,&quot;topAbs&quot;:false,&quot;type&quot;:&quot;leftRight&quot;}],&quot;id&quot;:&quot;2022-12-15T20:13:51&quot;,&quot;maxSize&quot;:{&quot;size1&quot;:70},&quot;minSize&quot;:{&quot;size1&quot;:24.4},&quot;normalSize&quot;:{&quot;size1&quot;:35.43333333333333},&quot;subLayout&quot;:[{&quot;id&quot;:&quot;2022-12-15T20:13:51&quot;,&quot;margin&quot;:{&quot;bottom&quot;:0.02600000612437725,&quot;left&quot;:1.2699999809265137,&quot;right&quot;:1.2699999809265137,&quot;top&quot;:1.6929999589920044},&quot;type&quot;:0},{&quot;id&quot;:&quot;2022-12-15T20:13:51&quot;,&quot;margin&quot;:{&quot;bottom&quot;:1.6929999589920044,&quot;left&quot;:1.2699999809265137,&quot;right&quot;:1.2699999809265137,&quot;top&quot;:0.8199999928474426},&quot;type&quot;:0}],&quot;type&quot;:0},{&quot;id&quot;:&quot;2022-12-15T20:13:51&quot;,&quot;margin&quot;:{&quot;bottom&quot;:1.6929999589920044,&quot;left&quot;:1.6929999589920044,&quot;right&quot;:1.6929999589920044,&quot;top&quot;:1.6929999589920044},&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f998712faa657a542"/>
  <p:tag name="KSO_WM_CHIP_FILLPROP" val="[[{&quot;text_align&quot;:&quot;lb&quot;,&quot;text_direction&quot;:&quot;horizontal&quot;,&quot;support_big_font&quot;:false,&quot;picture_toward&quot;:0,&quot;picture_dockside&quot;:[],&quot;fill_id&quot;:&quot;0225a0da544a47ff86a9118303bddb87&quot;,&quot;fill_align&quot;:&quot;lb&quot;,&quot;chip_types&quot;:[&quot;text&quot;,&quot;header&quot;]},{&quot;text_align&quot;:&quot;lt&quot;,&quot;text_direction&quot;:&quot;horizontal&quot;,&quot;support_big_font&quot;:false,&quot;picture_toward&quot;:0,&quot;picture_dockside&quot;:[],&quot;fill_id&quot;:&quot;992797c1661747f09e07c78fa79955c3&quot;,&quot;fill_align&quot;:&quot;lt&quot;,&quot;chip_types&quot;:[&quot;text&quot;]},{&quot;text_align&quot;:&quot;cm&quot;,&quot;text_direction&quot;:&quot;horizontal&quot;,&quot;support_features&quot;:[&quot;collage&quot;,&quot;carousel&quot;],&quot;support_big_font&quot;:false,&quot;picture_toward&quot;:0,&quot;picture_dockside&quot;:[],&quot;fill_id&quot;:&quot;0829cf37f72e4d7bad062c0a24a4eaae&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BK_DARK_LIGHT" val="2"/>
  <p:tag name="KSO_WM_SLIDE_BACKGROUND_TYPE" val="leftRight"/>
  <p:tag name="KSO_WM_SLIDE_SUPPORT_FEATURE_TYPE" val="3"/>
  <p:tag name="KSO_WM_TEMPLATE_ASSEMBLE_XID" val="639b0f7f0c9383becde7b21b"/>
  <p:tag name="KSO_WM_TEMPLATE_ASSEMBLE_GROUPID" val="639b0f7f0c9383becde7b21b"/>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6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YPE" val="i"/>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3"/>
  <p:tag name="KSO_WM_UNIT_TEXT_FILL_TYPE" val="1"/>
</p:tagLst>
</file>

<file path=ppt/tags/tag1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TYPE" val="i"/>
</p:tagLst>
</file>

<file path=ppt/tags/tag1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29733_1*i*2"/>
  <p:tag name="KSO_WM_TEMPLATE_CATEGORY" val="diagram"/>
  <p:tag name="KSO_WM_TEMPLATE_INDEX" val="20229733"/>
  <p:tag name="KSO_WM_UNIT_LAYERLEVEL" val="1"/>
  <p:tag name="KSO_WM_TAG_VERSION" val="1.0"/>
  <p:tag name="KSO_WM_BEAUTIFY_FLAG" val="#wm#"/>
  <p:tag name="KSO_WM_UNIT_BLOCK" val="0"/>
  <p:tag name="KSO_WM_UNIT_SM_LIMIT_TYPE" val="2"/>
  <p:tag name="KSO_WM_UNIT_DEC_AREA_ID" val="3370971afbb94bb8ab187cd14b4e8a0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f998712faa657a542"/>
  <p:tag name="KSO_WM_UNIT_LINE_FORE_SCHEMECOLOR_INDEX_BRIGHTNESS" val="0"/>
  <p:tag name="KSO_WM_UNIT_LINE_FORE_SCHEMECOLOR_INDEX" val="5"/>
  <p:tag name="KSO_WM_UNIT_LINE_FILL_TYPE" val="2"/>
  <p:tag name="KSO_WM_TEMPLATE_ASSEMBLE_XID" val="639b0f7f0c9383becde7b21b"/>
  <p:tag name="KSO_WM_TEMPLATE_ASSEMBLE_GROUPID" val="639b0f7f0c9383becde7b21b"/>
</p:tagLst>
</file>

<file path=ppt/tags/tag13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29733_1*a*1"/>
  <p:tag name="KSO_WM_TEMPLATE_CATEGORY" val="diagram"/>
  <p:tag name="KSO_WM_TEMPLATE_INDEX" val="2022973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1d6d9199b6e849bc9ed2cb6a0b190f5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93b40d80fcb4a87ba7c5d80cc6bc79a"/>
  <p:tag name="KSO_WM_UNIT_TEXT_FILL_FORE_SCHEMECOLOR_INDEX_BRIGHTNESS" val="0"/>
  <p:tag name="KSO_WM_UNIT_TEXT_FILL_FORE_SCHEMECOLOR_INDEX" val="13"/>
  <p:tag name="KSO_WM_UNIT_TEXT_FILL_TYPE" val="1"/>
  <p:tag name="KSO_WM_TEMPLATE_ASSEMBLE_XID" val="639b0f7f0c9383becde7b21b"/>
  <p:tag name="KSO_WM_TEMPLATE_ASSEMBLE_GROUPID" val="639b0f7f0c9383becde7b21b"/>
</p:tagLst>
</file>

<file path=ppt/tags/tag136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29733_1*f*1"/>
  <p:tag name="KSO_WM_TEMPLATE_CATEGORY" val="diagram"/>
  <p:tag name="KSO_WM_TEMPLATE_INDEX" val="20229733"/>
  <p:tag name="KSO_WM_UNIT_LAYERLEVEL" val="1"/>
  <p:tag name="KSO_WM_TAG_VERSION" val="1.0"/>
  <p:tag name="KSO_WM_BEAUTIFY_FLAG" val="#wm#"/>
  <p:tag name="KSO_WM_UNIT_DEFAULT_FONT" val="14;20;2"/>
  <p:tag name="KSO_WM_UNIT_BLOCK" val="0"/>
  <p:tag name="KSO_WM_UNIT_VALUE" val="33"/>
  <p:tag name="KSO_WM_UNIT_SHOW_EDIT_AREA_INDICATION" val="1"/>
  <p:tag name="KSO_WM_CHIP_GROUPID" val="5e6b05596848fb12bee65ac8"/>
  <p:tag name="KSO_WM_CHIP_XID" val="5e6b05596848fb12bee65aca"/>
  <p:tag name="KSO_WM_UNIT_DEC_AREA_ID" val="b75a0520b09346b080bd2761da474b4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552ac970fc4242a09e6c5fcde8de867b"/>
  <p:tag name="KSO_WM_UNIT_TEXT_FILL_FORE_SCHEMECOLOR_INDEX_BRIGHTNESS" val="0.25"/>
  <p:tag name="KSO_WM_UNIT_TEXT_FILL_FORE_SCHEMECOLOR_INDEX" val="13"/>
  <p:tag name="KSO_WM_UNIT_TEXT_FILL_TYPE" val="1"/>
  <p:tag name="KSO_WM_TEMPLATE_ASSEMBLE_XID" val="639b0f7f0c9383becde7b21b"/>
  <p:tag name="KSO_WM_TEMPLATE_ASSEMBLE_GROUPID" val="639b0f7f0c9383becde7b21b"/>
</p:tagLst>
</file>

<file path=ppt/tags/tag1366.xml><?xml version="1.0" encoding="utf-8"?>
<p:tagLst xmlns:a="http://schemas.openxmlformats.org/drawingml/2006/main" xmlns:r="http://schemas.openxmlformats.org/officeDocument/2006/relationships" xmlns:p="http://schemas.openxmlformats.org/presentationml/2006/main">
  <p:tag name="KSO_WM_BEAUTIFY_FLAG" val="#wm#"/>
  <p:tag name="KSO_WM_UNIT_VALUE" val="973*1727"/>
  <p:tag name="KSO_WM_UNIT_HIGHLIGHT" val="0"/>
  <p:tag name="KSO_WM_UNIT_DIAGRAM_ISNUMVISUAL" val="0"/>
  <p:tag name="KSO_WM_UNIT_DIAGRAM_ISREFERUNIT" val="0"/>
  <p:tag name="KSO_WM_UNIT_TYPE" val="d"/>
  <p:tag name="KSO_WM_UNIT_INDEX" val="1"/>
  <p:tag name="KSO_WM_UNIT_ID" val="diagram20229733_1*d*1"/>
  <p:tag name="KSO_WM_TEMPLATE_CATEGORY" val="diagram"/>
  <p:tag name="KSO_WM_TEMPLATE_INDEX" val="20229733"/>
  <p:tag name="KSO_WM_UNIT_LAYERLEVEL" val="1"/>
  <p:tag name="KSO_WM_TAG_VERSION" val="1.0"/>
  <p:tag name="KSO_WM_CHIP_GROUPID" val="5e7310da9a230a26b9e88a19"/>
  <p:tag name="KSO_WM_CHIP_XID" val="5e7310da9a230a26b9e88a1a"/>
  <p:tag name="KSO_WM_UNIT_DEC_AREA_ID" val="4d9377a4f890414caff225789e7d51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059674dc1914c19b599b9226307c828"/>
  <p:tag name="KSO_WM_UNIT_PLACING_PICTURE" val="1059674dc1914c19b599b9226307c828"/>
  <p:tag name="KSO_WM_UNIT_SUPPORT_UNIT_TYPE" val="[&quot;l&quot;,&quot;m&quot;,&quot;n&quot;,&quot;o&quot;,&quot;p&quot;,&quot;q&quot;,&quot;r&quot;,&quot;δ&quot;,&quot;ε&quot;,&quot;ζ&quot;,&quot;η&quot;,&quot;d&quot;,&quot;α&quot;,&quot;β&quot;,&quot;θ&quot;]"/>
  <p:tag name="KSO_WM_TEMPLATE_ASSEMBLE_XID" val="639b0f7f0c9383becde7b21b"/>
  <p:tag name="KSO_WM_TEMPLATE_ASSEMBLE_GROUPID" val="639b0f7f0c9383becde7b21b"/>
  <p:tag name="KSO_WM_UNIT_PLACING_PICTURE_USER_VIEWPORT" val="{&quot;height&quot;:5580,&quot;width&quot;:7284}"/>
  <p:tag name="KSO_WM_UNIT_PLACING_PICTURE_INFO" val="{&quot;code&quot;:&quot;bAb&quot;,&quot;full_picture&quot;:true,&quot;last_full_picture&quot;:&quot;bAb&quot;,&quot;margin&quot;:{&quot;left&quot;:3.044422245104329,&quot;right&quot;:3.7480873178280945},&quot;scheme&quot;:&quot;4-0&quot;,&quot;spacing&quot;:5}"/>
  <p:tag name="KSO_WM_UNIT_PLACING_PICTURE_USER_VIEWPORT_SMARTMENU" val="{&quot;height&quot;:3787.129584655392,&quot;width&quot;:4941.35889842547}"/>
  <p:tag name="KSO_WM_UNIT_PLACING_PICTURE_USER_RELATIVERECTANGLE_SMARTMENU" val="{&quot;bottom&quot;:0,&quot;left&quot;:0,&quot;right&quot;:0,&quot;top&quot;:0}"/>
</p:tagLst>
</file>

<file path=ppt/tags/tag1367.xml><?xml version="1.0" encoding="utf-8"?>
<p:tagLst xmlns:a="http://schemas.openxmlformats.org/drawingml/2006/main" xmlns:r="http://schemas.openxmlformats.org/officeDocument/2006/relationships" xmlns:p="http://schemas.openxmlformats.org/presentationml/2006/main">
  <p:tag name="KSO_WM_BEAUTIFY_FLAG" val="#wm#"/>
  <p:tag name="KSO_WM_UNIT_VALUE" val="973*1727"/>
  <p:tag name="KSO_WM_UNIT_HIGHLIGHT" val="0"/>
  <p:tag name="KSO_WM_UNIT_DIAGRAM_ISNUMVISUAL" val="0"/>
  <p:tag name="KSO_WM_UNIT_DIAGRAM_ISREFERUNIT" val="0"/>
  <p:tag name="KSO_WM_UNIT_TYPE" val="d"/>
  <p:tag name="KSO_WM_UNIT_INDEX" val="1"/>
  <p:tag name="KSO_WM_UNIT_ID" val="diagram20229733_1*d*1"/>
  <p:tag name="KSO_WM_TEMPLATE_CATEGORY" val="diagram"/>
  <p:tag name="KSO_WM_TEMPLATE_INDEX" val="20229733"/>
  <p:tag name="KSO_WM_UNIT_LAYERLEVEL" val="1"/>
  <p:tag name="KSO_WM_TAG_VERSION" val="1.0"/>
  <p:tag name="KSO_WM_CHIP_GROUPID" val="5e7310da9a230a26b9e88a19"/>
  <p:tag name="KSO_WM_CHIP_XID" val="5e7310da9a230a26b9e88a1a"/>
  <p:tag name="KSO_WM_UNIT_DEC_AREA_ID" val="4d9377a4f890414caff225789e7d518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1059674dc1914c19b599b9226307c828"/>
  <p:tag name="KSO_WM_UNIT_PLACING_PICTURE" val="1059674dc1914c19b599b9226307c828"/>
  <p:tag name="KSO_WM_UNIT_SUPPORT_UNIT_TYPE" val="[&quot;l&quot;,&quot;m&quot;,&quot;n&quot;,&quot;o&quot;,&quot;p&quot;,&quot;q&quot;,&quot;r&quot;,&quot;δ&quot;,&quot;ε&quot;,&quot;ζ&quot;,&quot;η&quot;,&quot;d&quot;,&quot;α&quot;,&quot;β&quot;,&quot;θ&quot;]"/>
  <p:tag name="KSO_WM_TEMPLATE_ASSEMBLE_XID" val="639b0f7f0c9383becde7b21b"/>
  <p:tag name="KSO_WM_TEMPLATE_ASSEMBLE_GROUPID" val="639b0f7f0c9383becde7b21b"/>
  <p:tag name="KSO_WM_UNIT_PLACING_PICTURE_USER_VIEWPORT" val="{&quot;height&quot;:5700,&quot;width&quot;:7212}"/>
  <p:tag name="KSO_WM_UNIT_PLACING_PICTURE_INFO" val="{&quot;code&quot;:&quot;bAb&quot;,&quot;full_picture&quot;:true,&quot;last_full_picture&quot;:&quot;bAb&quot;,&quot;margin&quot;:{&quot;left&quot;:3.044422245104329,&quot;right&quot;:3.7480873178280945},&quot;scheme&quot;:&quot;4-0&quot;,&quot;spacing&quot;:5}"/>
  <p:tag name="KSO_WM_UNIT_PLACING_PICTURE_USER_VIEWPORT_SMARTMENU" val="{&quot;height&quot;:2212.9100881961713,&quot;width&quot;:2811.735860332359}"/>
  <p:tag name="KSO_WM_UNIT_PLACING_PICTURE_USER_RELATIVERECTANGLE_SMARTMENU" val="{&quot;bottom&quot;:0,&quot;left&quot;:0,&quot;right&quot;:0,&quot;top&quot;:0}"/>
</p:tagLst>
</file>

<file path=ppt/tags/tag1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385.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8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89.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9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3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9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ID" val="diagram20213030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08"/>
  <p:tag name="KSO_WM_SLIDE_POSITION" val="0*60"/>
  <p:tag name="KSO_WM_TAG_VERSION" val="1.0"/>
  <p:tag name="KSO_WM_BEAUTIFY_FLAG" val="#wm#"/>
  <p:tag name="KSO_WM_TEMPLATE_CATEGORY" val="diagram"/>
  <p:tag name="KSO_WM_TEMPLATE_INDEX" val="20213030"/>
  <p:tag name="KSO_WM_SLIDE_LAYOUT" val="a_f"/>
  <p:tag name="KSO_WM_SLIDE_LAYOUT_CNT" val="1_2"/>
  <p:tag name="KSO_WM_SLIDE_LAYOUT_INFO" val="{&quot;id&quot;:&quot;2021-04-01T15:32:02&quot;,&quot;maxSize&quot;:{&quot;size1&quot;:26.7},&quot;minSize&quot;:{&quot;size1&quot;:20},&quot;normalSize&quot;:{&quot;size1&quot;:20.00018518518518},&quot;subLayout&quot;:[{&quot;id&quot;:&quot;2021-04-01T15:32:02&quot;,&quot;margin&quot;:{&quot;bottom&quot;:0.02600000612437725,&quot;left&quot;:1.6929999589920044,&quot;right&quot;:1.6929999589920044,&quot;top&quot;:1.6929999589920044},&quot;type&quot;:0},{&quot;direction&quot;:1,&quot;id&quot;:&quot;2021-04-01T15:32:02&quot;,&quot;maxSize&quot;:{&quot;size1&quot;:67.5},&quot;minSize&quot;:{&quot;size1&quot;:45},&quot;normalSize&quot;:{&quot;size1&quot;:54.5875},&quot;subLayout&quot;:[{&quot;id&quot;:&quot;2021-04-01T15:32:02&quot;,&quot;margin&quot;:{&quot;bottom&quot;:1.6929999589920044,&quot;left&quot;:1.6929999589920044,&quot;right&quot;:1.243999719619751,&quot;top&quot;:1.6670000553131104},&quot;type&quot;:0},{&quot;id&quot;:&quot;2021-04-01T15:32:02&quot;,&quot;margin&quot;:{&quot;bottom&quot;:1.6929999589920044,&quot;left&quot;:0.02600000612437725,&quot;right&quot;:1.6929999589920044,&quot;top&quot;:1.6670000553131104},&quot;type&quot;:0}],&quot;type&quot;:0}],&quot;type&quot;:0}"/>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31d070e9bcbd1695b17db"/>
  <p:tag name="KSO_WM_CHIP_FILLPROP" val="[[{&quot;text_align&quot;:&quot;lt&quot;,&quot;text_direction&quot;:&quot;horizontal&quot;,&quot;support_big_font&quot;:false,&quot;picture_toward&quot;:0,&quot;picture_dockside&quot;:[],&quot;fill_id&quot;:&quot;c4cbc9b2fced405c9fc7a719d189a8f1&quot;,&quot;fill_align&quot;:&quot;lt&quot;,&quot;chip_types&quot;:[&quot;header&quot;]},{&quot;text_align&quot;:&quot;lt&quot;,&quot;text_direction&quot;:&quot;horizontal&quot;,&quot;support_features&quot;:[&quot;collage&quot;],&quot;support_big_font&quot;:false,&quot;picture_toward&quot;:0,&quot;picture_dockside&quot;:[],&quot;fill_id&quot;:&quot;703630537a544035acf5de6956828d87&quot;,&quot;fill_align&quot;:&quot;cm&quot;,&quot;chip_types&quot;:[&quot;diagram&quot;,&quot;text&quot;,&quot;picture&quot;,&quot;chart&quot;,&quot;table&quot;,&quot;video&quot;]},{&quot;text_align&quot;:&quot;lt&quot;,&quot;text_direction&quot;:&quot;horizontal&quot;,&quot;support_big_font&quot;:false,&quot;picture_toward&quot;:0,&quot;picture_dockside&quot;:[],&quot;fill_id&quot;:&quot;b407b34b201641d49d75be095b5a3ec9&quot;,&quot;fill_align&quot;:&quot;cm&quot;,&quot;chip_types&quot;:[&quot;text&quot;,&quot;picture&quot;,&quot;chart&quot;]}]]"/>
  <p:tag name="KSO_WM_CHIP_DECFILLPROP" val="[]"/>
  <p:tag name="KSO_WM_CHIP_GROUPID" val="5f0e73c28050c250ba65b219"/>
  <p:tag name="KSO_WM_SLIDE_SUPPORT_FEATURE_TYPE" val="0"/>
  <p:tag name="KSO_WM_TEMPLATE_ASSEMBLE_XID" val="60656f2b4054ed1e2fb804d0"/>
  <p:tag name="KSO_WM_TEMPLATE_ASSEMBLE_GROUPID" val="60656f2b4054ed1e2fb804d0"/>
</p:tagLst>
</file>

<file path=ppt/tags/tag1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3030_1*a*1"/>
  <p:tag name="KSO_WM_TEMPLATE_CATEGORY" val="diagram"/>
  <p:tag name="KSO_WM_TEMPLATE_INDEX" val="2021303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11ad165e37e407c8423a9b9b5f4e3c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8fd7ec7516c4e23a77b7add1ffb60db"/>
  <p:tag name="KSO_WM_UNIT_TEXT_FILL_FORE_SCHEMECOLOR_INDEX_BRIGHTNESS" val="0"/>
  <p:tag name="KSO_WM_UNIT_TEXT_FILL_FORE_SCHEMECOLOR_INDEX" val="13"/>
  <p:tag name="KSO_WM_UNIT_TEXT_FILL_TYPE" val="1"/>
  <p:tag name="KSO_WM_TEMPLATE_ASSEMBLE_XID" val="60656f2b4054ed1e2fb804d0"/>
  <p:tag name="KSO_WM_TEMPLATE_ASSEMBLE_GROUPID" val="60656f2b4054ed1e2fb804d0"/>
</p:tagLst>
</file>

<file path=ppt/tags/tag1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3030_1*i*1"/>
  <p:tag name="KSO_WM_TEMPLATE_CATEGORY" val="diagram"/>
  <p:tag name="KSO_WM_TEMPLATE_INDEX" val="20213030"/>
  <p:tag name="KSO_WM_UNIT_LAYERLEVEL" val="1"/>
  <p:tag name="KSO_WM_TAG_VERSION" val="1.0"/>
  <p:tag name="KSO_WM_BEAUTIFY_FLAG" val="#wm#"/>
  <p:tag name="KSO_WM_UNIT_BLOCK" val="0"/>
  <p:tag name="KSO_WM_UNIT_SM_LIMIT_TYPE" val="0"/>
  <p:tag name="KSO_WM_UNIT_DEC_AREA_ID" val="da71221e190a469190c56b75652bd4d4"/>
  <p:tag name="KSO_WM_UNIT_DECORATE_INFO" val="{&quot;DecorateInfoH&quot;:{&quot;IsAbs&quot;:true},&quot;DecorateInfoW&quot;:{&quot;IsAbs&quot;:true},&quot;DecorateInfoX&quot;:{&quot;IsAbs&quot;:true,&quot;Pos&quot;:1},&quot;DecorateInfoY&quot;:{&quot;IsAbs&quot;:true,&quot;Pos&quot;:0},&quot;ReferentInfo&quot;:{&quot;Id&quot;:&quot;711ad165e37e407c8423a9b9b5f4e3ca&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60656f2b4054ed1e2fb804d0"/>
  <p:tag name="KSO_WM_TEMPLATE_ASSEMBLE_GROUPID" val="60656f2b4054ed1e2fb804d0"/>
</p:tagLst>
</file>

<file path=ppt/tags/tag140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030_1*f*1"/>
  <p:tag name="KSO_WM_TEMPLATE_CATEGORY" val="diagram"/>
  <p:tag name="KSO_WM_TEMPLATE_INDEX" val="20213030"/>
  <p:tag name="KSO_WM_UNIT_LAYERLEVEL" val="1"/>
  <p:tag name="KSO_WM_TAG_VERSION" val="1.0"/>
  <p:tag name="KSO_WM_BEAUTIFY_FLAG" val="#wm#"/>
  <p:tag name="KSO_WM_UNIT_DEFAULT_FONT" val="14;20;2"/>
  <p:tag name="KSO_WM_UNIT_BLOCK" val="0"/>
  <p:tag name="KSO_WM_UNIT_VALUE" val="210"/>
  <p:tag name="KSO_WM_UNIT_SHOW_EDIT_AREA_INDICATION" val="1"/>
  <p:tag name="KSO_WM_CHIP_GROUPID" val="5e6b05596848fb12bee65ac8"/>
  <p:tag name="KSO_WM_CHIP_XID" val="5e6b05596848fb12bee65aca"/>
  <p:tag name="KSO_WM_UNIT_DEC_AREA_ID" val="46a293e622de46468fc6096fce43685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06b48b6e276447e872962d180cc5950"/>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2b4054ed1e2fb804d0"/>
  <p:tag name="KSO_WM_TEMPLATE_ASSEMBLE_GROUPID" val="60656f2b4054ed1e2fb804d0"/>
</p:tagLst>
</file>

<file path=ppt/tags/tag140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3030_1*f*2"/>
  <p:tag name="KSO_WM_TEMPLATE_CATEGORY" val="diagram"/>
  <p:tag name="KSO_WM_TEMPLATE_INDEX" val="20213030"/>
  <p:tag name="KSO_WM_UNIT_LAYERLEVEL" val="1"/>
  <p:tag name="KSO_WM_TAG_VERSION" val="1.0"/>
  <p:tag name="KSO_WM_BEAUTIFY_FLAG" val="#wm#"/>
  <p:tag name="KSO_WM_UNIT_DEFAULT_FONT" val="14;20;2"/>
  <p:tag name="KSO_WM_UNIT_BLOCK" val="0"/>
  <p:tag name="KSO_WM_UNIT_VALUE" val="200"/>
  <p:tag name="KSO_WM_UNIT_SHOW_EDIT_AREA_INDICATION" val="1"/>
  <p:tag name="KSO_WM_CHIP_GROUPID" val="5e6b05596848fb12bee65ac8"/>
  <p:tag name="KSO_WM_CHIP_XID" val="5e6b05596848fb12bee65aca"/>
  <p:tag name="KSO_WM_UNIT_DEC_AREA_ID" val="20522aef481f4984bed846e8032b47c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20cf775ca704536a463ca098b8c1ce3"/>
  <p:tag name="KSO_WM_UNIT_SUPPORT_UNIT_TYPE" val="[&quot;d&quot;,&quot;α&quot;]"/>
  <p:tag name="KSO_WM_UNIT_TEXT_FILL_FORE_SCHEMECOLOR_INDEX_BRIGHTNESS" val="0.25"/>
  <p:tag name="KSO_WM_UNIT_TEXT_FILL_FORE_SCHEMECOLOR_INDEX" val="13"/>
  <p:tag name="KSO_WM_UNIT_TEXT_FILL_TYPE" val="1"/>
  <p:tag name="KSO_WM_TEMPLATE_ASSEMBLE_XID" val="60656f2b4054ed1e2fb804d0"/>
  <p:tag name="KSO_WM_TEMPLATE_ASSEMBLE_GROUPID" val="60656f2b4054ed1e2fb804d0"/>
</p:tagLst>
</file>

<file path=ppt/tags/tag140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4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0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10.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1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1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13"/>
  <p:tag name="KSO_WM_UNIT_TEXT_FILL_TYPE" val="1"/>
</p:tagLst>
</file>

<file path=ppt/tags/tag141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14.xml><?xml version="1.0" encoding="utf-8"?>
<p:tagLst xmlns:a="http://schemas.openxmlformats.org/drawingml/2006/main" xmlns:r="http://schemas.openxmlformats.org/officeDocument/2006/relationships" xmlns:p="http://schemas.openxmlformats.org/presentationml/2006/main">
  <p:tag name="KSO_WM_SLIDE_ID" val="diagram20207329_1"/>
  <p:tag name="KSO_WM_SLIDE_ITEM_CNT" val="0"/>
  <p:tag name="KSO_WM_SLIDE_INDEX" val="1"/>
  <p:tag name="KSO_WM_TAG_VERSION" val="1.0"/>
  <p:tag name="KSO_WM_BEAUTIFY_FLAG" val="#wm#"/>
  <p:tag name="KSO_WM_TEMPLATE_CATEGORY" val="diagram"/>
  <p:tag name="KSO_WM_TEMPLATE_INDEX" val="20207329"/>
  <p:tag name="KSO_WM_SLIDE_TYPE" val="text"/>
  <p:tag name="KSO_WM_SLIDE_SUBTYPE" val="picTxt"/>
  <p:tag name="KSO_WM_SLIDE_LAYOUT" val="a_d"/>
  <p:tag name="KSO_WM_SLIDE_LAYOUT_CNT" val="1_2"/>
  <p:tag name="KSO_WM_TEMPLATE_SUBCATEGORY" val="21"/>
  <p:tag name="KSO_WM_TEMPLATE_MASTER_TYPE" val="0"/>
  <p:tag name="KSO_WM_TEMPLATE_COLOR_TYPE" val="1"/>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2-12-15T21:15:47&quot;,&quot;maxSize&quot;:{&quot;size1&quot;:35.6},&quot;minSize&quot;:{&quot;size1&quot;:26.7},&quot;normalSize&quot;:{&quot;size1&quot;:26.7},&quot;subLayout&quot;:[{&quot;id&quot;:&quot;2022-12-15T21:15:47&quot;,&quot;margin&quot;:{&quot;bottom&quot;:0,&quot;left&quot;:1.6929999589920044,&quot;right&quot;:1.6929999589920044,&quot;top&quot;:1.6929999589920044},&quot;type&quot;:0},{&quot;direction&quot;:1,&quot;id&quot;:&quot;2022-12-15T21:15:47&quot;,&quot;maxSize&quot;:{&quot;size1&quot;:62.49997667312679},&quot;minSize&quot;:{&quot;size1&quot;:34.99997667312679},&quot;normalSize&quot;:{&quot;size1&quot;:50.46872667312679},&quot;subLayout&quot;:[{&quot;id&quot;:&quot;2022-12-15T21:15:47&quot;,&quot;margin&quot;:{&quot;bottom&quot;:2.5399999618530273,&quot;left&quot;:1.6929999589920044,&quot;right&quot;:0,&quot;top&quot;:0.847000002861023},&quot;type&quot;:0},{&quot;id&quot;:&quot;2022-12-15T21:15:47&quot;,&quot;margin&quot;:{&quot;bottom&quot;:2.5399999618530273,&quot;left&quot;:0.847000002861023,&quot;right&quot;:1.6929999589920044,&quot;top&quot;:0.847000002861023},&quot;type&quot;:0}],&quot;type&quot;:0}],&quot;type&quot;:0}"/>
  <p:tag name="KSO_WM_SLIDE_BACKGROUND" val="[&quot;general&quot;,&quot;frame&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cf22a7ddc3daf3fef3fb95"/>
  <p:tag name="KSO_WM_CHIP_FILLPROP" val="[[{&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cb&quot;,&quot;text_direction&quot;:&quot;horizontal&quot;,&quot;support_big_font&quot;:false,&quot;picture_toward&quot;:0,&quot;picture_dockside&quot;:[],&quot;fill_id&quot;:&quot;722accd572074b41a2d4cf8c733c9957&quot;,&quot;fill_align&quot;:&quot;c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ext&quot;,&quot;text&quot;,&quot;picture&quot;,&quot;chart&quot;,&quot;table&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chart&quot;,&quot;table&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ext&quot;,&quot;text&quot;,&quot;picture&quot;,&quot;table&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722accd572074b41a2d4cf8c733c9957&quot;,&quot;fill_align&quot;:&quot;lb&quot;,&quot;chip_types&quot;:[&quot;header&quot;]},{&quot;text_align&quot;:&quot;lm&quot;,&quot;text_direction&quot;:&quot;horizontal&quot;,&quot;support_features&quot;:[&quot;collage&quot;,&quot;carousel&quot;,&quot;creativecrop&quot;],&quot;support_big_font&quot;:false,&quot;picture_toward&quot;:0,&quot;picture_dockside&quot;:[],&quot;fill_id&quot;:&quot;164c300f690d423ab1b6e3b65edb0bf9&quot;,&quot;fill_align&quot;:&quot;lm&quot;,&quot;chip_types&quot;:[&quot;picture&quot;,&quot;chart&quot;,&quot;video&quot;]},{&quot;text_align&quot;:&quot;lm&quot;,&quot;text_direction&quot;:&quot;horizontal&quot;,&quot;support_features&quot;:[&quot;collage&quot;,&quot;carousel&quot;],&quot;support_big_font&quot;:false,&quot;picture_toward&quot;:0,&quot;picture_dockside&quot;:[],&quot;fill_id&quot;:&quot;e836bed5e59843b5bc0179a1591ebf37&quot;,&quot;fill_align&quot;:&quot;lm&quot;,&quot;chip_types&quot;:[&quot;pictext&quot;,&quot;text&quot;,&quot;picture&quot;,&quot;table&quot;]}]]"/>
  <p:tag name="KSO_WM_SLIDE_SIZE" val="864*396"/>
  <p:tag name="KSO_WM_SLIDE_POSITION" val="48*60"/>
  <p:tag name="KSO_WM_CHIP_DECFILLPROP" val="[]"/>
  <p:tag name="KSO_WM_CHIP_GROUPID" val="5ed86f7e2b40af43b1b83657"/>
  <p:tag name="KSO_WM_SLIDE_BK_DARK_LIGHT" val="2"/>
  <p:tag name="KSO_WM_SLIDE_BACKGROUND_TYPE" val="frame"/>
  <p:tag name="KSO_WM_SLIDE_SUPPORT_FEATURE_TYPE" val="0"/>
  <p:tag name="KSO_WM_TEMPLATE_ASSEMBLE_XID" val="639b1e010c9383becde98963"/>
  <p:tag name="KSO_WM_TEMPLATE_ASSEMBLE_GROUPID" val="639b1e010c9383becde98963"/>
</p:tagLst>
</file>

<file path=ppt/tags/tag141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TYPE" val="i"/>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1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TYPE" val="i"/>
</p:tagLst>
</file>

<file path=ppt/tags/tag14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7329_1*a*1"/>
  <p:tag name="KSO_WM_TEMPLATE_CATEGORY" val="diagram"/>
  <p:tag name="KSO_WM_TEMPLATE_INDEX" val="2020732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f7c0daa6a2954661b6dd914cb67810f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73c26f696f4645b18788d4037e0dfa05"/>
  <p:tag name="KSO_WM_UNIT_TEXT_FILL_FORE_SCHEMECOLOR_INDEX_BRIGHTNESS" val="0"/>
  <p:tag name="KSO_WM_UNIT_TEXT_FILL_FORE_SCHEMECOLOR_INDEX" val="13"/>
  <p:tag name="KSO_WM_UNIT_TEXT_FILL_TYPE" val="1"/>
  <p:tag name="KSO_WM_TEMPLATE_ASSEMBLE_XID" val="639b1e010c9383becde98963"/>
  <p:tag name="KSO_WM_TEMPLATE_ASSEMBLE_GROUPID" val="639b1e010c9383becde98963"/>
</p:tagLst>
</file>

<file path=ppt/tags/tag1419.xml><?xml version="1.0" encoding="utf-8"?>
<p:tagLst xmlns:a="http://schemas.openxmlformats.org/drawingml/2006/main" xmlns:r="http://schemas.openxmlformats.org/officeDocument/2006/relationships" xmlns:p="http://schemas.openxmlformats.org/presentationml/2006/main">
  <p:tag name="KSO_WM_UNIT_VALUE" val="762*931"/>
  <p:tag name="KSO_WM_UNIT_HIGHLIGHT" val="0"/>
  <p:tag name="KSO_WM_UNIT_COMPATIBLE" val="0"/>
  <p:tag name="KSO_WM_UNIT_DIAGRAM_ISNUMVISUAL" val="0"/>
  <p:tag name="KSO_WM_UNIT_DIAGRAM_ISREFERUNIT" val="0"/>
  <p:tag name="KSO_WM_UNIT_TYPE" val="d"/>
  <p:tag name="KSO_WM_UNIT_INDEX" val="1"/>
  <p:tag name="KSO_WM_UNIT_ID" val="diagram20207329_1*d*1"/>
  <p:tag name="KSO_WM_TEMPLATE_CATEGORY" val="diagram"/>
  <p:tag name="KSO_WM_TEMPLATE_INDEX" val="20207329"/>
  <p:tag name="KSO_WM_UNIT_LAYERLEVEL" val="1"/>
  <p:tag name="KSO_WM_TAG_VERSION" val="1.0"/>
  <p:tag name="KSO_WM_BEAUTIFY_FLAG" val="#wm#"/>
  <p:tag name="KSO_WM_CHIP_GROUPID" val="5e7310da9a230a26b9e88a19"/>
  <p:tag name="KSO_WM_CHIP_XID" val="5e7310da9a230a26b9e88a1a"/>
  <p:tag name="KSO_WM_UNIT_DEC_AREA_ID" val="e2ff8cee315840db939f21b18642f88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53c714799bf4202b9ec1fd66accd908"/>
  <p:tag name="KSO_WM_UNIT_SUPPORT_UNIT_TYPE" val="[&quot;d&quot;,&quot;β&quot;]"/>
  <p:tag name="KSO_WM_TEMPLATE_ASSEMBLE_XID" val="639b1e010c9383becde98963"/>
  <p:tag name="KSO_WM_TEMPLATE_ASSEMBLE_GROUPID" val="639b1e010c9383becde98963"/>
  <p:tag name="KSO_WM_UNIT_PICTURE_CLIP_FLAG" val="0"/>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20.xml><?xml version="1.0" encoding="utf-8"?>
<p:tagLst xmlns:a="http://schemas.openxmlformats.org/drawingml/2006/main" xmlns:r="http://schemas.openxmlformats.org/officeDocument/2006/relationships" xmlns:p="http://schemas.openxmlformats.org/presentationml/2006/main">
  <p:tag name="KSO_WM_BEAUTIFY_FLAG" val="#wm#"/>
  <p:tag name="KSO_WM_UNIT_TYPE" val="β"/>
</p:tagLst>
</file>

<file path=ppt/tags/tag1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14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91730"/>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730"/>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730"/>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27.xml><?xml version="1.0" encoding="utf-8"?>
<p:tagLst xmlns:a="http://schemas.openxmlformats.org/drawingml/2006/main" xmlns:r="http://schemas.openxmlformats.org/officeDocument/2006/relationships" xmlns:p="http://schemas.openxmlformats.org/presentationml/2006/main">
  <p:tag name="KSO_WM_SLIDE_BACKGROUND_TYPE" val="general"/>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43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BK_DARK_LIGHT" val="2"/>
  <p:tag name="KSO_WM_UNIT_SUBTYPE" val="h"/>
  <p:tag name="KSO_WM_UNIT_TYPE" val="i"/>
  <p:tag name="KSO_WM_UNIT_INDEX" val="1"/>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3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7.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8.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4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456.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SUBTYPE" val="h"/>
  <p:tag name="KSO_WM_UNIT_TYPE" val="i"/>
  <p:tag name="KSO_WM_UNIT_INDEX" val="1"/>
  <p:tag name="KSO_WM_UNIT_BK_DARK_LIGHT" val="2"/>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5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4.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4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482.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SUBTYPE" val="h"/>
  <p:tag name="KSO_WM_UNIT_TYPE" val="i"/>
  <p:tag name="KSO_WM_UNIT_INDEX" val="1"/>
  <p:tag name="KSO_WM_UNIT_BK_DARK_LIGHT" val="2"/>
</p:tagLst>
</file>

<file path=ppt/tags/tag4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8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8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8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8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91.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4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4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509.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SUBTYPE" val="h"/>
  <p:tag name="KSO_WM_UNIT_TYPE" val="i"/>
  <p:tag name="KSO_WM_UNIT_INDEX" val="1"/>
  <p:tag name="KSO_WM_UNIT_BK_DARK_LIGHT" val="2"/>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1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1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1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1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1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1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53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SUBTYPE" val="h"/>
  <p:tag name="KSO_WM_UNIT_TYPE" val="i"/>
  <p:tag name="KSO_WM_UNIT_INDEX" val="1"/>
  <p:tag name="KSO_WM_UNIT_BK_DARK_LIGHT" val="2"/>
</p:tagLst>
</file>

<file path=ppt/tags/tag5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53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3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4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4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4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4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4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4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546.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SUBTYPE" val="h"/>
  <p:tag name="KSO_WM_UNIT_TYPE" val="i"/>
  <p:tag name="KSO_WM_UNIT_INDEX" val="1"/>
  <p:tag name="KSO_WM_UNIT_BK_DARK_LIGHT" val="2"/>
</p:tagLst>
</file>

<file path=ppt/tags/tag54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4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4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5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5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53.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5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59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730"/>
</p:tagLst>
</file>

<file path=ppt/tags/tag59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91730"/>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91730"/>
  <p:tag name="KSO_WM_TEMPLATE_THUMBS_INDEX" val="1、4、7、11、16、19、21、23、24"/>
  <p:tag name="KSO_WM_TEMPLATE_SUBCATEGORY" val="0"/>
  <p:tag name="KSO_WM_TEMPLATE_MASTER_TYPE" val="1"/>
  <p:tag name="KSO_WM_TEMPLATE_COLOR_TYPE" val="0"/>
</p:tagLst>
</file>

<file path=ppt/tags/tag5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20191730"/>
  <p:tag name="KSO_WM_TEMPLATE_THUMBS_INDEX" val="1、4、7、11、16、19、21、23、24"/>
  <p:tag name="KSO_WM_TEMPLATE_SUBCATEGORY" val="0"/>
  <p:tag name="KSO_WM_TEMPLATE_MASTER_TYPE" val="1"/>
  <p:tag name="KSO_WM_TEMPLATE_COLOR_TYPE" val="0"/>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9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EFFFE"/>
      </a:lt1>
      <a:dk2>
        <a:srgbClr val="E5F8F0"/>
      </a:dk2>
      <a:lt2>
        <a:srgbClr val="FDFFFE"/>
      </a:lt2>
      <a:accent1>
        <a:srgbClr val="31AB78"/>
      </a:accent1>
      <a:accent2>
        <a:srgbClr val="5CD2A3"/>
      </a:accent2>
      <a:accent3>
        <a:srgbClr val="91E9C9"/>
      </a:accent3>
      <a:accent4>
        <a:srgbClr val="2FA0B3"/>
      </a:accent4>
      <a:accent5>
        <a:srgbClr val="DD858C"/>
      </a:accent5>
      <a:accent6>
        <a:srgbClr val="F9E2A6"/>
      </a:accent6>
      <a:hlink>
        <a:srgbClr val="5FCBFB"/>
      </a:hlink>
      <a:folHlink>
        <a:srgbClr val="B759BC"/>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EFFFE"/>
      </a:lt1>
      <a:dk2>
        <a:srgbClr val="E5F8F0"/>
      </a:dk2>
      <a:lt2>
        <a:srgbClr val="FDFFFE"/>
      </a:lt2>
      <a:accent1>
        <a:srgbClr val="31AB78"/>
      </a:accent1>
      <a:accent2>
        <a:srgbClr val="5CD2A3"/>
      </a:accent2>
      <a:accent3>
        <a:srgbClr val="91E9C9"/>
      </a:accent3>
      <a:accent4>
        <a:srgbClr val="2FA0B3"/>
      </a:accent4>
      <a:accent5>
        <a:srgbClr val="DD858C"/>
      </a:accent5>
      <a:accent6>
        <a:srgbClr val="F9E2A6"/>
      </a:accent6>
      <a:hlink>
        <a:srgbClr val="5FCBFB"/>
      </a:hlink>
      <a:folHlink>
        <a:srgbClr val="B759BC"/>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1474</TotalTime>
  <Words>4652</Words>
  <Application>Microsoft Office PowerPoint</Application>
  <PresentationFormat>宽屏</PresentationFormat>
  <Paragraphs>249</Paragraphs>
  <Slides>26</Slides>
  <Notes>5</Notes>
  <HiddenSlides>3</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26</vt:i4>
      </vt:variant>
    </vt:vector>
  </HeadingPairs>
  <TitlesOfParts>
    <vt:vector size="36" baseType="lpstr">
      <vt:lpstr>-apple-system</vt:lpstr>
      <vt:lpstr>等线</vt:lpstr>
      <vt:lpstr>微软雅黑</vt:lpstr>
      <vt:lpstr>Arial</vt:lpstr>
      <vt:lpstr>Calibri</vt:lpstr>
      <vt:lpstr>Consolas</vt:lpstr>
      <vt:lpstr>Wingdings</vt:lpstr>
      <vt:lpstr>Office 主题​​</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z张 静</dc:creator>
  <cp:lastModifiedBy>z张 静</cp:lastModifiedBy>
  <cp:revision>98</cp:revision>
  <dcterms:created xsi:type="dcterms:W3CDTF">2023-11-11T09:12:00Z</dcterms:created>
  <dcterms:modified xsi:type="dcterms:W3CDTF">2023-11-15T14:19:39Z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075E15E0EEA44A34B5BC5F05F31E8504_12</vt:lpwstr>
  </property>
  <property fmtid="{D5CDD505-2E9C-101B-9397-08002B2CF9AE}" pid="3" name="KSOProductBuildVer">
    <vt:lpwstr>2052-12.1.0.15712</vt:lpwstr>
  </property>
</Properties>
</file>