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5"/>
  </p:sldMasterIdLst>
  <p:notesMasterIdLst>
    <p:notesMasterId r:id="rId11"/>
  </p:notesMasterIdLst>
  <p:handoutMasterIdLst>
    <p:handoutMasterId r:id="rId12"/>
  </p:handoutMasterIdLst>
  <p:sldIdLst>
    <p:sldId id="736" r:id="rId6"/>
    <p:sldId id="734" r:id="rId7"/>
    <p:sldId id="737" r:id="rId8"/>
    <p:sldId id="738" r:id="rId9"/>
    <p:sldId id="743" r:id="rId10"/>
  </p:sldIdLst>
  <p:sldSz cx="9906000" cy="6858000" type="A4"/>
  <p:notesSz cx="6807200" cy="9939338"/>
  <p:defaultTextStyle>
    <a:defPPr>
      <a:defRPr lang="ja-JP"/>
    </a:defPPr>
    <a:lvl1pPr algn="l" rtl="0" fontAlgn="base">
      <a:spcBef>
        <a:spcPct val="0"/>
      </a:spcBef>
      <a:spcAft>
        <a:spcPct val="0"/>
      </a:spcAft>
      <a:defRPr kumimoji="1" sz="1400" b="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14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4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4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400" b="1" kern="1200">
        <a:solidFill>
          <a:schemeClr val="tx1"/>
        </a:solidFill>
        <a:latin typeface="Arial" charset="0"/>
        <a:ea typeface="ＭＳ Ｐゴシック" charset="-128"/>
        <a:cs typeface="+mn-cs"/>
      </a:defRPr>
    </a:lvl5pPr>
    <a:lvl6pPr marL="2286000" algn="l" defTabSz="914400" rtl="0" eaLnBrk="1" latinLnBrk="0" hangingPunct="1">
      <a:defRPr kumimoji="1" sz="1400" b="1" kern="1200">
        <a:solidFill>
          <a:schemeClr val="tx1"/>
        </a:solidFill>
        <a:latin typeface="Arial" charset="0"/>
        <a:ea typeface="ＭＳ Ｐゴシック" charset="-128"/>
        <a:cs typeface="+mn-cs"/>
      </a:defRPr>
    </a:lvl6pPr>
    <a:lvl7pPr marL="2743200" algn="l" defTabSz="914400" rtl="0" eaLnBrk="1" latinLnBrk="0" hangingPunct="1">
      <a:defRPr kumimoji="1" sz="1400" b="1" kern="1200">
        <a:solidFill>
          <a:schemeClr val="tx1"/>
        </a:solidFill>
        <a:latin typeface="Arial" charset="0"/>
        <a:ea typeface="ＭＳ Ｐゴシック" charset="-128"/>
        <a:cs typeface="+mn-cs"/>
      </a:defRPr>
    </a:lvl7pPr>
    <a:lvl8pPr marL="3200400" algn="l" defTabSz="914400" rtl="0" eaLnBrk="1" latinLnBrk="0" hangingPunct="1">
      <a:defRPr kumimoji="1" sz="1400" b="1" kern="1200">
        <a:solidFill>
          <a:schemeClr val="tx1"/>
        </a:solidFill>
        <a:latin typeface="Arial" charset="0"/>
        <a:ea typeface="ＭＳ Ｐゴシック" charset="-128"/>
        <a:cs typeface="+mn-cs"/>
      </a:defRPr>
    </a:lvl8pPr>
    <a:lvl9pPr marL="3657600" algn="l" defTabSz="914400" rtl="0" eaLnBrk="1" latinLnBrk="0" hangingPunct="1">
      <a:defRPr kumimoji="1" sz="14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120">
          <p15:clr>
            <a:srgbClr val="A4A3A4"/>
          </p15:clr>
        </p15:guide>
      </p15:sldGuideLst>
    </p:ext>
    <p:ext uri="{2D200454-40CA-4A62-9FC3-DE9A4176ACB9}">
      <p15:notesGuideLst xmlns:p15="http://schemas.microsoft.com/office/powerpoint/2012/main">
        <p15:guide id="1" orient="horz" pos="3130" userDrawn="1">
          <p15:clr>
            <a:srgbClr val="A4A3A4"/>
          </p15:clr>
        </p15:guide>
        <p15:guide id="2" pos="214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2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FCD"/>
    <a:srgbClr val="61882C"/>
    <a:srgbClr val="E2F1FA"/>
    <a:srgbClr val="E6E6E6"/>
    <a:srgbClr val="FFE5E5"/>
    <a:srgbClr val="9C5BCD"/>
    <a:srgbClr val="C00000"/>
    <a:srgbClr val="EFE5F7"/>
    <a:srgbClr val="00B0F0"/>
    <a:srgbClr val="FFEB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FD26D7-09E2-4C12-A4AB-0D716753CBF8}" v="41" dt="2021-03-16T05:45:35.98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37" autoAdjust="0"/>
    <p:restoredTop sz="96391" autoAdjust="0"/>
  </p:normalViewPr>
  <p:slideViewPr>
    <p:cSldViewPr snapToObjects="1">
      <p:cViewPr varScale="1">
        <p:scale>
          <a:sx n="80" d="100"/>
          <a:sy n="80" d="100"/>
        </p:scale>
        <p:origin x="84" y="744"/>
      </p:cViewPr>
      <p:guideLst>
        <p:guide orient="horz" pos="2160"/>
        <p:guide pos="3120"/>
      </p:guideLst>
    </p:cSldViewPr>
  </p:slideViewPr>
  <p:outlineViewPr>
    <p:cViewPr>
      <p:scale>
        <a:sx n="33" d="100"/>
        <a:sy n="33" d="100"/>
      </p:scale>
      <p:origin x="0" y="-3600"/>
    </p:cViewPr>
  </p:outlineViewPr>
  <p:notesTextViewPr>
    <p:cViewPr>
      <p:scale>
        <a:sx n="100" d="100"/>
        <a:sy n="100" d="100"/>
      </p:scale>
      <p:origin x="0" y="0"/>
    </p:cViewPr>
  </p:notesTextViewPr>
  <p:sorterViewPr>
    <p:cViewPr>
      <p:scale>
        <a:sx n="100" d="100"/>
        <a:sy n="100" d="100"/>
      </p:scale>
      <p:origin x="0" y="-2827"/>
    </p:cViewPr>
  </p:sorterViewPr>
  <p:notesViewPr>
    <p:cSldViewPr snapToObjects="1">
      <p:cViewPr>
        <p:scale>
          <a:sx n="66" d="100"/>
          <a:sy n="66" d="100"/>
        </p:scale>
        <p:origin x="2040" y="-366"/>
      </p:cViewPr>
      <p:guideLst>
        <p:guide orient="horz" pos="3130"/>
        <p:guide pos="214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8" y="15"/>
            <a:ext cx="2950375" cy="497367"/>
          </a:xfrm>
          <a:prstGeom prst="rect">
            <a:avLst/>
          </a:prstGeom>
          <a:noFill/>
          <a:ln>
            <a:noFill/>
          </a:ln>
          <a:effectLst/>
        </p:spPr>
        <p:txBody>
          <a:bodyPr vert="horz" wrap="square" lIns="92032" tIns="46013" rIns="92032" bIns="46013" numCol="1" anchor="t" anchorCtr="0" compatLnSpc="1">
            <a:prstTxWarp prst="textNoShape">
              <a:avLst/>
            </a:prstTxWarp>
          </a:bodyPr>
          <a:lstStyle>
            <a:lvl1pPr defTabSz="921058">
              <a:defRPr sz="1200" b="0">
                <a:latin typeface="Arial" pitchFamily="34" charset="0"/>
                <a:ea typeface="ＭＳ Ｐゴシック" pitchFamily="50" charset="-128"/>
              </a:defRPr>
            </a:lvl1pPr>
          </a:lstStyle>
          <a:p>
            <a:pPr>
              <a:defRPr/>
            </a:pPr>
            <a:endParaRPr lang="en-US" altLang="ja-JP" dirty="0">
              <a:latin typeface="Century Gothic" panose="020B0502020202020204" pitchFamily="34" charset="0"/>
              <a:ea typeface="メイリオ" panose="020B0604030504040204" pitchFamily="50" charset="-128"/>
            </a:endParaRPr>
          </a:p>
        </p:txBody>
      </p:sp>
      <p:sp>
        <p:nvSpPr>
          <p:cNvPr id="11267" name="Rectangle 3"/>
          <p:cNvSpPr>
            <a:spLocks noGrp="1" noChangeArrowheads="1"/>
          </p:cNvSpPr>
          <p:nvPr>
            <p:ph type="dt" sz="quarter" idx="1"/>
          </p:nvPr>
        </p:nvSpPr>
        <p:spPr bwMode="auto">
          <a:xfrm>
            <a:off x="3855221" y="15"/>
            <a:ext cx="2950374" cy="497367"/>
          </a:xfrm>
          <a:prstGeom prst="rect">
            <a:avLst/>
          </a:prstGeom>
          <a:noFill/>
          <a:ln>
            <a:noFill/>
          </a:ln>
          <a:effectLst/>
        </p:spPr>
        <p:txBody>
          <a:bodyPr vert="horz" wrap="square" lIns="92032" tIns="46013" rIns="92032" bIns="46013" numCol="1" anchor="t" anchorCtr="0" compatLnSpc="1">
            <a:prstTxWarp prst="textNoShape">
              <a:avLst/>
            </a:prstTxWarp>
          </a:bodyPr>
          <a:lstStyle>
            <a:lvl1pPr algn="r" defTabSz="921058">
              <a:defRPr sz="1200" b="0">
                <a:latin typeface="Arial" pitchFamily="34" charset="0"/>
                <a:ea typeface="ＭＳ Ｐゴシック" pitchFamily="50" charset="-128"/>
              </a:defRPr>
            </a:lvl1pPr>
          </a:lstStyle>
          <a:p>
            <a:pPr>
              <a:defRPr/>
            </a:pPr>
            <a:endParaRPr lang="en-US" altLang="ja-JP" dirty="0">
              <a:latin typeface="Century Gothic" panose="020B0502020202020204" pitchFamily="34" charset="0"/>
              <a:ea typeface="メイリオ" panose="020B0604030504040204" pitchFamily="50" charset="-128"/>
            </a:endParaRPr>
          </a:p>
        </p:txBody>
      </p:sp>
      <p:sp>
        <p:nvSpPr>
          <p:cNvPr id="11268" name="Rectangle 4"/>
          <p:cNvSpPr>
            <a:spLocks noGrp="1" noChangeArrowheads="1"/>
          </p:cNvSpPr>
          <p:nvPr>
            <p:ph type="ftr" sz="quarter" idx="2"/>
          </p:nvPr>
        </p:nvSpPr>
        <p:spPr bwMode="auto">
          <a:xfrm>
            <a:off x="18" y="9440372"/>
            <a:ext cx="2950375" cy="497366"/>
          </a:xfrm>
          <a:prstGeom prst="rect">
            <a:avLst/>
          </a:prstGeom>
          <a:noFill/>
          <a:ln>
            <a:noFill/>
          </a:ln>
          <a:effectLst/>
        </p:spPr>
        <p:txBody>
          <a:bodyPr vert="horz" wrap="square" lIns="92032" tIns="46013" rIns="92032" bIns="46013" numCol="1" anchor="b" anchorCtr="0" compatLnSpc="1">
            <a:prstTxWarp prst="textNoShape">
              <a:avLst/>
            </a:prstTxWarp>
          </a:bodyPr>
          <a:lstStyle>
            <a:lvl1pPr defTabSz="921058">
              <a:defRPr sz="1200" b="0">
                <a:latin typeface="Arial" pitchFamily="34" charset="0"/>
                <a:ea typeface="ＭＳ Ｐゴシック" pitchFamily="50" charset="-128"/>
              </a:defRPr>
            </a:lvl1pPr>
          </a:lstStyle>
          <a:p>
            <a:pPr>
              <a:defRPr/>
            </a:pPr>
            <a:endParaRPr lang="en-US" altLang="ja-JP" dirty="0">
              <a:latin typeface="Century Gothic" panose="020B0502020202020204" pitchFamily="34" charset="0"/>
              <a:ea typeface="メイリオ" panose="020B0604030504040204" pitchFamily="50" charset="-128"/>
            </a:endParaRPr>
          </a:p>
        </p:txBody>
      </p:sp>
      <p:sp>
        <p:nvSpPr>
          <p:cNvPr id="11269" name="Rectangle 5"/>
          <p:cNvSpPr>
            <a:spLocks noGrp="1" noChangeArrowheads="1"/>
          </p:cNvSpPr>
          <p:nvPr>
            <p:ph type="sldNum" sz="quarter" idx="3"/>
          </p:nvPr>
        </p:nvSpPr>
        <p:spPr bwMode="auto">
          <a:xfrm>
            <a:off x="3855221" y="9440372"/>
            <a:ext cx="2950374" cy="497366"/>
          </a:xfrm>
          <a:prstGeom prst="rect">
            <a:avLst/>
          </a:prstGeom>
          <a:noFill/>
          <a:ln>
            <a:noFill/>
          </a:ln>
          <a:effectLst/>
        </p:spPr>
        <p:txBody>
          <a:bodyPr vert="horz" wrap="square" lIns="92032" tIns="46013" rIns="92032" bIns="46013" numCol="1" anchor="b" anchorCtr="0" compatLnSpc="1">
            <a:prstTxWarp prst="textNoShape">
              <a:avLst/>
            </a:prstTxWarp>
          </a:bodyPr>
          <a:lstStyle>
            <a:lvl1pPr algn="r" defTabSz="921058">
              <a:defRPr sz="1200" b="0">
                <a:latin typeface="Arial" pitchFamily="34" charset="0"/>
                <a:ea typeface="ＭＳ Ｐゴシック" pitchFamily="50" charset="-128"/>
              </a:defRPr>
            </a:lvl1pPr>
          </a:lstStyle>
          <a:p>
            <a:pPr>
              <a:defRPr/>
            </a:pPr>
            <a:fld id="{9C0BA182-B39A-4D16-8F46-130697CDF59B}" type="slidenum">
              <a:rPr lang="en-US" altLang="ja-JP">
                <a:latin typeface="Century Gothic" panose="020B0502020202020204" pitchFamily="34" charset="0"/>
                <a:ea typeface="メイリオ" panose="020B0604030504040204" pitchFamily="50" charset="-128"/>
              </a:rPr>
              <a:pPr>
                <a:defRPr/>
              </a:pPr>
              <a:t>‹#›</a:t>
            </a:fld>
            <a:endParaRPr lang="en-US" altLang="ja-JP" dirty="0">
              <a:latin typeface="Century Gothic" panose="020B0502020202020204" pitchFamily="34" charset="0"/>
              <a:ea typeface="メイリオ" panose="020B0604030504040204" pitchFamily="50" charset="-128"/>
            </a:endParaRPr>
          </a:p>
        </p:txBody>
      </p:sp>
    </p:spTree>
    <p:extLst>
      <p:ext uri="{BB962C8B-B14F-4D97-AF65-F5344CB8AC3E}">
        <p14:creationId xmlns:p14="http://schemas.microsoft.com/office/powerpoint/2010/main" val="10977811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18" y="15"/>
            <a:ext cx="2950375" cy="497367"/>
          </a:xfrm>
          <a:prstGeom prst="rect">
            <a:avLst/>
          </a:prstGeom>
          <a:noFill/>
          <a:ln>
            <a:noFill/>
          </a:ln>
          <a:effectLst/>
        </p:spPr>
        <p:txBody>
          <a:bodyPr vert="horz" wrap="square" lIns="92032" tIns="46013" rIns="92032" bIns="46013" numCol="1" anchor="t" anchorCtr="0" compatLnSpc="1">
            <a:prstTxWarp prst="textNoShape">
              <a:avLst/>
            </a:prstTxWarp>
          </a:bodyPr>
          <a:lstStyle>
            <a:lvl1pPr defTabSz="921058">
              <a:defRPr sz="1200" b="0">
                <a:latin typeface="Century Gothic" panose="020B0502020202020204" pitchFamily="34" charset="0"/>
                <a:ea typeface="メイリオ" panose="020B0604030504040204" pitchFamily="50" charset="-128"/>
              </a:defRPr>
            </a:lvl1pPr>
          </a:lstStyle>
          <a:p>
            <a:pPr>
              <a:defRPr/>
            </a:pPr>
            <a:endParaRPr lang="en-US" altLang="ja-JP" dirty="0"/>
          </a:p>
        </p:txBody>
      </p:sp>
      <p:sp>
        <p:nvSpPr>
          <p:cNvPr id="24579" name="Rectangle 3"/>
          <p:cNvSpPr>
            <a:spLocks noGrp="1" noChangeArrowheads="1"/>
          </p:cNvSpPr>
          <p:nvPr>
            <p:ph type="dt" idx="1"/>
          </p:nvPr>
        </p:nvSpPr>
        <p:spPr bwMode="auto">
          <a:xfrm>
            <a:off x="3855221" y="15"/>
            <a:ext cx="2950374" cy="497367"/>
          </a:xfrm>
          <a:prstGeom prst="rect">
            <a:avLst/>
          </a:prstGeom>
          <a:noFill/>
          <a:ln>
            <a:noFill/>
          </a:ln>
          <a:effectLst/>
        </p:spPr>
        <p:txBody>
          <a:bodyPr vert="horz" wrap="square" lIns="92032" tIns="46013" rIns="92032" bIns="46013" numCol="1" anchor="t" anchorCtr="0" compatLnSpc="1">
            <a:prstTxWarp prst="textNoShape">
              <a:avLst/>
            </a:prstTxWarp>
          </a:bodyPr>
          <a:lstStyle>
            <a:lvl1pPr algn="r" defTabSz="921058">
              <a:defRPr sz="1200" b="0">
                <a:latin typeface="Century Gothic" panose="020B0502020202020204" pitchFamily="34" charset="0"/>
                <a:ea typeface="メイリオ" panose="020B0604030504040204" pitchFamily="50" charset="-128"/>
              </a:defRPr>
            </a:lvl1pPr>
          </a:lstStyle>
          <a:p>
            <a:pPr>
              <a:defRPr/>
            </a:pPr>
            <a:endParaRPr lang="en-US" altLang="ja-JP" dirty="0"/>
          </a:p>
        </p:txBody>
      </p:sp>
      <p:sp>
        <p:nvSpPr>
          <p:cNvPr id="19460" name="Rectangle 4"/>
          <p:cNvSpPr>
            <a:spLocks noGrp="1" noRot="1" noChangeAspect="1" noChangeArrowheads="1" noTextEdit="1"/>
          </p:cNvSpPr>
          <p:nvPr>
            <p:ph type="sldImg" idx="2"/>
          </p:nvPr>
        </p:nvSpPr>
        <p:spPr bwMode="auto">
          <a:xfrm>
            <a:off x="708025" y="744538"/>
            <a:ext cx="5389563"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0252" y="4720985"/>
            <a:ext cx="5446723" cy="4473102"/>
          </a:xfrm>
          <a:prstGeom prst="rect">
            <a:avLst/>
          </a:prstGeom>
          <a:noFill/>
          <a:ln>
            <a:noFill/>
          </a:ln>
          <a:effectLst/>
        </p:spPr>
        <p:txBody>
          <a:bodyPr vert="horz" wrap="square" lIns="92032" tIns="46013" rIns="92032" bIns="46013" numCol="1" anchor="t" anchorCtr="0" compatLnSpc="1">
            <a:prstTxWarp prst="textNoShape">
              <a:avLst/>
            </a:prstTxWarp>
          </a:bodyPr>
          <a:lstStyle/>
          <a:p>
            <a:pPr lvl="0"/>
            <a:r>
              <a:rPr lang="ja-JP" altLang="en-US" noProof="0" dirty="0"/>
              <a:t>マスタ テキストの書式設定</a:t>
            </a:r>
          </a:p>
          <a:p>
            <a:pPr lvl="1"/>
            <a:r>
              <a:rPr lang="ja-JP" altLang="en-US" noProof="0" dirty="0"/>
              <a:t>第 </a:t>
            </a:r>
            <a:r>
              <a:rPr lang="en-US" altLang="ja-JP" noProof="0" dirty="0"/>
              <a:t>2 </a:t>
            </a:r>
            <a:r>
              <a:rPr lang="ja-JP" altLang="en-US" noProof="0" dirty="0"/>
              <a:t>レベル</a:t>
            </a:r>
          </a:p>
          <a:p>
            <a:pPr lvl="2"/>
            <a:r>
              <a:rPr lang="ja-JP" altLang="en-US" noProof="0" dirty="0"/>
              <a:t>第 </a:t>
            </a:r>
            <a:r>
              <a:rPr lang="en-US" altLang="ja-JP" noProof="0" dirty="0"/>
              <a:t>3 </a:t>
            </a:r>
            <a:r>
              <a:rPr lang="ja-JP" altLang="en-US" noProof="0" dirty="0"/>
              <a:t>レベル</a:t>
            </a:r>
          </a:p>
          <a:p>
            <a:pPr lvl="3"/>
            <a:r>
              <a:rPr lang="ja-JP" altLang="en-US" noProof="0" dirty="0"/>
              <a:t>第 </a:t>
            </a:r>
            <a:r>
              <a:rPr lang="en-US" altLang="ja-JP" noProof="0" dirty="0"/>
              <a:t>4 </a:t>
            </a:r>
            <a:r>
              <a:rPr lang="ja-JP" altLang="en-US" noProof="0" dirty="0"/>
              <a:t>レベル</a:t>
            </a:r>
          </a:p>
          <a:p>
            <a:pPr lvl="4"/>
            <a:r>
              <a:rPr lang="ja-JP" altLang="en-US" noProof="0" dirty="0"/>
              <a:t>第 </a:t>
            </a:r>
            <a:r>
              <a:rPr lang="en-US" altLang="ja-JP" noProof="0" dirty="0"/>
              <a:t>5 </a:t>
            </a:r>
            <a:r>
              <a:rPr lang="ja-JP" altLang="en-US" noProof="0" dirty="0"/>
              <a:t>レベル</a:t>
            </a:r>
          </a:p>
        </p:txBody>
      </p:sp>
      <p:sp>
        <p:nvSpPr>
          <p:cNvPr id="24582" name="Rectangle 6"/>
          <p:cNvSpPr>
            <a:spLocks noGrp="1" noChangeArrowheads="1"/>
          </p:cNvSpPr>
          <p:nvPr>
            <p:ph type="ftr" sz="quarter" idx="4"/>
          </p:nvPr>
        </p:nvSpPr>
        <p:spPr bwMode="auto">
          <a:xfrm>
            <a:off x="18" y="9440372"/>
            <a:ext cx="2950375" cy="497366"/>
          </a:xfrm>
          <a:prstGeom prst="rect">
            <a:avLst/>
          </a:prstGeom>
          <a:noFill/>
          <a:ln>
            <a:noFill/>
          </a:ln>
          <a:effectLst/>
        </p:spPr>
        <p:txBody>
          <a:bodyPr vert="horz" wrap="square" lIns="92032" tIns="46013" rIns="92032" bIns="46013" numCol="1" anchor="b" anchorCtr="0" compatLnSpc="1">
            <a:prstTxWarp prst="textNoShape">
              <a:avLst/>
            </a:prstTxWarp>
          </a:bodyPr>
          <a:lstStyle>
            <a:lvl1pPr defTabSz="921058">
              <a:defRPr sz="1200" b="0">
                <a:latin typeface="Century Gothic" panose="020B0502020202020204" pitchFamily="34" charset="0"/>
                <a:ea typeface="メイリオ" panose="020B0604030504040204" pitchFamily="50" charset="-128"/>
              </a:defRPr>
            </a:lvl1pPr>
          </a:lstStyle>
          <a:p>
            <a:pPr>
              <a:defRPr/>
            </a:pPr>
            <a:endParaRPr lang="en-US" altLang="ja-JP" dirty="0"/>
          </a:p>
        </p:txBody>
      </p:sp>
      <p:sp>
        <p:nvSpPr>
          <p:cNvPr id="24583" name="Rectangle 7"/>
          <p:cNvSpPr>
            <a:spLocks noGrp="1" noChangeArrowheads="1"/>
          </p:cNvSpPr>
          <p:nvPr>
            <p:ph type="sldNum" sz="quarter" idx="5"/>
          </p:nvPr>
        </p:nvSpPr>
        <p:spPr bwMode="auto">
          <a:xfrm>
            <a:off x="3855221" y="9440372"/>
            <a:ext cx="2950374" cy="497366"/>
          </a:xfrm>
          <a:prstGeom prst="rect">
            <a:avLst/>
          </a:prstGeom>
          <a:noFill/>
          <a:ln>
            <a:noFill/>
          </a:ln>
          <a:effectLst/>
        </p:spPr>
        <p:txBody>
          <a:bodyPr vert="horz" wrap="square" lIns="92032" tIns="46013" rIns="92032" bIns="46013" numCol="1" anchor="b" anchorCtr="0" compatLnSpc="1">
            <a:prstTxWarp prst="textNoShape">
              <a:avLst/>
            </a:prstTxWarp>
          </a:bodyPr>
          <a:lstStyle>
            <a:lvl1pPr algn="r" defTabSz="921058">
              <a:defRPr sz="1200" b="0">
                <a:latin typeface="Century Gothic" panose="020B0502020202020204" pitchFamily="34" charset="0"/>
                <a:ea typeface="メイリオ" panose="020B0604030504040204" pitchFamily="50" charset="-128"/>
              </a:defRPr>
            </a:lvl1pPr>
          </a:lstStyle>
          <a:p>
            <a:pPr>
              <a:defRPr/>
            </a:pPr>
            <a:fld id="{789282D0-BCBB-4893-9CF8-2A26B667B39C}" type="slidenum">
              <a:rPr lang="en-US" altLang="ja-JP" smtClean="0"/>
              <a:pPr>
                <a:defRPr/>
              </a:pPr>
              <a:t>‹#›</a:t>
            </a:fld>
            <a:endParaRPr lang="en-US" altLang="ja-JP" dirty="0"/>
          </a:p>
        </p:txBody>
      </p:sp>
    </p:spTree>
    <p:extLst>
      <p:ext uri="{BB962C8B-B14F-4D97-AF65-F5344CB8AC3E}">
        <p14:creationId xmlns:p14="http://schemas.microsoft.com/office/powerpoint/2010/main" val="36259780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Century Gothic" panose="020B0502020202020204" pitchFamily="34" charset="0"/>
        <a:ea typeface="メイリオ" panose="020B0604030504040204" pitchFamily="50" charset="-128"/>
        <a:cs typeface="+mn-cs"/>
      </a:defRPr>
    </a:lvl1pPr>
    <a:lvl2pPr marL="457200" algn="l" rtl="0" eaLnBrk="0" fontAlgn="base" hangingPunct="0">
      <a:spcBef>
        <a:spcPct val="30000"/>
      </a:spcBef>
      <a:spcAft>
        <a:spcPct val="0"/>
      </a:spcAft>
      <a:defRPr kumimoji="1" sz="1200" kern="1200">
        <a:solidFill>
          <a:schemeClr val="tx1"/>
        </a:solidFill>
        <a:latin typeface="Century Gothic" panose="020B0502020202020204" pitchFamily="34" charset="0"/>
        <a:ea typeface="メイリオ" panose="020B0604030504040204" pitchFamily="50" charset="-128"/>
        <a:cs typeface="+mn-cs"/>
      </a:defRPr>
    </a:lvl2pPr>
    <a:lvl3pPr marL="914400" algn="l" rtl="0" eaLnBrk="0" fontAlgn="base" hangingPunct="0">
      <a:spcBef>
        <a:spcPct val="30000"/>
      </a:spcBef>
      <a:spcAft>
        <a:spcPct val="0"/>
      </a:spcAft>
      <a:defRPr kumimoji="1" sz="1200" kern="1200">
        <a:solidFill>
          <a:schemeClr val="tx1"/>
        </a:solidFill>
        <a:latin typeface="Century Gothic" panose="020B0502020202020204" pitchFamily="34" charset="0"/>
        <a:ea typeface="メイリオ" panose="020B0604030504040204" pitchFamily="50" charset="-128"/>
        <a:cs typeface="+mn-cs"/>
      </a:defRPr>
    </a:lvl3pPr>
    <a:lvl4pPr marL="1371600" algn="l" rtl="0" eaLnBrk="0" fontAlgn="base" hangingPunct="0">
      <a:spcBef>
        <a:spcPct val="30000"/>
      </a:spcBef>
      <a:spcAft>
        <a:spcPct val="0"/>
      </a:spcAft>
      <a:defRPr kumimoji="1" sz="1200" kern="1200">
        <a:solidFill>
          <a:schemeClr val="tx1"/>
        </a:solidFill>
        <a:latin typeface="Century Gothic" panose="020B0502020202020204" pitchFamily="34" charset="0"/>
        <a:ea typeface="メイリオ" panose="020B0604030504040204" pitchFamily="50" charset="-128"/>
        <a:cs typeface="+mn-cs"/>
      </a:defRPr>
    </a:lvl4pPr>
    <a:lvl5pPr marL="1828800" algn="l" rtl="0" eaLnBrk="0" fontAlgn="base" hangingPunct="0">
      <a:spcBef>
        <a:spcPct val="30000"/>
      </a:spcBef>
      <a:spcAft>
        <a:spcPct val="0"/>
      </a:spcAft>
      <a:defRPr kumimoji="1" sz="1200" kern="1200">
        <a:solidFill>
          <a:schemeClr val="tx1"/>
        </a:solidFill>
        <a:latin typeface="Century Gothic" panose="020B0502020202020204" pitchFamily="34" charset="0"/>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D09F5A4-BF3C-4C7D-A329-36CE5C58CD93}" type="slidenum">
              <a:rPr kumimoji="1" lang="ja-JP" altLang="en-US" smtClean="0"/>
              <a:t>1</a:t>
            </a:fld>
            <a:endParaRPr kumimoji="1" lang="ja-JP" altLang="en-US"/>
          </a:p>
        </p:txBody>
      </p:sp>
    </p:spTree>
    <p:extLst>
      <p:ext uri="{BB962C8B-B14F-4D97-AF65-F5344CB8AC3E}">
        <p14:creationId xmlns:p14="http://schemas.microsoft.com/office/powerpoint/2010/main" val="2940469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344489" y="1312863"/>
            <a:ext cx="9217025" cy="2836862"/>
          </a:xfrm>
          <a:prstGeom prst="rect">
            <a:avLst/>
          </a:prstGeom>
          <a:solidFill>
            <a:srgbClr val="000099"/>
          </a:solidFill>
          <a:ln>
            <a:noFill/>
          </a:ln>
          <a:extLst>
            <a:ext uri="{91240B29-F687-4F45-9708-019B960494DF}">
              <a14:hiddenLine xmlns:a14="http://schemas.microsoft.com/office/drawing/2010/main" w="57150">
                <a:solidFill>
                  <a:srgbClr val="000000"/>
                </a:solidFill>
                <a:miter lim="800000"/>
                <a:headEnd/>
                <a:tailEnd/>
              </a14:hiddenLine>
            </a:ext>
          </a:extLst>
        </p:spPr>
        <p:txBody>
          <a:bodyPr lIns="0" tIns="42198" rIns="0" bIns="42198" anchor="ctr"/>
          <a:lstStyle/>
          <a:p>
            <a:pPr algn="ctr" defTabSz="844083" eaLnBrk="0" fontAlgn="base" hangingPunct="0">
              <a:spcBef>
                <a:spcPct val="0"/>
              </a:spcBef>
              <a:spcAft>
                <a:spcPct val="0"/>
              </a:spcAft>
            </a:pPr>
            <a:endParaRPr kumimoji="1" lang="ja-JP" altLang="ja-JP" sz="1846" b="1" dirty="0">
              <a:solidFill>
                <a:srgbClr val="000000"/>
              </a:solidFill>
              <a:latin typeface="メイリオ" panose="020B0604030504040204" pitchFamily="50" charset="-128"/>
              <a:ea typeface="メイリオ" panose="020B0604030504040204" pitchFamily="50" charset="-128"/>
            </a:endParaRPr>
          </a:p>
        </p:txBody>
      </p:sp>
      <p:sp>
        <p:nvSpPr>
          <p:cNvPr id="5" name="AutoShape 8"/>
          <p:cNvSpPr>
            <a:spLocks noChangeArrowheads="1"/>
          </p:cNvSpPr>
          <p:nvPr userDrawn="1"/>
        </p:nvSpPr>
        <p:spPr bwMode="auto">
          <a:xfrm>
            <a:off x="776288" y="1841502"/>
            <a:ext cx="8280400" cy="1781175"/>
          </a:xfrm>
          <a:prstGeom prst="roundRect">
            <a:avLst>
              <a:gd name="adj" fmla="val 50000"/>
            </a:avLst>
          </a:prstGeom>
          <a:solidFill>
            <a:srgbClr val="FFFFFF"/>
          </a:solidFill>
          <a:ln>
            <a:noFill/>
          </a:ln>
        </p:spPr>
        <p:txBody>
          <a:bodyPr lIns="0" tIns="42198" rIns="0" bIns="42198" anchor="ctr"/>
          <a:lstStyle/>
          <a:p>
            <a:pPr algn="ctr" defTabSz="844083" eaLnBrk="0" fontAlgn="base" hangingPunct="0">
              <a:spcBef>
                <a:spcPct val="0"/>
              </a:spcBef>
              <a:spcAft>
                <a:spcPct val="0"/>
              </a:spcAft>
              <a:defRPr/>
            </a:pPr>
            <a:endParaRPr kumimoji="1" lang="ja-JP" altLang="ja-JP" sz="2400" dirty="0">
              <a:solidFill>
                <a:srgbClr val="000099"/>
              </a:solidFill>
              <a:effectLst>
                <a:outerShdw blurRad="38100" dist="38100" dir="2700000" algn="tl">
                  <a:srgbClr val="C0C0C0"/>
                </a:outerShdw>
              </a:effectLst>
              <a:latin typeface="メイリオ" panose="020B0604030504040204" pitchFamily="50" charset="-128"/>
              <a:ea typeface="メイリオ" panose="020B0604030504040204" pitchFamily="50" charset="-128"/>
            </a:endParaRPr>
          </a:p>
        </p:txBody>
      </p:sp>
      <p:pic>
        <p:nvPicPr>
          <p:cNvPr id="6" name="Picture 7" descr="kantei"/>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273051" y="4221165"/>
            <a:ext cx="3357563" cy="224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742950" y="1988842"/>
            <a:ext cx="8420100" cy="1470025"/>
          </a:xfrm>
        </p:spPr>
        <p:txBody>
          <a:bodyPr/>
          <a:lstStyle>
            <a:lvl1pPr>
              <a:defRPr sz="3323"/>
            </a:lvl1pPr>
          </a:lstStyle>
          <a:p>
            <a:r>
              <a:rPr lang="ja-JP" altLang="en-US" dirty="0"/>
              <a:t>マスター タイトルの書式設定</a:t>
            </a:r>
          </a:p>
        </p:txBody>
      </p:sp>
      <p:sp>
        <p:nvSpPr>
          <p:cNvPr id="3" name="サブタイトル 2"/>
          <p:cNvSpPr>
            <a:spLocks noGrp="1"/>
          </p:cNvSpPr>
          <p:nvPr>
            <p:ph type="subTitle" idx="1"/>
          </p:nvPr>
        </p:nvSpPr>
        <p:spPr>
          <a:xfrm>
            <a:off x="4547955" y="4469606"/>
            <a:ext cx="5013559" cy="1752600"/>
          </a:xfrm>
        </p:spPr>
        <p:txBody>
          <a:bodyPr/>
          <a:lstStyle>
            <a:lvl1pPr marL="0" indent="0" algn="l">
              <a:buNone/>
              <a:defRPr>
                <a:solidFill>
                  <a:schemeClr val="tx1"/>
                </a:solidFill>
              </a:defRPr>
            </a:lvl1pPr>
            <a:lvl2pPr marL="421884" indent="0" algn="ctr">
              <a:buNone/>
              <a:defRPr>
                <a:solidFill>
                  <a:schemeClr val="tx1">
                    <a:tint val="75000"/>
                  </a:schemeClr>
                </a:solidFill>
              </a:defRPr>
            </a:lvl2pPr>
            <a:lvl3pPr marL="843772" indent="0" algn="ctr">
              <a:buNone/>
              <a:defRPr>
                <a:solidFill>
                  <a:schemeClr val="tx1">
                    <a:tint val="75000"/>
                  </a:schemeClr>
                </a:solidFill>
              </a:defRPr>
            </a:lvl3pPr>
            <a:lvl4pPr marL="1265656" indent="0" algn="ctr">
              <a:buNone/>
              <a:defRPr>
                <a:solidFill>
                  <a:schemeClr val="tx1">
                    <a:tint val="75000"/>
                  </a:schemeClr>
                </a:solidFill>
              </a:defRPr>
            </a:lvl4pPr>
            <a:lvl5pPr marL="1687542" indent="0" algn="ctr">
              <a:buNone/>
              <a:defRPr>
                <a:solidFill>
                  <a:schemeClr val="tx1">
                    <a:tint val="75000"/>
                  </a:schemeClr>
                </a:solidFill>
              </a:defRPr>
            </a:lvl5pPr>
            <a:lvl6pPr marL="2109428" indent="0" algn="ctr">
              <a:buNone/>
              <a:defRPr>
                <a:solidFill>
                  <a:schemeClr val="tx1">
                    <a:tint val="75000"/>
                  </a:schemeClr>
                </a:solidFill>
              </a:defRPr>
            </a:lvl6pPr>
            <a:lvl7pPr marL="2531312" indent="0" algn="ctr">
              <a:buNone/>
              <a:defRPr>
                <a:solidFill>
                  <a:schemeClr val="tx1">
                    <a:tint val="75000"/>
                  </a:schemeClr>
                </a:solidFill>
              </a:defRPr>
            </a:lvl7pPr>
            <a:lvl8pPr marL="2953198" indent="0" algn="ctr">
              <a:buNone/>
              <a:defRPr>
                <a:solidFill>
                  <a:schemeClr val="tx1">
                    <a:tint val="75000"/>
                  </a:schemeClr>
                </a:solidFill>
              </a:defRPr>
            </a:lvl8pPr>
            <a:lvl9pPr marL="3375083" indent="0" algn="ctr">
              <a:buNone/>
              <a:defRPr>
                <a:solidFill>
                  <a:schemeClr val="tx1">
                    <a:tint val="75000"/>
                  </a:schemeClr>
                </a:solidFill>
              </a:defRPr>
            </a:lvl9pPr>
          </a:lstStyle>
          <a:p>
            <a:r>
              <a:rPr lang="ja-JP" altLang="en-US"/>
              <a:t>マスター サブタイトルの書式設定</a:t>
            </a:r>
            <a:endParaRPr lang="ja-JP" altLang="en-US" dirty="0"/>
          </a:p>
        </p:txBody>
      </p:sp>
      <p:sp>
        <p:nvSpPr>
          <p:cNvPr id="7" name="日付プレースホルダ 3"/>
          <p:cNvSpPr>
            <a:spLocks noGrp="1"/>
          </p:cNvSpPr>
          <p:nvPr>
            <p:ph type="dt" sz="half" idx="10"/>
          </p:nvPr>
        </p:nvSpPr>
        <p:spPr>
          <a:xfrm>
            <a:off x="3175" y="6578602"/>
            <a:ext cx="2311400" cy="271463"/>
          </a:xfrm>
        </p:spPr>
        <p:txBody>
          <a:bodyPr/>
          <a:lstStyle>
            <a:lvl1pPr>
              <a:defRPr b="1"/>
            </a:lvl1pPr>
          </a:lstStyle>
          <a:p>
            <a:pPr>
              <a:defRPr/>
            </a:pPr>
            <a:endParaRPr lang="ja-JP" altLang="en-US"/>
          </a:p>
        </p:txBody>
      </p:sp>
      <p:sp>
        <p:nvSpPr>
          <p:cNvPr id="8" name="フッター プレースホルダ 4"/>
          <p:cNvSpPr>
            <a:spLocks noGrp="1"/>
          </p:cNvSpPr>
          <p:nvPr>
            <p:ph type="ftr" sz="quarter" idx="11"/>
          </p:nvPr>
        </p:nvSpPr>
        <p:spPr>
          <a:xfrm>
            <a:off x="3384550" y="6578602"/>
            <a:ext cx="3136900" cy="271463"/>
          </a:xfrm>
        </p:spPr>
        <p:txBody>
          <a:bodyPr/>
          <a:lstStyle>
            <a:lvl1pPr>
              <a:defRPr b="1"/>
            </a:lvl1pPr>
          </a:lstStyle>
          <a:p>
            <a:pPr>
              <a:defRPr/>
            </a:pPr>
            <a:endParaRPr lang="ja-JP" altLang="en-US"/>
          </a:p>
        </p:txBody>
      </p:sp>
      <p:sp>
        <p:nvSpPr>
          <p:cNvPr id="9" name="スライド番号プレースホルダ 5"/>
          <p:cNvSpPr>
            <a:spLocks noGrp="1"/>
          </p:cNvSpPr>
          <p:nvPr>
            <p:ph type="sldNum" sz="quarter" idx="12"/>
          </p:nvPr>
        </p:nvSpPr>
        <p:spPr>
          <a:xfrm>
            <a:off x="7591425" y="6578602"/>
            <a:ext cx="2311400" cy="271463"/>
          </a:xfrm>
        </p:spPr>
        <p:txBody>
          <a:bodyPr/>
          <a:lstStyle>
            <a:lvl1pPr>
              <a:defRPr b="1"/>
            </a:lvl1pPr>
          </a:lstStyle>
          <a:p>
            <a:pPr>
              <a:defRPr/>
            </a:pPr>
            <a:fld id="{2D445476-B57F-464F-8319-C26E69740EC0}" type="slidenum">
              <a:rPr lang="ja-JP" altLang="en-US"/>
              <a:pPr>
                <a:defRPr/>
              </a:pPr>
              <a:t>‹#›</a:t>
            </a:fld>
            <a:endParaRPr lang="ja-JP" altLang="en-US"/>
          </a:p>
        </p:txBody>
      </p:sp>
    </p:spTree>
    <p:extLst>
      <p:ext uri="{BB962C8B-B14F-4D97-AF65-F5344CB8AC3E}">
        <p14:creationId xmlns:p14="http://schemas.microsoft.com/office/powerpoint/2010/main" val="52296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5" name="AutoShape 8"/>
          <p:cNvSpPr>
            <a:spLocks noChangeArrowheads="1"/>
          </p:cNvSpPr>
          <p:nvPr userDrawn="1"/>
        </p:nvSpPr>
        <p:spPr bwMode="auto">
          <a:xfrm>
            <a:off x="776288" y="1841500"/>
            <a:ext cx="8280400" cy="1781175"/>
          </a:xfrm>
          <a:prstGeom prst="roundRect">
            <a:avLst>
              <a:gd name="adj" fmla="val 50000"/>
            </a:avLst>
          </a:prstGeom>
          <a:solidFill>
            <a:srgbClr val="FFFFFF"/>
          </a:solidFill>
          <a:ln>
            <a:noFill/>
          </a:ln>
        </p:spPr>
        <p:txBody>
          <a:bodyPr lIns="0" tIns="45715" rIns="0" bIns="45715" anchor="ctr"/>
          <a:lstStyle/>
          <a:p>
            <a:pPr algn="ctr" eaLnBrk="0" hangingPunct="0">
              <a:defRPr/>
            </a:pPr>
            <a:endParaRPr lang="ja-JP" altLang="ja-JP" sz="2600" b="0" dirty="0">
              <a:solidFill>
                <a:srgbClr val="000099"/>
              </a:solidFill>
              <a:effectLst>
                <a:outerShdw blurRad="38100" dist="38100" dir="2700000" algn="tl">
                  <a:srgbClr val="C0C0C0"/>
                </a:outerShdw>
              </a:effectLst>
              <a:latin typeface="メイリオ" panose="020B0604030504040204" pitchFamily="50" charset="-128"/>
              <a:ea typeface="メイリオ" panose="020B0604030504040204" pitchFamily="50" charset="-128"/>
            </a:endParaRPr>
          </a:p>
        </p:txBody>
      </p:sp>
      <p:sp>
        <p:nvSpPr>
          <p:cNvPr id="2" name="タイトル 1"/>
          <p:cNvSpPr>
            <a:spLocks noGrp="1"/>
          </p:cNvSpPr>
          <p:nvPr>
            <p:ph type="ctrTitle"/>
          </p:nvPr>
        </p:nvSpPr>
        <p:spPr>
          <a:xfrm>
            <a:off x="742950" y="1988840"/>
            <a:ext cx="8420100" cy="1470025"/>
          </a:xfrm>
        </p:spPr>
        <p:txBody>
          <a:bodyPr/>
          <a:lstStyle>
            <a:lvl1pPr>
              <a:defRPr sz="3600"/>
            </a:lvl1pPr>
          </a:lstStyle>
          <a:p>
            <a:r>
              <a:rPr lang="ja-JP" altLang="en-US" dirty="0"/>
              <a:t>マスター タイトルの書式設定</a:t>
            </a:r>
          </a:p>
        </p:txBody>
      </p:sp>
      <p:sp>
        <p:nvSpPr>
          <p:cNvPr id="3" name="サブタイトル 2"/>
          <p:cNvSpPr>
            <a:spLocks noGrp="1"/>
          </p:cNvSpPr>
          <p:nvPr>
            <p:ph type="subTitle" idx="1"/>
          </p:nvPr>
        </p:nvSpPr>
        <p:spPr>
          <a:xfrm>
            <a:off x="4547954" y="4469606"/>
            <a:ext cx="5013559" cy="1752600"/>
          </a:xfrm>
        </p:spPr>
        <p:txBody>
          <a:bodyPr/>
          <a:lstStyle>
            <a:lvl1pPr marL="0" indent="0" algn="l">
              <a:buNone/>
              <a:defRPr>
                <a:solidFill>
                  <a:schemeClr val="tx1"/>
                </a:solidFill>
              </a:defRPr>
            </a:lvl1pPr>
            <a:lvl2pPr marL="457030" indent="0" algn="ctr">
              <a:buNone/>
              <a:defRPr>
                <a:solidFill>
                  <a:schemeClr val="tx1">
                    <a:tint val="75000"/>
                  </a:schemeClr>
                </a:solidFill>
              </a:defRPr>
            </a:lvl2pPr>
            <a:lvl3pPr marL="914063" indent="0" algn="ctr">
              <a:buNone/>
              <a:defRPr>
                <a:solidFill>
                  <a:schemeClr val="tx1">
                    <a:tint val="75000"/>
                  </a:schemeClr>
                </a:solidFill>
              </a:defRPr>
            </a:lvl3pPr>
            <a:lvl4pPr marL="1371093" indent="0" algn="ctr">
              <a:buNone/>
              <a:defRPr>
                <a:solidFill>
                  <a:schemeClr val="tx1">
                    <a:tint val="75000"/>
                  </a:schemeClr>
                </a:solidFill>
              </a:defRPr>
            </a:lvl4pPr>
            <a:lvl5pPr marL="1828125" indent="0" algn="ctr">
              <a:buNone/>
              <a:defRPr>
                <a:solidFill>
                  <a:schemeClr val="tx1">
                    <a:tint val="75000"/>
                  </a:schemeClr>
                </a:solidFill>
              </a:defRPr>
            </a:lvl5pPr>
            <a:lvl6pPr marL="2285156" indent="0" algn="ctr">
              <a:buNone/>
              <a:defRPr>
                <a:solidFill>
                  <a:schemeClr val="tx1">
                    <a:tint val="75000"/>
                  </a:schemeClr>
                </a:solidFill>
              </a:defRPr>
            </a:lvl6pPr>
            <a:lvl7pPr marL="2742186" indent="0" algn="ctr">
              <a:buNone/>
              <a:defRPr>
                <a:solidFill>
                  <a:schemeClr val="tx1">
                    <a:tint val="75000"/>
                  </a:schemeClr>
                </a:solidFill>
              </a:defRPr>
            </a:lvl7pPr>
            <a:lvl8pPr marL="3199218" indent="0" algn="ctr">
              <a:buNone/>
              <a:defRPr>
                <a:solidFill>
                  <a:schemeClr val="tx1">
                    <a:tint val="75000"/>
                  </a:schemeClr>
                </a:solidFill>
              </a:defRPr>
            </a:lvl8pPr>
            <a:lvl9pPr marL="3656248" indent="0" algn="ctr">
              <a:buNone/>
              <a:defRPr>
                <a:solidFill>
                  <a:schemeClr val="tx1">
                    <a:tint val="75000"/>
                  </a:schemeClr>
                </a:solidFill>
              </a:defRPr>
            </a:lvl9pPr>
          </a:lstStyle>
          <a:p>
            <a:r>
              <a:rPr lang="ja-JP" altLang="en-US"/>
              <a:t>マスター サブタイトルの書式設定</a:t>
            </a:r>
            <a:endParaRPr lang="ja-JP" altLang="en-US" dirty="0"/>
          </a:p>
        </p:txBody>
      </p:sp>
      <p:sp>
        <p:nvSpPr>
          <p:cNvPr id="7" name="日付プレースホルダ 3"/>
          <p:cNvSpPr>
            <a:spLocks noGrp="1"/>
          </p:cNvSpPr>
          <p:nvPr>
            <p:ph type="dt" sz="half" idx="10"/>
          </p:nvPr>
        </p:nvSpPr>
        <p:spPr>
          <a:xfrm>
            <a:off x="3175" y="6578600"/>
            <a:ext cx="2311400" cy="271463"/>
          </a:xfrm>
        </p:spPr>
        <p:txBody>
          <a:bodyPr/>
          <a:lstStyle>
            <a:lvl1pPr>
              <a:defRPr b="1"/>
            </a:lvl1pPr>
          </a:lstStyle>
          <a:p>
            <a:pPr>
              <a:defRPr/>
            </a:pPr>
            <a:endParaRPr lang="ja-JP" altLang="en-US"/>
          </a:p>
        </p:txBody>
      </p:sp>
      <p:sp>
        <p:nvSpPr>
          <p:cNvPr id="8" name="フッター プレースホルダ 4"/>
          <p:cNvSpPr>
            <a:spLocks noGrp="1"/>
          </p:cNvSpPr>
          <p:nvPr>
            <p:ph type="ftr" sz="quarter" idx="11"/>
          </p:nvPr>
        </p:nvSpPr>
        <p:spPr>
          <a:xfrm>
            <a:off x="3384550" y="6578600"/>
            <a:ext cx="3136900" cy="271463"/>
          </a:xfrm>
        </p:spPr>
        <p:txBody>
          <a:bodyPr/>
          <a:lstStyle>
            <a:lvl1pPr>
              <a:defRPr b="1"/>
            </a:lvl1pPr>
          </a:lstStyle>
          <a:p>
            <a:pPr>
              <a:defRPr/>
            </a:pPr>
            <a:endParaRPr lang="ja-JP" altLang="en-US"/>
          </a:p>
        </p:txBody>
      </p:sp>
      <p:sp>
        <p:nvSpPr>
          <p:cNvPr id="9" name="スライド番号プレースホルダ 5"/>
          <p:cNvSpPr>
            <a:spLocks noGrp="1"/>
          </p:cNvSpPr>
          <p:nvPr>
            <p:ph type="sldNum" sz="quarter" idx="12"/>
          </p:nvPr>
        </p:nvSpPr>
        <p:spPr>
          <a:xfrm>
            <a:off x="7591425" y="6578600"/>
            <a:ext cx="2311400" cy="271463"/>
          </a:xfrm>
        </p:spPr>
        <p:txBody>
          <a:bodyPr/>
          <a:lstStyle>
            <a:lvl1pPr>
              <a:defRPr b="1"/>
            </a:lvl1pPr>
          </a:lstStyle>
          <a:p>
            <a:pPr>
              <a:defRPr/>
            </a:pPr>
            <a:fld id="{2D445476-B57F-464F-8319-C26E69740EC0}" type="slidenum">
              <a:rPr lang="ja-JP" altLang="en-US"/>
              <a:pPr>
                <a:defRPr/>
              </a:pPr>
              <a:t>‹#›</a:t>
            </a:fld>
            <a:endParaRPr lang="ja-JP" altLang="en-US"/>
          </a:p>
        </p:txBody>
      </p:sp>
      <p:grpSp>
        <p:nvGrpSpPr>
          <p:cNvPr id="10" name="正方形/長方形 5"/>
          <p:cNvGrpSpPr>
            <a:grpSpLocks/>
          </p:cNvGrpSpPr>
          <p:nvPr userDrawn="1"/>
        </p:nvGrpSpPr>
        <p:grpSpPr bwMode="auto">
          <a:xfrm>
            <a:off x="0" y="3068960"/>
            <a:ext cx="9906000" cy="177800"/>
            <a:chOff x="-4" y="276"/>
            <a:chExt cx="5764" cy="112"/>
          </a:xfrm>
        </p:grpSpPr>
        <p:pic>
          <p:nvPicPr>
            <p:cNvPr id="11" name="正方形/長方形 5"/>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 y="276"/>
              <a:ext cx="5764"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Text Box 22"/>
            <p:cNvSpPr txBox="1">
              <a:spLocks noChangeArrowheads="1"/>
            </p:cNvSpPr>
            <p:nvPr/>
          </p:nvSpPr>
          <p:spPr bwMode="auto">
            <a:xfrm>
              <a:off x="40" y="304"/>
              <a:ext cx="5681"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defRPr kumimoji="1" sz="1400" b="1">
                  <a:solidFill>
                    <a:schemeClr val="tx1"/>
                  </a:solidFill>
                  <a:latin typeface="ＭＳ Ｐゴシック" pitchFamily="50" charset="-128"/>
                  <a:ea typeface="ＭＳ Ｐゴシック" pitchFamily="50" charset="-128"/>
                </a:defRPr>
              </a:lvl1pPr>
              <a:lvl2pPr marL="742950" indent="-285750" algn="l">
                <a:defRPr kumimoji="1" sz="1400" b="1">
                  <a:solidFill>
                    <a:schemeClr val="tx1"/>
                  </a:solidFill>
                  <a:latin typeface="ＭＳ Ｐゴシック" pitchFamily="50" charset="-128"/>
                  <a:ea typeface="ＭＳ Ｐゴシック" pitchFamily="50" charset="-128"/>
                </a:defRPr>
              </a:lvl2pPr>
              <a:lvl3pPr marL="1143000" indent="-228600" algn="l">
                <a:defRPr kumimoji="1" sz="1400" b="1">
                  <a:solidFill>
                    <a:schemeClr val="tx1"/>
                  </a:solidFill>
                  <a:latin typeface="ＭＳ Ｐゴシック" pitchFamily="50" charset="-128"/>
                  <a:ea typeface="ＭＳ Ｐゴシック" pitchFamily="50" charset="-128"/>
                </a:defRPr>
              </a:lvl3pPr>
              <a:lvl4pPr marL="1600200" indent="-228600" algn="l">
                <a:defRPr kumimoji="1" sz="1400" b="1">
                  <a:solidFill>
                    <a:schemeClr val="tx1"/>
                  </a:solidFill>
                  <a:latin typeface="ＭＳ Ｐゴシック" pitchFamily="50" charset="-128"/>
                  <a:ea typeface="ＭＳ Ｐゴシック" pitchFamily="50" charset="-128"/>
                </a:defRPr>
              </a:lvl4pPr>
              <a:lvl5pPr marL="2057400" indent="-228600" algn="l">
                <a:defRPr kumimoji="1" sz="1400" b="1">
                  <a:solidFill>
                    <a:schemeClr val="tx1"/>
                  </a:solidFill>
                  <a:latin typeface="ＭＳ Ｐゴシック" pitchFamily="50" charset="-128"/>
                  <a:ea typeface="ＭＳ Ｐゴシック" pitchFamily="50" charset="-128"/>
                </a:defRPr>
              </a:lvl5pPr>
              <a:lvl6pPr marL="25146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6pPr>
              <a:lvl7pPr marL="29718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7pPr>
              <a:lvl8pPr marL="34290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8pPr>
              <a:lvl9pPr marL="38862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9pPr>
            </a:lstStyle>
            <a:p>
              <a:pPr algn="ctr">
                <a:defRPr/>
              </a:pPr>
              <a:endParaRPr lang="ja-JP" altLang="en-US" sz="2100" b="0" dirty="0">
                <a:solidFill>
                  <a:srgbClr val="000000"/>
                </a:solidFill>
                <a:effectLst>
                  <a:outerShdw blurRad="38100" dist="38100" dir="2700000" algn="tl">
                    <a:srgbClr val="C0C0C0"/>
                  </a:outerShdw>
                </a:effectLst>
                <a:latin typeface="Century Gothic" panose="020B0502020202020204" pitchFamily="34" charset="0"/>
                <a:ea typeface="メイリオ" panose="020B0604030504040204" pitchFamily="50" charset="-128"/>
              </a:endParaRPr>
            </a:p>
          </p:txBody>
        </p:sp>
      </p:grpSp>
    </p:spTree>
    <p:extLst>
      <p:ext uri="{BB962C8B-B14F-4D97-AF65-F5344CB8AC3E}">
        <p14:creationId xmlns:p14="http://schemas.microsoft.com/office/powerpoint/2010/main" val="2937687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9255"/>
            <a:ext cx="8915400" cy="565674"/>
          </a:xfrm>
        </p:spPr>
        <p:txBody>
          <a:bodyPr/>
          <a:lstStyle>
            <a:lvl1pPr>
              <a:defRPr sz="2000" baseline="0">
                <a:latin typeface="(日本語用のフォントを使用)"/>
                <a:ea typeface="Meiryo UI" panose="020B0604030504040204" pitchFamily="50" charset="-128"/>
              </a:defRPr>
            </a:lvl1pPr>
          </a:lstStyle>
          <a:p>
            <a:r>
              <a:rPr lang="ja-JP" altLang="en-US"/>
              <a:t>マスター タイトルの書式設定</a:t>
            </a:r>
          </a:p>
        </p:txBody>
      </p:sp>
      <p:sp>
        <p:nvSpPr>
          <p:cNvPr id="3" name="コンテンツ プレースホルダ 2"/>
          <p:cNvSpPr>
            <a:spLocks noGrp="1"/>
          </p:cNvSpPr>
          <p:nvPr>
            <p:ph idx="1"/>
          </p:nvPr>
        </p:nvSpPr>
        <p:spPr>
          <a:xfrm>
            <a:off x="495300" y="708025"/>
            <a:ext cx="8915400" cy="4456628"/>
          </a:xfrm>
        </p:spPr>
        <p:txBody>
          <a:bodyPr/>
          <a:lstStyle>
            <a:lvl1pPr>
              <a:defRPr sz="1800" baseline="0">
                <a:latin typeface="(日本語用のフォントを使用)"/>
                <a:ea typeface="Meiryo UI" panose="020B0604030504040204" pitchFamily="50" charset="-128"/>
              </a:defRPr>
            </a:lvl1pPr>
            <a:lvl2pPr>
              <a:defRPr sz="1600" baseline="0">
                <a:latin typeface="(日本語用のフォントを使用)"/>
                <a:ea typeface="Meiryo UI" panose="020B0604030504040204" pitchFamily="50" charset="-128"/>
              </a:defRPr>
            </a:lvl2pPr>
            <a:lvl3pPr>
              <a:defRPr sz="1400" baseline="0">
                <a:latin typeface="(日本語用のフォントを使用)"/>
                <a:ea typeface="Meiryo UI" panose="020B0604030504040204" pitchFamily="50" charset="-128"/>
              </a:defRPr>
            </a:lvl3pPr>
            <a:lvl4pPr>
              <a:defRPr sz="1200" baseline="0">
                <a:latin typeface="(日本語用のフォントを使用)"/>
                <a:ea typeface="Meiryo UI" panose="020B0604030504040204" pitchFamily="50" charset="-128"/>
              </a:defRPr>
            </a:lvl4pPr>
            <a:lvl5pPr>
              <a:defRPr sz="1200" baseline="0">
                <a:latin typeface="(日本語用のフォントを使用)"/>
                <a:ea typeface="Meiryo UI" panose="020B0604030504040204"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7" name="日付プレースホルダ 3"/>
          <p:cNvSpPr>
            <a:spLocks noGrp="1"/>
          </p:cNvSpPr>
          <p:nvPr>
            <p:ph type="dt" sz="half" idx="10"/>
          </p:nvPr>
        </p:nvSpPr>
        <p:spPr/>
        <p:txBody>
          <a:bodyPr/>
          <a:lstStyle>
            <a:lvl1pPr>
              <a:defRPr b="1"/>
            </a:lvl1pPr>
          </a:lstStyle>
          <a:p>
            <a:pPr>
              <a:defRPr/>
            </a:pPr>
            <a:endParaRPr lang="ja-JP" altLang="en-US"/>
          </a:p>
        </p:txBody>
      </p:sp>
      <p:sp>
        <p:nvSpPr>
          <p:cNvPr id="8" name="フッター プレースホルダ 4"/>
          <p:cNvSpPr>
            <a:spLocks noGrp="1"/>
          </p:cNvSpPr>
          <p:nvPr>
            <p:ph type="ftr" sz="quarter" idx="11"/>
          </p:nvPr>
        </p:nvSpPr>
        <p:spPr/>
        <p:txBody>
          <a:bodyPr/>
          <a:lstStyle>
            <a:lvl1pPr>
              <a:defRPr b="1"/>
            </a:lvl1pPr>
          </a:lstStyle>
          <a:p>
            <a:pPr>
              <a:defRPr/>
            </a:pPr>
            <a:endParaRPr lang="ja-JP" altLang="en-US"/>
          </a:p>
        </p:txBody>
      </p:sp>
      <p:sp>
        <p:nvSpPr>
          <p:cNvPr id="9" name="スライド番号プレースホルダ 5"/>
          <p:cNvSpPr>
            <a:spLocks noGrp="1"/>
          </p:cNvSpPr>
          <p:nvPr>
            <p:ph type="sldNum" sz="quarter" idx="12"/>
          </p:nvPr>
        </p:nvSpPr>
        <p:spPr>
          <a:xfrm>
            <a:off x="9273480" y="137605"/>
            <a:ext cx="511200" cy="233363"/>
          </a:xfrm>
        </p:spPr>
        <p:txBody>
          <a:bodyPr/>
          <a:lstStyle>
            <a:lvl1pPr algn="ctr">
              <a:defRPr b="1"/>
            </a:lvl1pPr>
          </a:lstStyle>
          <a:p>
            <a:pPr>
              <a:defRPr/>
            </a:pPr>
            <a:fld id="{10AC68E9-93AC-4EE7-A0E0-E98C161A901A}" type="slidenum">
              <a:rPr lang="ja-JP" altLang="en-US" smtClean="0"/>
              <a:pPr>
                <a:defRPr/>
              </a:pPr>
              <a:t>‹#›</a:t>
            </a:fld>
            <a:endParaRPr lang="ja-JP" altLang="en-US" dirty="0"/>
          </a:p>
        </p:txBody>
      </p:sp>
      <p:cxnSp>
        <p:nvCxnSpPr>
          <p:cNvPr id="10" name="直線コネクタ 9"/>
          <p:cNvCxnSpPr/>
          <p:nvPr userDrawn="1"/>
        </p:nvCxnSpPr>
        <p:spPr>
          <a:xfrm>
            <a:off x="0" y="539496"/>
            <a:ext cx="99060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正方形/長方形 11"/>
          <p:cNvSpPr/>
          <p:nvPr userDrawn="1"/>
        </p:nvSpPr>
        <p:spPr>
          <a:xfrm>
            <a:off x="9273480" y="69339"/>
            <a:ext cx="511200" cy="326344"/>
          </a:xfrm>
          <a:prstGeom prst="rect">
            <a:avLst/>
          </a:prstGeom>
          <a:noFill/>
          <a:ln>
            <a:solidFill>
              <a:schemeClr val="tx1">
                <a:lumMod val="65000"/>
                <a:lumOff val="35000"/>
              </a:schemeClr>
            </a:solidFill>
          </a:ln>
          <a:effectLst>
            <a:outerShdw blurRad="152400" dist="152400" dir="2700000" algn="tl" rotWithShape="0">
              <a:prstClr val="black">
                <a:alpha val="20000"/>
              </a:prstClr>
            </a:outerShdw>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Tree>
    <p:extLst>
      <p:ext uri="{BB962C8B-B14F-4D97-AF65-F5344CB8AC3E}">
        <p14:creationId xmlns:p14="http://schemas.microsoft.com/office/powerpoint/2010/main" val="369546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cxnSp>
        <p:nvCxnSpPr>
          <p:cNvPr id="11" name="直線コネクタ 10"/>
          <p:cNvCxnSpPr/>
          <p:nvPr userDrawn="1"/>
        </p:nvCxnSpPr>
        <p:spPr>
          <a:xfrm>
            <a:off x="0" y="1036260"/>
            <a:ext cx="99060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95300" y="8620"/>
            <a:ext cx="8915400" cy="521605"/>
          </a:xfrm>
        </p:spPr>
        <p:txBody>
          <a:bodyPr/>
          <a:lstStyle>
            <a:lvl1pPr>
              <a:defRPr sz="2000" baseline="0">
                <a:latin typeface="(日本語用のフォントを使用)"/>
                <a:ea typeface="Meiryo UI" panose="020B0604030504040204" pitchFamily="50" charset="-128"/>
              </a:defRPr>
            </a:lvl1pPr>
          </a:lstStyle>
          <a:p>
            <a:r>
              <a:rPr lang="ja-JP" altLang="en-US" dirty="0"/>
              <a:t>マスター タイトルの書式設定</a:t>
            </a:r>
          </a:p>
        </p:txBody>
      </p:sp>
      <p:sp>
        <p:nvSpPr>
          <p:cNvPr id="6" name="日付プレースホルダ 3"/>
          <p:cNvSpPr>
            <a:spLocks noGrp="1"/>
          </p:cNvSpPr>
          <p:nvPr>
            <p:ph type="dt" sz="half" idx="10"/>
          </p:nvPr>
        </p:nvSpPr>
        <p:spPr/>
        <p:txBody>
          <a:bodyPr/>
          <a:lstStyle>
            <a:lvl1pPr>
              <a:defRPr b="1"/>
            </a:lvl1pPr>
          </a:lstStyle>
          <a:p>
            <a:pPr>
              <a:defRPr/>
            </a:pPr>
            <a:endParaRPr lang="ja-JP" altLang="en-US"/>
          </a:p>
        </p:txBody>
      </p:sp>
      <p:sp>
        <p:nvSpPr>
          <p:cNvPr id="7" name="フッター プレースホルダ 4"/>
          <p:cNvSpPr>
            <a:spLocks noGrp="1"/>
          </p:cNvSpPr>
          <p:nvPr>
            <p:ph type="ftr" sz="quarter" idx="11"/>
          </p:nvPr>
        </p:nvSpPr>
        <p:spPr/>
        <p:txBody>
          <a:bodyPr/>
          <a:lstStyle>
            <a:lvl1pPr>
              <a:defRPr b="1"/>
            </a:lvl1pPr>
          </a:lstStyle>
          <a:p>
            <a:pPr>
              <a:defRPr/>
            </a:pPr>
            <a:endParaRPr lang="ja-JP" altLang="en-US"/>
          </a:p>
        </p:txBody>
      </p:sp>
      <p:sp>
        <p:nvSpPr>
          <p:cNvPr id="9" name="正方形/長方形 8"/>
          <p:cNvSpPr/>
          <p:nvPr userDrawn="1"/>
        </p:nvSpPr>
        <p:spPr>
          <a:xfrm>
            <a:off x="416495" y="1713558"/>
            <a:ext cx="9145015" cy="4903141"/>
          </a:xfrm>
          <a:prstGeom prst="rect">
            <a:avLst/>
          </a:prstGeom>
          <a:noFill/>
          <a:ln>
            <a:noFill/>
          </a:ln>
          <a:effectLst>
            <a:outerShdw blurRad="152400" dist="152400" dir="2700000" algn="tl" rotWithShape="0">
              <a:prstClr val="black">
                <a:alpha val="20000"/>
              </a:prstClr>
            </a:outerShdw>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
        <p:nvSpPr>
          <p:cNvPr id="12" name="正方形/長方形 11"/>
          <p:cNvSpPr/>
          <p:nvPr userDrawn="1"/>
        </p:nvSpPr>
        <p:spPr>
          <a:xfrm>
            <a:off x="416495" y="1556792"/>
            <a:ext cx="9145015" cy="5059907"/>
          </a:xfrm>
          <a:prstGeom prst="rect">
            <a:avLst/>
          </a:prstGeom>
          <a:noFill/>
          <a:ln w="12700">
            <a:solidFill>
              <a:schemeClr val="accent1"/>
            </a:solidFill>
          </a:ln>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
        <p:nvSpPr>
          <p:cNvPr id="13" name="スライド番号プレースホルダ 5"/>
          <p:cNvSpPr>
            <a:spLocks noGrp="1"/>
          </p:cNvSpPr>
          <p:nvPr>
            <p:ph type="sldNum" sz="quarter" idx="12"/>
          </p:nvPr>
        </p:nvSpPr>
        <p:spPr>
          <a:xfrm>
            <a:off x="9273480" y="137605"/>
            <a:ext cx="511200" cy="233363"/>
          </a:xfrm>
        </p:spPr>
        <p:txBody>
          <a:bodyPr/>
          <a:lstStyle>
            <a:lvl1pPr algn="ctr">
              <a:defRPr b="1"/>
            </a:lvl1pPr>
          </a:lstStyle>
          <a:p>
            <a:pPr>
              <a:defRPr/>
            </a:pPr>
            <a:fld id="{10AC68E9-93AC-4EE7-A0E0-E98C161A901A}" type="slidenum">
              <a:rPr lang="ja-JP" altLang="en-US" smtClean="0"/>
              <a:pPr>
                <a:defRPr/>
              </a:pPr>
              <a:t>‹#›</a:t>
            </a:fld>
            <a:endParaRPr lang="ja-JP" altLang="en-US" dirty="0"/>
          </a:p>
        </p:txBody>
      </p:sp>
      <p:sp>
        <p:nvSpPr>
          <p:cNvPr id="14" name="正方形/長方形 13"/>
          <p:cNvSpPr/>
          <p:nvPr userDrawn="1"/>
        </p:nvSpPr>
        <p:spPr>
          <a:xfrm>
            <a:off x="9273480" y="69339"/>
            <a:ext cx="511200" cy="326344"/>
          </a:xfrm>
          <a:prstGeom prst="rect">
            <a:avLst/>
          </a:prstGeom>
          <a:noFill/>
          <a:ln>
            <a:solidFill>
              <a:schemeClr val="tx1">
                <a:lumMod val="65000"/>
                <a:lumOff val="35000"/>
              </a:schemeClr>
            </a:solidFill>
          </a:ln>
          <a:effectLst>
            <a:outerShdw blurRad="152400" dist="152400" dir="2700000" algn="tl" rotWithShape="0">
              <a:prstClr val="black">
                <a:alpha val="20000"/>
              </a:prstClr>
            </a:outerShdw>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Tree>
    <p:extLst>
      <p:ext uri="{BB962C8B-B14F-4D97-AF65-F5344CB8AC3E}">
        <p14:creationId xmlns:p14="http://schemas.microsoft.com/office/powerpoint/2010/main" val="248062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6" name="日付プレースホルダ 3"/>
          <p:cNvSpPr>
            <a:spLocks noGrp="1"/>
          </p:cNvSpPr>
          <p:nvPr>
            <p:ph type="dt" sz="half" idx="10"/>
          </p:nvPr>
        </p:nvSpPr>
        <p:spPr/>
        <p:txBody>
          <a:bodyPr/>
          <a:lstStyle>
            <a:lvl1pPr>
              <a:defRPr b="1"/>
            </a:lvl1pPr>
          </a:lstStyle>
          <a:p>
            <a:pPr>
              <a:defRPr/>
            </a:pPr>
            <a:endParaRPr lang="ja-JP" altLang="en-US"/>
          </a:p>
        </p:txBody>
      </p:sp>
      <p:sp>
        <p:nvSpPr>
          <p:cNvPr id="7" name="フッター プレースホルダ 4"/>
          <p:cNvSpPr>
            <a:spLocks noGrp="1"/>
          </p:cNvSpPr>
          <p:nvPr>
            <p:ph type="ftr" sz="quarter" idx="11"/>
          </p:nvPr>
        </p:nvSpPr>
        <p:spPr/>
        <p:txBody>
          <a:bodyPr/>
          <a:lstStyle>
            <a:lvl1pPr>
              <a:defRPr b="1"/>
            </a:lvl1pPr>
          </a:lstStyle>
          <a:p>
            <a:pPr>
              <a:defRPr/>
            </a:pPr>
            <a:endParaRPr lang="ja-JP" altLang="en-US"/>
          </a:p>
        </p:txBody>
      </p:sp>
      <p:sp>
        <p:nvSpPr>
          <p:cNvPr id="9" name="正方形/長方形 8"/>
          <p:cNvSpPr/>
          <p:nvPr userDrawn="1"/>
        </p:nvSpPr>
        <p:spPr>
          <a:xfrm>
            <a:off x="416495" y="1988840"/>
            <a:ext cx="9145015" cy="4627859"/>
          </a:xfrm>
          <a:prstGeom prst="rect">
            <a:avLst/>
          </a:prstGeom>
          <a:noFill/>
          <a:ln w="12700">
            <a:solidFill>
              <a:schemeClr val="accent1"/>
            </a:solidFill>
          </a:ln>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cxnSp>
        <p:nvCxnSpPr>
          <p:cNvPr id="10" name="直線コネクタ 9"/>
          <p:cNvCxnSpPr/>
          <p:nvPr userDrawn="1"/>
        </p:nvCxnSpPr>
        <p:spPr>
          <a:xfrm>
            <a:off x="0" y="1036260"/>
            <a:ext cx="99060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スライド番号プレースホルダ 5"/>
          <p:cNvSpPr>
            <a:spLocks noGrp="1"/>
          </p:cNvSpPr>
          <p:nvPr>
            <p:ph type="sldNum" sz="quarter" idx="12"/>
          </p:nvPr>
        </p:nvSpPr>
        <p:spPr>
          <a:xfrm>
            <a:off x="9273480" y="137605"/>
            <a:ext cx="511200" cy="233363"/>
          </a:xfrm>
        </p:spPr>
        <p:txBody>
          <a:bodyPr/>
          <a:lstStyle>
            <a:lvl1pPr algn="ctr">
              <a:defRPr b="1"/>
            </a:lvl1pPr>
          </a:lstStyle>
          <a:p>
            <a:pPr>
              <a:defRPr/>
            </a:pPr>
            <a:fld id="{10AC68E9-93AC-4EE7-A0E0-E98C161A901A}" type="slidenum">
              <a:rPr lang="ja-JP" altLang="en-US" smtClean="0"/>
              <a:pPr>
                <a:defRPr/>
              </a:pPr>
              <a:t>‹#›</a:t>
            </a:fld>
            <a:endParaRPr lang="ja-JP" altLang="en-US" dirty="0"/>
          </a:p>
        </p:txBody>
      </p:sp>
      <p:sp>
        <p:nvSpPr>
          <p:cNvPr id="12" name="正方形/長方形 11"/>
          <p:cNvSpPr/>
          <p:nvPr userDrawn="1"/>
        </p:nvSpPr>
        <p:spPr>
          <a:xfrm>
            <a:off x="9273480" y="69339"/>
            <a:ext cx="511200" cy="326344"/>
          </a:xfrm>
          <a:prstGeom prst="rect">
            <a:avLst/>
          </a:prstGeom>
          <a:noFill/>
          <a:ln>
            <a:solidFill>
              <a:schemeClr val="tx1">
                <a:lumMod val="65000"/>
                <a:lumOff val="35000"/>
              </a:schemeClr>
            </a:solidFill>
          </a:ln>
          <a:effectLst>
            <a:outerShdw blurRad="152400" dist="152400" dir="2700000" algn="tl" rotWithShape="0">
              <a:prstClr val="black">
                <a:alpha val="20000"/>
              </a:prstClr>
            </a:outerShdw>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Tree>
    <p:extLst>
      <p:ext uri="{BB962C8B-B14F-4D97-AF65-F5344CB8AC3E}">
        <p14:creationId xmlns:p14="http://schemas.microsoft.com/office/powerpoint/2010/main" val="319733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のみ">
    <p:spTree>
      <p:nvGrpSpPr>
        <p:cNvPr id="1" name=""/>
        <p:cNvGrpSpPr/>
        <p:nvPr/>
      </p:nvGrpSpPr>
      <p:grpSpPr>
        <a:xfrm>
          <a:off x="0" y="0"/>
          <a:ext cx="0" cy="0"/>
          <a:chOff x="0" y="0"/>
          <a:chExt cx="0" cy="0"/>
        </a:xfrm>
      </p:grpSpPr>
      <p:sp>
        <p:nvSpPr>
          <p:cNvPr id="6" name="日付プレースホルダ 3"/>
          <p:cNvSpPr>
            <a:spLocks noGrp="1"/>
          </p:cNvSpPr>
          <p:nvPr>
            <p:ph type="dt" sz="half" idx="10"/>
          </p:nvPr>
        </p:nvSpPr>
        <p:spPr/>
        <p:txBody>
          <a:bodyPr/>
          <a:lstStyle>
            <a:lvl1pPr>
              <a:defRPr b="1"/>
            </a:lvl1pPr>
          </a:lstStyle>
          <a:p>
            <a:pPr>
              <a:defRPr/>
            </a:pPr>
            <a:endParaRPr lang="ja-JP" altLang="en-US"/>
          </a:p>
        </p:txBody>
      </p:sp>
      <p:sp>
        <p:nvSpPr>
          <p:cNvPr id="7" name="フッター プレースホルダ 4"/>
          <p:cNvSpPr>
            <a:spLocks noGrp="1"/>
          </p:cNvSpPr>
          <p:nvPr>
            <p:ph type="ftr" sz="quarter" idx="11"/>
          </p:nvPr>
        </p:nvSpPr>
        <p:spPr/>
        <p:txBody>
          <a:bodyPr/>
          <a:lstStyle>
            <a:lvl1pPr>
              <a:defRPr b="1"/>
            </a:lvl1pPr>
          </a:lstStyle>
          <a:p>
            <a:pPr>
              <a:defRPr/>
            </a:pPr>
            <a:endParaRPr lang="ja-JP" altLang="en-US"/>
          </a:p>
        </p:txBody>
      </p:sp>
      <p:cxnSp>
        <p:nvCxnSpPr>
          <p:cNvPr id="10" name="直線コネクタ 9"/>
          <p:cNvCxnSpPr/>
          <p:nvPr userDrawn="1"/>
        </p:nvCxnSpPr>
        <p:spPr>
          <a:xfrm>
            <a:off x="0" y="692696"/>
            <a:ext cx="99060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スライド番号プレースホルダ 5"/>
          <p:cNvSpPr>
            <a:spLocks noGrp="1"/>
          </p:cNvSpPr>
          <p:nvPr>
            <p:ph type="sldNum" sz="quarter" idx="12"/>
          </p:nvPr>
        </p:nvSpPr>
        <p:spPr>
          <a:xfrm>
            <a:off x="9273480" y="137605"/>
            <a:ext cx="511200" cy="233363"/>
          </a:xfrm>
        </p:spPr>
        <p:txBody>
          <a:bodyPr/>
          <a:lstStyle>
            <a:lvl1pPr algn="ctr">
              <a:defRPr b="1"/>
            </a:lvl1pPr>
          </a:lstStyle>
          <a:p>
            <a:pPr>
              <a:defRPr/>
            </a:pPr>
            <a:fld id="{10AC68E9-93AC-4EE7-A0E0-E98C161A901A}" type="slidenum">
              <a:rPr lang="ja-JP" altLang="en-US" smtClean="0"/>
              <a:pPr>
                <a:defRPr/>
              </a:pPr>
              <a:t>‹#›</a:t>
            </a:fld>
            <a:endParaRPr lang="ja-JP" altLang="en-US" dirty="0"/>
          </a:p>
        </p:txBody>
      </p:sp>
      <p:sp>
        <p:nvSpPr>
          <p:cNvPr id="12" name="正方形/長方形 11"/>
          <p:cNvSpPr/>
          <p:nvPr userDrawn="1"/>
        </p:nvSpPr>
        <p:spPr>
          <a:xfrm>
            <a:off x="9273480" y="69339"/>
            <a:ext cx="511200" cy="326344"/>
          </a:xfrm>
          <a:prstGeom prst="rect">
            <a:avLst/>
          </a:prstGeom>
          <a:noFill/>
          <a:ln>
            <a:solidFill>
              <a:schemeClr val="tx1">
                <a:lumMod val="65000"/>
                <a:lumOff val="35000"/>
              </a:schemeClr>
            </a:solidFill>
          </a:ln>
          <a:effectLst>
            <a:outerShdw blurRad="152400" dist="152400" dir="2700000" algn="tl" rotWithShape="0">
              <a:prstClr val="black">
                <a:alpha val="20000"/>
              </a:prstClr>
            </a:outerShdw>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Tree>
    <p:extLst>
      <p:ext uri="{BB962C8B-B14F-4D97-AF65-F5344CB8AC3E}">
        <p14:creationId xmlns:p14="http://schemas.microsoft.com/office/powerpoint/2010/main" val="282666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b="1"/>
            </a:lvl1pPr>
          </a:lstStyle>
          <a:p>
            <a:pPr>
              <a:defRPr/>
            </a:pPr>
            <a:endParaRPr lang="ja-JP" altLang="en-US"/>
          </a:p>
        </p:txBody>
      </p:sp>
      <p:sp>
        <p:nvSpPr>
          <p:cNvPr id="3" name="フッター プレースホルダ 4"/>
          <p:cNvSpPr>
            <a:spLocks noGrp="1"/>
          </p:cNvSpPr>
          <p:nvPr>
            <p:ph type="ftr" sz="quarter" idx="11"/>
          </p:nvPr>
        </p:nvSpPr>
        <p:spPr/>
        <p:txBody>
          <a:bodyPr/>
          <a:lstStyle>
            <a:lvl1pPr>
              <a:defRPr b="1"/>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b="1"/>
            </a:lvl1pPr>
          </a:lstStyle>
          <a:p>
            <a:pPr>
              <a:defRPr/>
            </a:pPr>
            <a:fld id="{9BE91C65-3B68-4B3B-A815-6062B9331FB3}" type="slidenum">
              <a:rPr lang="ja-JP" altLang="en-US"/>
              <a:pPr>
                <a:defRPr/>
              </a:pPr>
              <a:t>‹#›</a:t>
            </a:fld>
            <a:endParaRPr lang="ja-JP" altLang="en-US"/>
          </a:p>
        </p:txBody>
      </p:sp>
    </p:spTree>
    <p:extLst>
      <p:ext uri="{BB962C8B-B14F-4D97-AF65-F5344CB8AC3E}">
        <p14:creationId xmlns:p14="http://schemas.microsoft.com/office/powerpoint/2010/main" val="1604897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6" tIns="45704" rIns="91406" bIns="45704" numCol="1" anchor="ctr" anchorCtr="0" compatLnSpc="1">
            <a:prstTxWarp prst="textNoShape">
              <a:avLst/>
            </a:prstTxWarp>
          </a:bodyPr>
          <a:lstStyle/>
          <a:p>
            <a:pPr lvl="0"/>
            <a:r>
              <a:rPr lang="ja-JP" altLang="en-US" dirty="0"/>
              <a:t>マスタ タイトルの書式設定</a:t>
            </a:r>
          </a:p>
        </p:txBody>
      </p:sp>
      <p:sp>
        <p:nvSpPr>
          <p:cNvPr id="1027" name="テキスト プレースホルダ 2"/>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6" tIns="45704" rIns="91406" bIns="45704"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日付プレースホルダ 3"/>
          <p:cNvSpPr>
            <a:spLocks noGrp="1"/>
          </p:cNvSpPr>
          <p:nvPr>
            <p:ph type="dt" sz="half" idx="2"/>
          </p:nvPr>
        </p:nvSpPr>
        <p:spPr>
          <a:xfrm>
            <a:off x="3175" y="6616700"/>
            <a:ext cx="2311400" cy="233363"/>
          </a:xfrm>
          <a:prstGeom prst="rect">
            <a:avLst/>
          </a:prstGeom>
        </p:spPr>
        <p:txBody>
          <a:bodyPr vert="horz" lIns="91406" tIns="45704" rIns="91406" bIns="45704" rtlCol="0" anchor="ctr"/>
          <a:lstStyle>
            <a:lvl1pPr algn="l" fontAlgn="auto">
              <a:spcBef>
                <a:spcPts val="0"/>
              </a:spcBef>
              <a:spcAft>
                <a:spcPts val="0"/>
              </a:spcAft>
              <a:defRPr sz="1200" b="0">
                <a:solidFill>
                  <a:prstClr val="black">
                    <a:tint val="75000"/>
                  </a:prstClr>
                </a:solidFill>
                <a:latin typeface="Century Gothic" panose="020B0502020202020204" pitchFamily="34" charset="0"/>
                <a:ea typeface="メイリオ" panose="020B0604030504040204" pitchFamily="50" charset="-128"/>
              </a:defRPr>
            </a:lvl1pPr>
          </a:lstStyle>
          <a:p>
            <a:pPr>
              <a:defRPr/>
            </a:pPr>
            <a:endParaRPr lang="ja-JP" altLang="en-US" dirty="0"/>
          </a:p>
        </p:txBody>
      </p:sp>
      <p:sp>
        <p:nvSpPr>
          <p:cNvPr id="5" name="フッター プレースホルダ 4"/>
          <p:cNvSpPr>
            <a:spLocks noGrp="1"/>
          </p:cNvSpPr>
          <p:nvPr>
            <p:ph type="ftr" sz="quarter" idx="3"/>
          </p:nvPr>
        </p:nvSpPr>
        <p:spPr>
          <a:xfrm>
            <a:off x="3384550" y="6616700"/>
            <a:ext cx="3136900" cy="233363"/>
          </a:xfrm>
          <a:prstGeom prst="rect">
            <a:avLst/>
          </a:prstGeom>
        </p:spPr>
        <p:txBody>
          <a:bodyPr vert="horz" lIns="91406" tIns="45704" rIns="91406" bIns="45704" rtlCol="0" anchor="ctr"/>
          <a:lstStyle>
            <a:lvl1pPr algn="ctr" fontAlgn="auto">
              <a:spcBef>
                <a:spcPts val="0"/>
              </a:spcBef>
              <a:spcAft>
                <a:spcPts val="0"/>
              </a:spcAft>
              <a:defRPr sz="1200" b="0">
                <a:solidFill>
                  <a:prstClr val="black">
                    <a:tint val="75000"/>
                  </a:prstClr>
                </a:solidFill>
                <a:latin typeface="Century Gothic" panose="020B0502020202020204" pitchFamily="34" charset="0"/>
                <a:ea typeface="メイリオ" panose="020B0604030504040204" pitchFamily="50" charset="-128"/>
              </a:defRPr>
            </a:lvl1pPr>
          </a:lstStyle>
          <a:p>
            <a:pPr>
              <a:defRPr/>
            </a:pPr>
            <a:endParaRPr lang="ja-JP" altLang="en-US" dirty="0"/>
          </a:p>
        </p:txBody>
      </p:sp>
      <p:sp>
        <p:nvSpPr>
          <p:cNvPr id="6" name="スライド番号プレースホルダ 5"/>
          <p:cNvSpPr>
            <a:spLocks noGrp="1"/>
          </p:cNvSpPr>
          <p:nvPr>
            <p:ph type="sldNum" sz="quarter" idx="4"/>
          </p:nvPr>
        </p:nvSpPr>
        <p:spPr>
          <a:xfrm>
            <a:off x="7594600" y="6616700"/>
            <a:ext cx="2311400" cy="233363"/>
          </a:xfrm>
          <a:prstGeom prst="rect">
            <a:avLst/>
          </a:prstGeom>
        </p:spPr>
        <p:txBody>
          <a:bodyPr vert="horz" lIns="91406" tIns="45704" rIns="91406" bIns="45704" rtlCol="0" anchor="ctr"/>
          <a:lstStyle>
            <a:lvl1pPr algn="r" fontAlgn="auto">
              <a:spcBef>
                <a:spcPts val="0"/>
              </a:spcBef>
              <a:spcAft>
                <a:spcPts val="0"/>
              </a:spcAft>
              <a:defRPr sz="1400" b="0">
                <a:solidFill>
                  <a:prstClr val="black">
                    <a:tint val="75000"/>
                  </a:prst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03107573-41B3-4804-A7D3-1E2DB8777170}" type="slidenum">
              <a:rPr lang="ja-JP" altLang="en-US" smtClean="0"/>
              <a:pPr>
                <a:defRPr/>
              </a:pPr>
              <a:t>‹#›</a:t>
            </a:fld>
            <a:endParaRPr lang="ja-JP" altLang="en-US" dirty="0"/>
          </a:p>
        </p:txBody>
      </p:sp>
    </p:spTree>
  </p:cSld>
  <p:clrMap bg1="lt1" tx1="dk1" bg2="lt2" tx2="dk2" accent1="accent1" accent2="accent2" accent3="accent3" accent4="accent4" accent5="accent5" accent6="accent6" hlink="hlink" folHlink="folHlink"/>
  <p:sldLayoutIdLst>
    <p:sldLayoutId id="2147484720" r:id="rId1"/>
    <p:sldLayoutId id="2147484712" r:id="rId2"/>
    <p:sldLayoutId id="2147484713" r:id="rId3"/>
    <p:sldLayoutId id="2147484716" r:id="rId4"/>
    <p:sldLayoutId id="2147484718" r:id="rId5"/>
    <p:sldLayoutId id="2147484719" r:id="rId6"/>
    <p:sldLayoutId id="2147484717" r:id="rId7"/>
  </p:sldLayoutIdLst>
  <p:hf hdr="0" ftr="0" dt="0"/>
  <p:txStyles>
    <p:titleStyle>
      <a:lvl1pPr algn="ctr" rtl="0" eaLnBrk="1" fontAlgn="base" hangingPunct="1">
        <a:spcBef>
          <a:spcPct val="0"/>
        </a:spcBef>
        <a:spcAft>
          <a:spcPct val="0"/>
        </a:spcAft>
        <a:defRPr kumimoji="1" sz="4400" kern="1200">
          <a:solidFill>
            <a:schemeClr val="tx1"/>
          </a:solidFill>
          <a:latin typeface="Century Gothic" panose="020B0502020202020204" pitchFamily="34" charset="0"/>
          <a:ea typeface="メイリオ" panose="020B0604030504040204" pitchFamily="50" charset="-128"/>
          <a:cs typeface="+mj-cs"/>
        </a:defRPr>
      </a:lvl1pPr>
      <a:lvl2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2pPr>
      <a:lvl3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3pPr>
      <a:lvl4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4pPr>
      <a:lvl5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5pPr>
      <a:lvl6pPr marL="45703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063"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093"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125"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1313" indent="-341313" algn="l" rtl="0" eaLnBrk="1" fontAlgn="base" hangingPunct="1">
        <a:spcBef>
          <a:spcPct val="20000"/>
        </a:spcBef>
        <a:spcAft>
          <a:spcPct val="0"/>
        </a:spcAft>
        <a:buFont typeface="Wingdings" pitchFamily="2" charset="2"/>
        <a:buChar char="n"/>
        <a:defRPr kumimoji="1" sz="3200" kern="1200">
          <a:solidFill>
            <a:schemeClr val="tx1"/>
          </a:solidFill>
          <a:latin typeface="Century Gothic" panose="020B0502020202020204" pitchFamily="34" charset="0"/>
          <a:ea typeface="メイリオ" panose="020B0604030504040204" pitchFamily="50" charset="-128"/>
          <a:cs typeface="+mn-cs"/>
        </a:defRPr>
      </a:lvl1pPr>
      <a:lvl2pPr marL="741363" indent="-284163" algn="l" rtl="0" eaLnBrk="1" fontAlgn="base" hangingPunct="1">
        <a:spcBef>
          <a:spcPct val="20000"/>
        </a:spcBef>
        <a:spcAft>
          <a:spcPct val="0"/>
        </a:spcAft>
        <a:buFont typeface="Wingdings" pitchFamily="2" charset="2"/>
        <a:buChar char="Ø"/>
        <a:defRPr kumimoji="1" sz="2800" kern="1200">
          <a:solidFill>
            <a:schemeClr val="tx1"/>
          </a:solidFill>
          <a:latin typeface="Century Gothic" panose="020B0502020202020204" pitchFamily="34" charset="0"/>
          <a:ea typeface="メイリオ" panose="020B0604030504040204" pitchFamily="50" charset="-128"/>
          <a:cs typeface="+mn-cs"/>
        </a:defRPr>
      </a:lvl2pPr>
      <a:lvl3pPr marL="1141413" indent="-227013" algn="l" rtl="0" eaLnBrk="1" fontAlgn="base" hangingPunct="1">
        <a:spcBef>
          <a:spcPct val="20000"/>
        </a:spcBef>
        <a:spcAft>
          <a:spcPct val="0"/>
        </a:spcAft>
        <a:buFont typeface="Arial" charset="0"/>
        <a:buChar char="•"/>
        <a:defRPr kumimoji="1" sz="2400" kern="1200">
          <a:solidFill>
            <a:schemeClr val="tx1"/>
          </a:solidFill>
          <a:latin typeface="Century Gothic" panose="020B0502020202020204" pitchFamily="34" charset="0"/>
          <a:ea typeface="メイリオ" panose="020B0604030504040204" pitchFamily="50" charset="-128"/>
          <a:cs typeface="+mn-cs"/>
        </a:defRPr>
      </a:lvl3pPr>
      <a:lvl4pPr marL="1598613" indent="-227013" algn="l" rtl="0" eaLnBrk="1" fontAlgn="base" hangingPunct="1">
        <a:spcBef>
          <a:spcPct val="20000"/>
        </a:spcBef>
        <a:spcAft>
          <a:spcPct val="0"/>
        </a:spcAft>
        <a:buFont typeface="Arial" charset="0"/>
        <a:buChar char="–"/>
        <a:defRPr kumimoji="1" sz="2000" kern="1200">
          <a:solidFill>
            <a:schemeClr val="tx1"/>
          </a:solidFill>
          <a:latin typeface="Century Gothic" panose="020B0502020202020204" pitchFamily="34" charset="0"/>
          <a:ea typeface="メイリオ" panose="020B0604030504040204" pitchFamily="50" charset="-128"/>
          <a:cs typeface="+mn-cs"/>
        </a:defRPr>
      </a:lvl4pPr>
      <a:lvl5pPr marL="2055813" indent="-227013" algn="l" rtl="0" eaLnBrk="1" fontAlgn="base" hangingPunct="1">
        <a:spcBef>
          <a:spcPct val="20000"/>
        </a:spcBef>
        <a:spcAft>
          <a:spcPct val="0"/>
        </a:spcAft>
        <a:buFont typeface="Arial" charset="0"/>
        <a:buChar char="»"/>
        <a:defRPr kumimoji="1" sz="2000" kern="1200">
          <a:solidFill>
            <a:schemeClr val="tx1"/>
          </a:solidFill>
          <a:latin typeface="Century Gothic" panose="020B0502020202020204" pitchFamily="34" charset="0"/>
          <a:ea typeface="メイリオ" panose="020B0604030504040204" pitchFamily="50" charset="-128"/>
          <a:cs typeface="+mn-cs"/>
        </a:defRPr>
      </a:lvl5pPr>
      <a:lvl6pPr marL="2513671" indent="-228516" algn="l" defTabSz="914063"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702" indent="-228516" algn="l" defTabSz="914063"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7733" indent="-228516" algn="l" defTabSz="914063"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4764" indent="-228516" algn="l" defTabSz="914063"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063" rtl="0" eaLnBrk="1" latinLnBrk="0" hangingPunct="1">
        <a:defRPr kumimoji="1" sz="1800" kern="1200">
          <a:solidFill>
            <a:schemeClr val="tx1"/>
          </a:solidFill>
          <a:latin typeface="+mn-lt"/>
          <a:ea typeface="+mn-ea"/>
          <a:cs typeface="+mn-cs"/>
        </a:defRPr>
      </a:lvl1pPr>
      <a:lvl2pPr marL="457030" algn="l" defTabSz="914063" rtl="0" eaLnBrk="1" latinLnBrk="0" hangingPunct="1">
        <a:defRPr kumimoji="1" sz="1800" kern="1200">
          <a:solidFill>
            <a:schemeClr val="tx1"/>
          </a:solidFill>
          <a:latin typeface="+mn-lt"/>
          <a:ea typeface="+mn-ea"/>
          <a:cs typeface="+mn-cs"/>
        </a:defRPr>
      </a:lvl2pPr>
      <a:lvl3pPr marL="914063" algn="l" defTabSz="914063" rtl="0" eaLnBrk="1" latinLnBrk="0" hangingPunct="1">
        <a:defRPr kumimoji="1" sz="1800" kern="1200">
          <a:solidFill>
            <a:schemeClr val="tx1"/>
          </a:solidFill>
          <a:latin typeface="+mn-lt"/>
          <a:ea typeface="+mn-ea"/>
          <a:cs typeface="+mn-cs"/>
        </a:defRPr>
      </a:lvl3pPr>
      <a:lvl4pPr marL="1371093" algn="l" defTabSz="914063" rtl="0" eaLnBrk="1" latinLnBrk="0" hangingPunct="1">
        <a:defRPr kumimoji="1" sz="1800" kern="1200">
          <a:solidFill>
            <a:schemeClr val="tx1"/>
          </a:solidFill>
          <a:latin typeface="+mn-lt"/>
          <a:ea typeface="+mn-ea"/>
          <a:cs typeface="+mn-cs"/>
        </a:defRPr>
      </a:lvl4pPr>
      <a:lvl5pPr marL="1828125" algn="l" defTabSz="914063" rtl="0" eaLnBrk="1" latinLnBrk="0" hangingPunct="1">
        <a:defRPr kumimoji="1" sz="1800" kern="1200">
          <a:solidFill>
            <a:schemeClr val="tx1"/>
          </a:solidFill>
          <a:latin typeface="+mn-lt"/>
          <a:ea typeface="+mn-ea"/>
          <a:cs typeface="+mn-cs"/>
        </a:defRPr>
      </a:lvl5pPr>
      <a:lvl6pPr marL="2285156" algn="l" defTabSz="914063" rtl="0" eaLnBrk="1" latinLnBrk="0" hangingPunct="1">
        <a:defRPr kumimoji="1" sz="1800" kern="1200">
          <a:solidFill>
            <a:schemeClr val="tx1"/>
          </a:solidFill>
          <a:latin typeface="+mn-lt"/>
          <a:ea typeface="+mn-ea"/>
          <a:cs typeface="+mn-cs"/>
        </a:defRPr>
      </a:lvl6pPr>
      <a:lvl7pPr marL="2742186" algn="l" defTabSz="914063" rtl="0" eaLnBrk="1" latinLnBrk="0" hangingPunct="1">
        <a:defRPr kumimoji="1" sz="1800" kern="1200">
          <a:solidFill>
            <a:schemeClr val="tx1"/>
          </a:solidFill>
          <a:latin typeface="+mn-lt"/>
          <a:ea typeface="+mn-ea"/>
          <a:cs typeface="+mn-cs"/>
        </a:defRPr>
      </a:lvl7pPr>
      <a:lvl8pPr marL="3199218" algn="l" defTabSz="914063" rtl="0" eaLnBrk="1" latinLnBrk="0" hangingPunct="1">
        <a:defRPr kumimoji="1" sz="1800" kern="1200">
          <a:solidFill>
            <a:schemeClr val="tx1"/>
          </a:solidFill>
          <a:latin typeface="+mn-lt"/>
          <a:ea typeface="+mn-ea"/>
          <a:cs typeface="+mn-cs"/>
        </a:defRPr>
      </a:lvl8pPr>
      <a:lvl9pPr marL="3656248" algn="l" defTabSz="91406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オープンデータ基本指針の改正内容について</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サブタイトル 2"/>
          <p:cNvSpPr>
            <a:spLocks noGrp="1"/>
          </p:cNvSpPr>
          <p:nvPr>
            <p:ph type="subTitle" idx="1"/>
          </p:nvPr>
        </p:nvSpPr>
        <p:spPr>
          <a:xfrm>
            <a:off x="4304929" y="4469606"/>
            <a:ext cx="5256586" cy="1752600"/>
          </a:xfrm>
        </p:spPr>
        <p:txBody>
          <a:bodyPr anchor="b"/>
          <a:lstStyle/>
          <a:p>
            <a:pPr algn="r"/>
            <a:r>
              <a:rPr lang="ja-JP" altLang="en-US" sz="2200" dirty="0">
                <a:latin typeface="Meiryo UI" panose="020B0604030504040204" pitchFamily="50" charset="-128"/>
                <a:ea typeface="Meiryo UI" panose="020B0604030504040204" pitchFamily="50" charset="-128"/>
                <a:cs typeface="Meiryo UI" panose="020B0604030504040204" pitchFamily="50" charset="-128"/>
              </a:rPr>
              <a:t>令和３</a:t>
            </a:r>
            <a:r>
              <a:rPr kumimoji="1" lang="ja-JP" altLang="en-US" sz="2200" dirty="0">
                <a:latin typeface="Meiryo UI" panose="020B0604030504040204" pitchFamily="50" charset="-128"/>
                <a:ea typeface="Meiryo UI" panose="020B0604030504040204" pitchFamily="50" charset="-128"/>
                <a:cs typeface="Meiryo UI" panose="020B0604030504040204" pitchFamily="50" charset="-128"/>
              </a:rPr>
              <a:t>年３月</a:t>
            </a:r>
            <a:endParaRPr kumimoji="1"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pPr algn="r"/>
            <a:r>
              <a:rPr lang="ja-JP" altLang="en-US" sz="2200" dirty="0">
                <a:latin typeface="Meiryo UI" panose="020B0604030504040204" pitchFamily="50" charset="-128"/>
                <a:ea typeface="Meiryo UI" panose="020B0604030504040204" pitchFamily="50" charset="-128"/>
                <a:cs typeface="Meiryo UI" panose="020B0604030504040204" pitchFamily="50" charset="-128"/>
              </a:rPr>
              <a:t>内閣官房情報通信技術（</a:t>
            </a:r>
            <a:r>
              <a:rPr lang="en-US" altLang="ja-JP" sz="2200" dirty="0">
                <a:latin typeface="Meiryo UI" panose="020B0604030504040204" pitchFamily="50" charset="-128"/>
                <a:ea typeface="Meiryo UI" panose="020B0604030504040204" pitchFamily="50" charset="-128"/>
                <a:cs typeface="Meiryo UI" panose="020B0604030504040204" pitchFamily="50" charset="-128"/>
              </a:rPr>
              <a:t>IT</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）総合戦略室</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0983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10AC68E9-93AC-4EE7-A0E0-E98C161A901A}" type="slidenum">
              <a:rPr lang="ja-JP" altLang="en-US" smtClean="0"/>
              <a:pPr>
                <a:defRPr/>
              </a:pPr>
              <a:t>2</a:t>
            </a:fld>
            <a:endParaRPr lang="ja-JP" altLang="en-US" dirty="0"/>
          </a:p>
        </p:txBody>
      </p:sp>
      <p:sp>
        <p:nvSpPr>
          <p:cNvPr id="7" name="タイトル 6"/>
          <p:cNvSpPr>
            <a:spLocks noGrp="1"/>
          </p:cNvSpPr>
          <p:nvPr>
            <p:ph type="title"/>
          </p:nvPr>
        </p:nvSpPr>
        <p:spPr>
          <a:xfrm>
            <a:off x="158606" y="-9255"/>
            <a:ext cx="7530698" cy="5656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6" tIns="45704" rIns="91406" bIns="45704" numCol="1" anchor="ctr" anchorCtr="0" compatLnSpc="1">
            <a:prstTxWarp prst="textNoShape">
              <a:avLst/>
            </a:prstTxWarp>
          </a:bodyPr>
          <a:lstStyle/>
          <a:p>
            <a:pPr algn="l"/>
            <a:r>
              <a:rPr lang="en-US" altLang="ja-JP" b="1" dirty="0">
                <a:latin typeface="Meiryo UI" panose="020B0604030504040204" pitchFamily="50" charset="-128"/>
                <a:ea typeface="Meiryo UI" panose="020B0604030504040204" pitchFamily="50" charset="-128"/>
                <a:cs typeface="Meiryo UI" panose="020B0604030504040204" pitchFamily="50" charset="-128"/>
              </a:rPr>
              <a:t>1. </a:t>
            </a:r>
            <a:r>
              <a:rPr lang="ja-JP" altLang="en-US" b="1" dirty="0">
                <a:latin typeface="Meiryo UI" panose="020B0604030504040204" pitchFamily="50" charset="-128"/>
                <a:ea typeface="Meiryo UI" panose="020B0604030504040204" pitchFamily="50" charset="-128"/>
                <a:cs typeface="Meiryo UI" panose="020B0604030504040204" pitchFamily="50" charset="-128"/>
              </a:rPr>
              <a:t>オープンデータ基本指針の改正について</a:t>
            </a:r>
          </a:p>
        </p:txBody>
      </p:sp>
      <p:sp>
        <p:nvSpPr>
          <p:cNvPr id="8" name="正方形/長方形 7"/>
          <p:cNvSpPr/>
          <p:nvPr/>
        </p:nvSpPr>
        <p:spPr>
          <a:xfrm>
            <a:off x="79248" y="698558"/>
            <a:ext cx="9681792" cy="2514418"/>
          </a:xfrm>
          <a:prstGeom prst="rect">
            <a:avLst/>
          </a:prstGeom>
          <a:solidFill>
            <a:schemeClr val="bg1"/>
          </a:solidFill>
          <a:ln w="25400">
            <a:noFill/>
          </a:ln>
        </p:spPr>
        <p:txBody>
          <a:bodyPr wrap="square" lIns="36000" tIns="36000" rIns="36000" bIns="36000" rtlCol="0" anchor="ctr" anchorCtr="1">
            <a:noAutofit/>
          </a:bodyPr>
          <a:lstStyle/>
          <a:p>
            <a:pPr marL="357505" indent="-285750">
              <a:spcAft>
                <a:spcPts val="1200"/>
              </a:spcAft>
              <a:buFont typeface="Meiryo UI" panose="020B0604030504040204" pitchFamily="50" charset="-128"/>
              <a:buChar char="○"/>
            </a:pPr>
            <a:r>
              <a:rPr lang="ja-JP" altLang="en-US" dirty="0">
                <a:latin typeface="Meiryo UI"/>
                <a:ea typeface="Meiryo UI"/>
                <a:cs typeface="Meiryo UI" panose="020B0604030504040204" pitchFamily="50" charset="-128"/>
              </a:rPr>
              <a:t>昨年末のデジタル・ガバメント閣僚会議（令和２年</a:t>
            </a:r>
            <a:r>
              <a:rPr lang="en-US" altLang="ja-JP" dirty="0">
                <a:latin typeface="Meiryo UI"/>
                <a:ea typeface="Meiryo UI"/>
                <a:cs typeface="Meiryo UI" panose="020B0604030504040204" pitchFamily="50" charset="-128"/>
              </a:rPr>
              <a:t>12</a:t>
            </a:r>
            <a:r>
              <a:rPr lang="ja-JP" altLang="en-US" dirty="0">
                <a:latin typeface="Meiryo UI"/>
                <a:ea typeface="Meiryo UI"/>
                <a:cs typeface="Meiryo UI" panose="020B0604030504040204" pitchFamily="50" charset="-128"/>
              </a:rPr>
              <a:t>月</a:t>
            </a:r>
            <a:r>
              <a:rPr lang="en-US" altLang="ja-JP" dirty="0">
                <a:latin typeface="Meiryo UI"/>
                <a:ea typeface="Meiryo UI"/>
                <a:cs typeface="Meiryo UI" panose="020B0604030504040204" pitchFamily="50" charset="-128"/>
              </a:rPr>
              <a:t>21</a:t>
            </a:r>
            <a:r>
              <a:rPr lang="ja-JP" altLang="en-US" dirty="0">
                <a:latin typeface="Meiryo UI"/>
                <a:ea typeface="Meiryo UI"/>
                <a:cs typeface="Meiryo UI" panose="020B0604030504040204" pitchFamily="50" charset="-128"/>
              </a:rPr>
              <a:t>日開催）で会議決定された「データ戦略タスクフォース第一次とりまとめ」にて、オープンデータの機械判読性強化のために</a:t>
            </a:r>
            <a:r>
              <a:rPr lang="ja-JP" altLang="en-US" u="sng" dirty="0">
                <a:latin typeface="Meiryo UI"/>
                <a:ea typeface="Meiryo UI"/>
                <a:cs typeface="Meiryo UI" panose="020B0604030504040204" pitchFamily="50" charset="-128"/>
              </a:rPr>
              <a:t>「①公開を推奨するデータの具体化」、「②機械判読性原則の強化などの質の見直し」を内容とするオープンデータ基本指針の見直し</a:t>
            </a:r>
            <a:r>
              <a:rPr lang="ja-JP" altLang="en-US" dirty="0">
                <a:latin typeface="Meiryo UI"/>
                <a:ea typeface="Meiryo UI"/>
                <a:cs typeface="Meiryo UI" panose="020B0604030504040204" pitchFamily="50" charset="-128"/>
              </a:rPr>
              <a:t>を行うこととしているため、当該基本指針を</a:t>
            </a:r>
            <a:r>
              <a:rPr lang="en-US" altLang="ja-JP" dirty="0">
                <a:latin typeface="Meiryo UI"/>
                <a:ea typeface="Meiryo UI"/>
                <a:cs typeface="Meiryo UI" panose="020B0604030504040204" pitchFamily="50" charset="-128"/>
              </a:rPr>
              <a:t>2020</a:t>
            </a:r>
            <a:r>
              <a:rPr lang="ja-JP" altLang="en-US" dirty="0">
                <a:latin typeface="Meiryo UI"/>
                <a:ea typeface="Meiryo UI"/>
                <a:cs typeface="Meiryo UI" panose="020B0604030504040204" pitchFamily="50" charset="-128"/>
              </a:rPr>
              <a:t>年度内に改正することとした。</a:t>
            </a:r>
            <a:endParaRPr lang="en-US" altLang="ja-JP" dirty="0">
              <a:latin typeface="Meiryo UI"/>
              <a:ea typeface="Meiryo UI"/>
              <a:cs typeface="Meiryo UI" panose="020B0604030504040204" pitchFamily="50" charset="-128"/>
            </a:endParaRPr>
          </a:p>
          <a:p>
            <a:pPr marL="357505" indent="-285750">
              <a:spcAft>
                <a:spcPts val="1200"/>
              </a:spcAft>
              <a:buFont typeface="Meiryo UI" panose="020B0604030504040204" pitchFamily="50" charset="-128"/>
              <a:buChar char="○"/>
            </a:pPr>
            <a:r>
              <a:rPr lang="ja-JP" altLang="en-US" dirty="0">
                <a:latin typeface="Meiryo UI"/>
                <a:ea typeface="Meiryo UI"/>
                <a:cs typeface="Meiryo UI" panose="020B0604030504040204" pitchFamily="50" charset="-128"/>
              </a:rPr>
              <a:t>現状、オープンデータ</a:t>
            </a:r>
            <a:r>
              <a:rPr lang="ja-JP" altLang="en-US">
                <a:latin typeface="Meiryo UI"/>
                <a:ea typeface="Meiryo UI"/>
                <a:cs typeface="Meiryo UI" panose="020B0604030504040204" pitchFamily="50" charset="-128"/>
              </a:rPr>
              <a:t>基本指針においては</a:t>
            </a:r>
            <a:r>
              <a:rPr lang="ja-JP" altLang="en-US" dirty="0">
                <a:latin typeface="Meiryo UI"/>
                <a:ea typeface="Meiryo UI"/>
                <a:cs typeface="Meiryo UI" panose="020B0604030504040204" pitchFamily="50" charset="-128"/>
              </a:rPr>
              <a:t>オープンデータ・バイ・デザインの推進が謳われており、行政保有データの原則公開と機械判読性の要件が</a:t>
            </a:r>
            <a:r>
              <a:rPr lang="ja-JP" altLang="en-US">
                <a:latin typeface="Meiryo UI"/>
                <a:ea typeface="Meiryo UI"/>
                <a:cs typeface="Meiryo UI" panose="020B0604030504040204" pitchFamily="50" charset="-128"/>
              </a:rPr>
              <a:t>オープンデータの基本的ルールや定義として存在</a:t>
            </a:r>
            <a:r>
              <a:rPr lang="ja-JP" altLang="en-US" dirty="0">
                <a:latin typeface="Meiryo UI"/>
                <a:ea typeface="Meiryo UI"/>
                <a:cs typeface="Meiryo UI" panose="020B0604030504040204" pitchFamily="50" charset="-128"/>
              </a:rPr>
              <a:t>するが、①「原則公開」としか謳っておらず、特にニーズの高いデータであっても具体的な公開内容、方策に係る説明が欠如、②「機械判読性」についても「原則」にとどまり、５つ星を参考にするとの努力義務となっている。</a:t>
            </a:r>
            <a:endParaRPr lang="en-US" altLang="ja-JP" dirty="0">
              <a:latin typeface="Meiryo UI"/>
              <a:ea typeface="Meiryo UI"/>
              <a:cs typeface="Meiryo UI" panose="020B0604030504040204" pitchFamily="50" charset="-128"/>
            </a:endParaRPr>
          </a:p>
          <a:p>
            <a:pPr marL="357505" indent="-285750">
              <a:spcAft>
                <a:spcPts val="1200"/>
              </a:spcAft>
              <a:buFont typeface="Meiryo UI" panose="020B0604030504040204" pitchFamily="50" charset="-128"/>
              <a:buChar char="○"/>
            </a:pPr>
            <a:r>
              <a:rPr lang="ja-JP" altLang="en-US" dirty="0">
                <a:latin typeface="Meiryo UI" panose="020B0604030504040204" pitchFamily="50" charset="-128"/>
                <a:ea typeface="Meiryo UI" panose="020B0604030504040204" pitchFamily="50" charset="-128"/>
                <a:cs typeface="Meiryo UI" panose="020B0604030504040204" pitchFamily="50" charset="-128"/>
              </a:rPr>
              <a:t>そのため、</a:t>
            </a:r>
            <a:r>
              <a:rPr lang="ja-JP" altLang="en-US" sz="1400" b="1" u="sng" dirty="0">
                <a:solidFill>
                  <a:schemeClr val="accent2"/>
                </a:solidFill>
                <a:latin typeface="Meiryo UI" panose="020B0604030504040204" pitchFamily="50" charset="-128"/>
                <a:ea typeface="Meiryo UI" panose="020B0604030504040204" pitchFamily="50" charset="-128"/>
                <a:cs typeface="Meiryo UI" panose="020B0604030504040204" pitchFamily="50" charset="-128"/>
              </a:rPr>
              <a:t>利用ニーズの高いデータの公開促進（</a:t>
            </a:r>
            <a:r>
              <a:rPr lang="ja-JP" altLang="en-US" u="sng" dirty="0">
                <a:solidFill>
                  <a:schemeClr val="accent2"/>
                </a:solidFill>
                <a:latin typeface="Meiryo UI" panose="020B0604030504040204" pitchFamily="50" charset="-128"/>
                <a:ea typeface="Meiryo UI" panose="020B0604030504040204" pitchFamily="50" charset="-128"/>
                <a:cs typeface="Meiryo UI" panose="020B0604030504040204" pitchFamily="50" charset="-128"/>
              </a:rPr>
              <a:t>改正ポイント</a:t>
            </a:r>
            <a:r>
              <a:rPr lang="ja-JP" altLang="en-US" sz="1400" b="1" u="sng" dirty="0">
                <a:solidFill>
                  <a:schemeClr val="accent2"/>
                </a:solidFill>
                <a:latin typeface="Meiryo UI" panose="020B0604030504040204" pitchFamily="50" charset="-128"/>
                <a:ea typeface="Meiryo UI" panose="020B0604030504040204" pitchFamily="50" charset="-128"/>
                <a:cs typeface="Meiryo UI" panose="020B0604030504040204" pitchFamily="50" charset="-128"/>
              </a:rPr>
              <a:t>①）</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と</a:t>
            </a:r>
            <a:r>
              <a:rPr lang="ja-JP" altLang="en-US" sz="1400" b="1" u="sng" dirty="0">
                <a:solidFill>
                  <a:schemeClr val="accent2"/>
                </a:solidFill>
                <a:latin typeface="Meiryo UI" panose="020B0604030504040204" pitchFamily="50" charset="-128"/>
                <a:ea typeface="Meiryo UI" panose="020B0604030504040204" pitchFamily="50" charset="-128"/>
                <a:cs typeface="Meiryo UI" panose="020B0604030504040204" pitchFamily="50" charset="-128"/>
              </a:rPr>
              <a:t>公開データの機械判読性を強化（</a:t>
            </a:r>
            <a:r>
              <a:rPr lang="ja-JP" altLang="en-US" u="sng" dirty="0">
                <a:solidFill>
                  <a:schemeClr val="accent2"/>
                </a:solidFill>
                <a:latin typeface="Meiryo UI" panose="020B0604030504040204" pitchFamily="50" charset="-128"/>
                <a:ea typeface="Meiryo UI" panose="020B0604030504040204" pitchFamily="50" charset="-128"/>
                <a:cs typeface="Meiryo UI" panose="020B0604030504040204" pitchFamily="50" charset="-128"/>
              </a:rPr>
              <a:t>改正</a:t>
            </a:r>
            <a:r>
              <a:rPr lang="ja-JP" altLang="en-US" sz="1400" b="1" u="sng" dirty="0">
                <a:solidFill>
                  <a:schemeClr val="accent2"/>
                </a:solidFill>
                <a:latin typeface="Meiryo UI" panose="020B0604030504040204" pitchFamily="50" charset="-128"/>
                <a:ea typeface="Meiryo UI" panose="020B0604030504040204" pitchFamily="50" charset="-128"/>
                <a:cs typeface="Meiryo UI" panose="020B0604030504040204" pitchFamily="50" charset="-128"/>
              </a:rPr>
              <a:t>ポイント②）</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するため、以下の２点について当該指針改正</a:t>
            </a:r>
            <a:r>
              <a:rPr lang="ja-JP" altLang="en-US" dirty="0">
                <a:latin typeface="Meiryo UI" panose="020B0604030504040204" pitchFamily="50" charset="-128"/>
                <a:ea typeface="Meiryo UI" panose="020B0604030504040204" pitchFamily="50" charset="-128"/>
                <a:cs typeface="Meiryo UI" panose="020B0604030504040204" pitchFamily="50" charset="-128"/>
              </a:rPr>
              <a:t>案</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を作成。</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 name="グループ化 5"/>
          <p:cNvGrpSpPr/>
          <p:nvPr/>
        </p:nvGrpSpPr>
        <p:grpSpPr>
          <a:xfrm>
            <a:off x="405161" y="3356992"/>
            <a:ext cx="9228359" cy="1189954"/>
            <a:chOff x="564895" y="3501008"/>
            <a:chExt cx="9228359" cy="1189954"/>
          </a:xfrm>
        </p:grpSpPr>
        <p:sp>
          <p:nvSpPr>
            <p:cNvPr id="3" name="正方形/長方形 2"/>
            <p:cNvSpPr/>
            <p:nvPr/>
          </p:nvSpPr>
          <p:spPr>
            <a:xfrm>
              <a:off x="564895" y="3501008"/>
              <a:ext cx="1379487" cy="280403"/>
            </a:xfrm>
            <a:prstGeom prst="rect">
              <a:avLst/>
            </a:prstGeom>
            <a:solidFill>
              <a:schemeClr val="tx2"/>
            </a:solidFill>
            <a:ln w="19050">
              <a:solidFill>
                <a:schemeClr val="tx2"/>
              </a:solidFill>
            </a:ln>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
          <p:nvSpPr>
            <p:cNvPr id="9" name="正方形/長方形 8"/>
            <p:cNvSpPr/>
            <p:nvPr/>
          </p:nvSpPr>
          <p:spPr>
            <a:xfrm>
              <a:off x="564895" y="3789039"/>
              <a:ext cx="9228359" cy="901923"/>
            </a:xfrm>
            <a:prstGeom prst="rect">
              <a:avLst/>
            </a:prstGeom>
            <a:solidFill>
              <a:schemeClr val="bg1"/>
            </a:solidFill>
            <a:ln w="19050">
              <a:solidFill>
                <a:schemeClr val="tx2"/>
              </a:solidFill>
            </a:ln>
          </p:spPr>
          <p:txBody>
            <a:bodyPr wrap="square" lIns="72000" tIns="72000" rIns="72000" bIns="72000" rtlCol="0" anchor="ctr" anchorCtr="0">
              <a:noAutofit/>
            </a:bodyPr>
            <a:lstStyle/>
            <a:p>
              <a:pPr marL="72003">
                <a:spcAft>
                  <a:spcPts val="600"/>
                </a:spcAft>
              </a:pPr>
              <a:r>
                <a:rPr lang="en-US"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データ公開促進に係る新規追加</a:t>
              </a:r>
              <a:r>
                <a:rPr lang="en-US" altLang="ja-JP" dirty="0">
                  <a:latin typeface="Meiryo UI" panose="020B0604030504040204" pitchFamily="50" charset="-128"/>
                  <a:ea typeface="Meiryo UI" panose="020B0604030504040204" pitchFamily="50" charset="-128"/>
                  <a:cs typeface="Meiryo UI" panose="020B0604030504040204" pitchFamily="50" charset="-128"/>
                </a:rPr>
                <a:t>】</a:t>
              </a:r>
            </a:p>
            <a:p>
              <a:pPr marL="72003">
                <a:spcAft>
                  <a:spcPts val="600"/>
                </a:spcAft>
              </a:pPr>
              <a:r>
                <a:rPr lang="ja-JP" altLang="en-US" b="0" dirty="0">
                  <a:latin typeface="Meiryo UI" panose="020B0604030504040204" pitchFamily="50" charset="-128"/>
                  <a:ea typeface="Meiryo UI" panose="020B0604030504040204" pitchFamily="50" charset="-128"/>
                  <a:cs typeface="Meiryo UI" panose="020B0604030504040204" pitchFamily="50" charset="-128"/>
                </a:rPr>
                <a:t>有用かつ社会的ニーズが高いと想定される「各府省庁にしか提供できないデータ」「様々な分野で基礎資料となり得る信頼性の高いデータ」「リアルタイム性を有するデータ」の</a:t>
              </a:r>
              <a:r>
                <a:rPr lang="ja-JP" altLang="en-US" sz="1400" b="0" dirty="0">
                  <a:latin typeface="Meiryo UI" panose="020B0604030504040204" pitchFamily="50" charset="-128"/>
                  <a:ea typeface="Meiryo UI" panose="020B0604030504040204" pitchFamily="50" charset="-128"/>
                  <a:cs typeface="Meiryo UI" panose="020B0604030504040204" pitchFamily="50" charset="-128"/>
                </a:rPr>
                <a:t>公開の推進を規定。</a:t>
              </a:r>
              <a:endParaRPr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bwMode="auto">
            <a:xfrm>
              <a:off x="661810" y="3523466"/>
              <a:ext cx="1266372" cy="246221"/>
            </a:xfrm>
            <a:prstGeom prst="rect">
              <a:avLst/>
            </a:prstGeom>
            <a:noFill/>
            <a:ln w="9525" algn="ctr">
              <a:noFill/>
              <a:miter lim="800000"/>
              <a:headEnd/>
              <a:tailEnd/>
            </a:ln>
            <a:effectLst/>
          </p:spPr>
          <p:txBody>
            <a:bodyPr wrap="none" lIns="0" tIns="0" rIns="0" bIns="0" rtlCol="0">
              <a:spAutoFit/>
            </a:bodyPr>
            <a:lstStyle/>
            <a:p>
              <a:pPr>
                <a:spcBef>
                  <a:spcPts val="0"/>
                </a:spcBef>
              </a:pPr>
              <a:r>
                <a:rPr lang="ja-JP" altLang="en-US" sz="16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改正ポイント①</a:t>
              </a:r>
              <a:endParaRPr kumimoji="1" lang="ja-JP" altLang="en-US" sz="1600" dirty="0">
                <a:solidFill>
                  <a:schemeClr val="bg1"/>
                </a:solidFill>
                <a:latin typeface="Meiryo UI" panose="020B0604030504040204" pitchFamily="50" charset="-128"/>
                <a:ea typeface="Meiryo UI" panose="020B0604030504040204" pitchFamily="50" charset="-128"/>
                <a:cs typeface="メイリオ" panose="020B0604030504040204" pitchFamily="50" charset="-128"/>
              </a:endParaRPr>
            </a:p>
          </p:txBody>
        </p:sp>
      </p:grpSp>
      <p:grpSp>
        <p:nvGrpSpPr>
          <p:cNvPr id="5" name="グループ化 4"/>
          <p:cNvGrpSpPr/>
          <p:nvPr/>
        </p:nvGrpSpPr>
        <p:grpSpPr>
          <a:xfrm>
            <a:off x="405161" y="4762970"/>
            <a:ext cx="9223098" cy="1474342"/>
            <a:chOff x="570156" y="4546946"/>
            <a:chExt cx="9223098" cy="1474342"/>
          </a:xfrm>
        </p:grpSpPr>
        <p:sp>
          <p:nvSpPr>
            <p:cNvPr id="11" name="正方形/長方形 10"/>
            <p:cNvSpPr/>
            <p:nvPr/>
          </p:nvSpPr>
          <p:spPr>
            <a:xfrm>
              <a:off x="570156" y="4839073"/>
              <a:ext cx="9223098" cy="1182215"/>
            </a:xfrm>
            <a:prstGeom prst="rect">
              <a:avLst/>
            </a:prstGeom>
            <a:solidFill>
              <a:schemeClr val="bg1"/>
            </a:solidFill>
            <a:ln w="19050">
              <a:solidFill>
                <a:schemeClr val="tx2"/>
              </a:solidFill>
            </a:ln>
          </p:spPr>
          <p:txBody>
            <a:bodyPr wrap="square" lIns="72000" tIns="72000" rIns="72000" bIns="72000" rtlCol="0" anchor="ctr" anchorCtr="0">
              <a:noAutofit/>
            </a:bodyPr>
            <a:lstStyle/>
            <a:p>
              <a:pPr marL="72003">
                <a:spcAft>
                  <a:spcPts val="600"/>
                </a:spcAft>
              </a:pPr>
              <a:r>
                <a:rPr lang="en-US"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データの質の向上に係る新規追加</a:t>
              </a:r>
              <a:r>
                <a:rPr lang="en-US" altLang="ja-JP"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400" b="1" dirty="0">
                <a:latin typeface="Meiryo UI" panose="020B0604030504040204" pitchFamily="50" charset="-128"/>
                <a:ea typeface="Meiryo UI" panose="020B0604030504040204" pitchFamily="50" charset="-128"/>
                <a:cs typeface="Meiryo UI" panose="020B0604030504040204" pitchFamily="50" charset="-128"/>
              </a:endParaRPr>
            </a:p>
            <a:p>
              <a:pPr marL="72003">
                <a:spcAft>
                  <a:spcPts val="600"/>
                </a:spcAft>
              </a:pPr>
              <a:r>
                <a:rPr lang="ja-JP" altLang="en-US" b="0" dirty="0">
                  <a:latin typeface="Meiryo UI" panose="020B0604030504040204" pitchFamily="50" charset="-128"/>
                  <a:ea typeface="Meiryo UI" panose="020B0604030504040204" pitchFamily="50" charset="-128"/>
                  <a:cs typeface="Meiryo UI" panose="020B0604030504040204" pitchFamily="50" charset="-128"/>
                </a:rPr>
                <a:t>構造化しやすいデータはより活用がしやすいデータ形式である「３つ星 </a:t>
              </a:r>
              <a:r>
                <a:rPr lang="en-US" altLang="ja-JP" b="0" dirty="0">
                  <a:latin typeface="Meiryo UI" panose="020B0604030504040204" pitchFamily="50" charset="-128"/>
                  <a:ea typeface="Meiryo UI" panose="020B0604030504040204" pitchFamily="50" charset="-128"/>
                  <a:cs typeface="Meiryo UI" panose="020B0604030504040204" pitchFamily="50" charset="-128"/>
                </a:rPr>
                <a:t>CSV </a:t>
              </a:r>
              <a:r>
                <a:rPr lang="ja-JP" altLang="en-US" b="0" dirty="0">
                  <a:latin typeface="Meiryo UI" panose="020B0604030504040204" pitchFamily="50" charset="-128"/>
                  <a:ea typeface="Meiryo UI" panose="020B0604030504040204" pitchFamily="50" charset="-128"/>
                  <a:cs typeface="Meiryo UI" panose="020B0604030504040204" pitchFamily="50" charset="-128"/>
                </a:rPr>
                <a:t>や</a:t>
              </a:r>
              <a:r>
                <a:rPr lang="en-US" altLang="ja-JP" b="0" dirty="0">
                  <a:latin typeface="Meiryo UI" panose="020B0604030504040204" pitchFamily="50" charset="-128"/>
                  <a:ea typeface="Meiryo UI" panose="020B0604030504040204" pitchFamily="50" charset="-128"/>
                  <a:cs typeface="Meiryo UI" panose="020B0604030504040204" pitchFamily="50" charset="-128"/>
                </a:rPr>
                <a:t>XML</a:t>
              </a:r>
              <a:r>
                <a:rPr lang="ja-JP" altLang="en-US" b="0" dirty="0">
                  <a:latin typeface="Meiryo UI" panose="020B0604030504040204" pitchFamily="50" charset="-128"/>
                  <a:ea typeface="Meiryo UI" panose="020B0604030504040204" pitchFamily="50" charset="-128"/>
                  <a:cs typeface="Meiryo UI" panose="020B0604030504040204" pitchFamily="50" charset="-128"/>
                </a:rPr>
                <a:t>等のフォーマット）」以上での公開を原則とした。また、構造化が困難なデータを含む全ての公開データは可視化や</a:t>
              </a:r>
              <a:r>
                <a:rPr lang="en-US" altLang="ja-JP" b="0" dirty="0">
                  <a:latin typeface="Meiryo UI" panose="020B0604030504040204" pitchFamily="50" charset="-128"/>
                  <a:ea typeface="Meiryo UI" panose="020B0604030504040204" pitchFamily="50" charset="-128"/>
                  <a:cs typeface="Meiryo UI" panose="020B0604030504040204" pitchFamily="50" charset="-128"/>
                </a:rPr>
                <a:t>API</a:t>
              </a:r>
              <a:r>
                <a:rPr lang="ja-JP" altLang="en-US" b="0" dirty="0">
                  <a:latin typeface="Meiryo UI" panose="020B0604030504040204" pitchFamily="50" charset="-128"/>
                  <a:ea typeface="Meiryo UI" panose="020B0604030504040204" pitchFamily="50" charset="-128"/>
                  <a:cs typeface="Meiryo UI" panose="020B0604030504040204" pitchFamily="50" charset="-128"/>
                </a:rPr>
                <a:t>利用が容易になるよう、データカタログサイトの利用等、メタ情報公開に向けた環境の整備に努めることとし、公開</a:t>
              </a:r>
              <a:r>
                <a:rPr lang="ja-JP" altLang="en-US" sz="1400" b="0" dirty="0">
                  <a:latin typeface="Meiryo UI" panose="020B0604030504040204" pitchFamily="50" charset="-128"/>
                  <a:ea typeface="Meiryo UI" panose="020B0604030504040204" pitchFamily="50" charset="-128"/>
                  <a:cs typeface="Meiryo UI" panose="020B0604030504040204" pitchFamily="50" charset="-128"/>
                </a:rPr>
                <a:t>データの機械判読性強化について規定。　</a:t>
              </a:r>
              <a:endParaRPr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570156" y="4546946"/>
              <a:ext cx="1363287" cy="280403"/>
            </a:xfrm>
            <a:prstGeom prst="rect">
              <a:avLst/>
            </a:prstGeom>
            <a:solidFill>
              <a:schemeClr val="tx2"/>
            </a:solidFill>
            <a:ln w="19050">
              <a:solidFill>
                <a:schemeClr val="tx2"/>
              </a:solidFill>
            </a:ln>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
          <p:nvSpPr>
            <p:cNvPr id="16" name="テキスト ボックス 15"/>
            <p:cNvSpPr txBox="1"/>
            <p:nvPr/>
          </p:nvSpPr>
          <p:spPr bwMode="auto">
            <a:xfrm>
              <a:off x="667071" y="4569404"/>
              <a:ext cx="1266372" cy="246221"/>
            </a:xfrm>
            <a:prstGeom prst="rect">
              <a:avLst/>
            </a:prstGeom>
            <a:noFill/>
            <a:ln w="9525" algn="ctr">
              <a:noFill/>
              <a:miter lim="800000"/>
              <a:headEnd/>
              <a:tailEnd/>
            </a:ln>
            <a:effectLst/>
          </p:spPr>
          <p:txBody>
            <a:bodyPr wrap="none" lIns="0" tIns="0" rIns="0" bIns="0" rtlCol="0">
              <a:spAutoFit/>
            </a:bodyPr>
            <a:lstStyle/>
            <a:p>
              <a:pPr>
                <a:spcBef>
                  <a:spcPts val="0"/>
                </a:spcBef>
              </a:pPr>
              <a:r>
                <a:rPr lang="ja-JP" altLang="en-US" sz="16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改正ポイント②</a:t>
              </a:r>
              <a:endParaRPr kumimoji="1" lang="ja-JP" altLang="en-US" sz="1600" dirty="0">
                <a:solidFill>
                  <a:schemeClr val="bg1"/>
                </a:solidFill>
                <a:latin typeface="Meiryo UI" panose="020B0604030504040204" pitchFamily="50" charset="-128"/>
                <a:ea typeface="Meiryo UI"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4219918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10AC68E9-93AC-4EE7-A0E0-E98C161A901A}" type="slidenum">
              <a:rPr lang="ja-JP" altLang="en-US" smtClean="0"/>
              <a:pPr>
                <a:defRPr/>
              </a:pPr>
              <a:t>3</a:t>
            </a:fld>
            <a:endParaRPr lang="ja-JP" altLang="en-US" dirty="0"/>
          </a:p>
        </p:txBody>
      </p:sp>
      <p:sp>
        <p:nvSpPr>
          <p:cNvPr id="5" name="タイトル 6"/>
          <p:cNvSpPr>
            <a:spLocks noGrp="1"/>
          </p:cNvSpPr>
          <p:nvPr>
            <p:ph type="title"/>
          </p:nvPr>
        </p:nvSpPr>
        <p:spPr>
          <a:xfrm>
            <a:off x="158606" y="-9255"/>
            <a:ext cx="7530698" cy="5656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6" tIns="45704" rIns="91406" bIns="45704" numCol="1" anchor="ctr" anchorCtr="0" compatLnSpc="1">
            <a:prstTxWarp prst="textNoShape">
              <a:avLst/>
            </a:prstTxWarp>
          </a:bodyPr>
          <a:lstStyle/>
          <a:p>
            <a:pPr algn="l"/>
            <a:r>
              <a:rPr lang="ja-JP" altLang="en-US" b="1" dirty="0">
                <a:latin typeface="Meiryo UI" panose="020B0604030504040204" pitchFamily="50" charset="-128"/>
                <a:cs typeface="Meiryo UI" panose="020B0604030504040204" pitchFamily="50" charset="-128"/>
              </a:rPr>
              <a:t>２</a:t>
            </a:r>
            <a:r>
              <a:rPr lang="en-US" altLang="ja-JP" b="1" dirty="0">
                <a:latin typeface="Meiryo UI" panose="020B0604030504040204" pitchFamily="50" charset="-128"/>
                <a:ea typeface="Meiryo UI" panose="020B0604030504040204" pitchFamily="50" charset="-128"/>
                <a:cs typeface="Meiryo UI" panose="020B0604030504040204" pitchFamily="50" charset="-128"/>
              </a:rPr>
              <a:t>. </a:t>
            </a:r>
            <a:r>
              <a:rPr lang="ja-JP" altLang="en-US" b="1" dirty="0">
                <a:latin typeface="Meiryo UI" panose="020B0604030504040204" pitchFamily="50" charset="-128"/>
                <a:ea typeface="Meiryo UI" panose="020B0604030504040204" pitchFamily="50" charset="-128"/>
                <a:cs typeface="Meiryo UI" panose="020B0604030504040204" pitchFamily="50" charset="-128"/>
              </a:rPr>
              <a:t>オープンデータ基本指針の改正ポイント</a:t>
            </a:r>
            <a:r>
              <a:rPr lang="ja-JP" altLang="en-US" b="1" dirty="0">
                <a:latin typeface="Meiryo UI" panose="020B0604030504040204" pitchFamily="50" charset="-128"/>
                <a:cs typeface="Meiryo UI" panose="020B0604030504040204" pitchFamily="50" charset="-128"/>
              </a:rPr>
              <a:t>①</a:t>
            </a:r>
            <a:endParaRPr lang="ja-JP" altLang="en-US" b="1"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6" name="グループ化 15"/>
          <p:cNvGrpSpPr/>
          <p:nvPr/>
        </p:nvGrpSpPr>
        <p:grpSpPr>
          <a:xfrm>
            <a:off x="272480" y="3946872"/>
            <a:ext cx="9433048" cy="2218431"/>
            <a:chOff x="272480" y="2739115"/>
            <a:chExt cx="9433048" cy="2218431"/>
          </a:xfrm>
        </p:grpSpPr>
        <p:sp>
          <p:nvSpPr>
            <p:cNvPr id="6" name="テキスト ボックス 5"/>
            <p:cNvSpPr txBox="1"/>
            <p:nvPr/>
          </p:nvSpPr>
          <p:spPr bwMode="auto">
            <a:xfrm>
              <a:off x="828799" y="2870356"/>
              <a:ext cx="8732713" cy="1938992"/>
            </a:xfrm>
            <a:prstGeom prst="rect">
              <a:avLst/>
            </a:prstGeom>
            <a:noFill/>
            <a:ln w="9525" algn="ctr">
              <a:noFill/>
              <a:miter lim="800000"/>
              <a:headEnd/>
              <a:tailEnd/>
            </a:ln>
            <a:effectLst/>
          </p:spPr>
          <p:txBody>
            <a:bodyPr wrap="square" lIns="0" tIns="0" rIns="0" bIns="0" rtlCol="0">
              <a:spAutoFit/>
            </a:bodyPr>
            <a:lstStyle/>
            <a:p>
              <a:r>
                <a:rPr lang="en-US" altLang="ja-JP" dirty="0">
                  <a:latin typeface="Meiryo UI" panose="020B0604030504040204" pitchFamily="50" charset="-128"/>
                  <a:ea typeface="Meiryo UI" panose="020B0604030504040204" pitchFamily="50" charset="-128"/>
                </a:rPr>
                <a:t> 3.</a:t>
              </a:r>
              <a:r>
                <a:rPr lang="ja-JP" altLang="en-US" dirty="0">
                  <a:latin typeface="Meiryo UI" panose="020B0604030504040204" pitchFamily="50" charset="-128"/>
                  <a:ea typeface="Meiryo UI" panose="020B0604030504040204" pitchFamily="50" charset="-128"/>
                </a:rPr>
                <a:t> オープンデータに関する基本ルール</a:t>
              </a:r>
              <a:endParaRPr lang="ja-JP" altLang="ja-JP" dirty="0">
                <a:latin typeface="Meiryo UI" panose="020B0604030504040204" pitchFamily="50" charset="-128"/>
                <a:ea typeface="Meiryo UI" panose="020B0604030504040204" pitchFamily="50" charset="-128"/>
              </a:endParaRPr>
            </a:p>
            <a:p>
              <a:r>
                <a:rPr lang="ja-JP" altLang="ja-JP" dirty="0">
                  <a:latin typeface="Meiryo UI" panose="020B0604030504040204" pitchFamily="50" charset="-128"/>
                  <a:ea typeface="Meiryo UI" panose="020B0604030504040204" pitchFamily="50" charset="-128"/>
                </a:rPr>
                <a:t>（３）公開環境</a:t>
              </a:r>
            </a:p>
            <a:p>
              <a:r>
                <a:rPr lang="ja-JP" altLang="ja-JP" b="0" dirty="0">
                  <a:latin typeface="Meiryo UI" panose="020B0604030504040204" pitchFamily="50" charset="-128"/>
                  <a:ea typeface="Meiryo UI" panose="020B0604030504040204" pitchFamily="50" charset="-128"/>
                </a:rPr>
                <a:t>　各府省庁は、ウェブサイトで容易に検索・利用できる形でデータを公開する。</a:t>
              </a:r>
              <a:r>
                <a:rPr lang="ja-JP" altLang="en-US" dirty="0">
                  <a:solidFill>
                    <a:schemeClr val="accent2"/>
                  </a:solidFill>
                  <a:latin typeface="Meiryo UI" panose="020B0604030504040204" pitchFamily="50" charset="-128"/>
                  <a:ea typeface="Meiryo UI" panose="020B0604030504040204" pitchFamily="50" charset="-128"/>
                </a:rPr>
                <a:t>特に「各府省庁にしか提供できないデータ」、「様々な分野での基礎資料となり得る信頼性の高いデータ」、または「リアルタイム性を有するデータ 」等の有用なデータについては社会的ニーズが高いと想定されるため、積極的な公開を図る。</a:t>
              </a:r>
              <a:r>
                <a:rPr lang="ja-JP" altLang="en-US" dirty="0">
                  <a:solidFill>
                    <a:srgbClr val="FF0000"/>
                  </a:solidFill>
                  <a:latin typeface="Meiryo UI" panose="020B0604030504040204" pitchFamily="50" charset="-128"/>
                  <a:ea typeface="Meiryo UI" panose="020B0604030504040204" pitchFamily="50" charset="-128"/>
                </a:rPr>
                <a:t>加えて</a:t>
              </a:r>
              <a:r>
                <a:rPr lang="ja-JP" altLang="ja-JP" b="0" dirty="0">
                  <a:solidFill>
                    <a:srgbClr val="FF0000"/>
                  </a:solidFill>
                  <a:latin typeface="Meiryo UI" panose="020B0604030504040204" pitchFamily="50" charset="-128"/>
                  <a:ea typeface="Meiryo UI" panose="020B0604030504040204" pitchFamily="50" charset="-128"/>
                </a:rPr>
                <a:t>、</a:t>
              </a:r>
              <a:r>
                <a:rPr lang="ja-JP" altLang="ja-JP" b="0" dirty="0">
                  <a:latin typeface="Meiryo UI" panose="020B0604030504040204" pitchFamily="50" charset="-128"/>
                  <a:ea typeface="Meiryo UI" panose="020B0604030504040204" pitchFamily="50" charset="-128"/>
                </a:rPr>
                <a:t>利用者の利便性</a:t>
              </a:r>
              <a:r>
                <a:rPr lang="ja-JP" altLang="en-US" b="0" dirty="0">
                  <a:latin typeface="Meiryo UI" panose="020B0604030504040204" pitchFamily="50" charset="-128"/>
                  <a:ea typeface="Meiryo UI" panose="020B0604030504040204" pitchFamily="50" charset="-128"/>
                </a:rPr>
                <a:t>や</a:t>
              </a:r>
              <a:r>
                <a:rPr lang="ja-JP" altLang="ja-JP" b="0" dirty="0">
                  <a:latin typeface="Meiryo UI" panose="020B0604030504040204" pitchFamily="50" charset="-128"/>
                  <a:ea typeface="Meiryo UI" panose="020B0604030504040204" pitchFamily="50" charset="-128"/>
                </a:rPr>
                <a:t>システムの負荷及び効率性の観点から、一括ダウンロードを可能とする仕組みの導入や、</a:t>
              </a:r>
              <a:r>
                <a:rPr lang="en-US" altLang="ja-JP" b="0" dirty="0">
                  <a:latin typeface="Meiryo UI" panose="020B0604030504040204" pitchFamily="50" charset="-128"/>
                  <a:ea typeface="Meiryo UI" panose="020B0604030504040204" pitchFamily="50" charset="-128"/>
                </a:rPr>
                <a:t>API</a:t>
              </a:r>
              <a:r>
                <a:rPr lang="ja-JP" altLang="ja-JP" b="0" dirty="0">
                  <a:latin typeface="Meiryo UI" panose="020B0604030504040204" pitchFamily="50" charset="-128"/>
                  <a:ea typeface="Meiryo UI" panose="020B0604030504040204" pitchFamily="50" charset="-128"/>
                </a:rPr>
                <a:t>を通じた提供を推進する。</a:t>
              </a:r>
            </a:p>
            <a:p>
              <a:r>
                <a:rPr lang="ja-JP" altLang="ja-JP" b="0" dirty="0">
                  <a:latin typeface="Meiryo UI" panose="020B0604030504040204" pitchFamily="50" charset="-128"/>
                  <a:ea typeface="Meiryo UI" panose="020B0604030504040204" pitchFamily="50" charset="-128"/>
                </a:rPr>
                <a:t>更に、政府のオープンデータ全体の横断的検索を可能とし、データの活用を促進するため、データの概要及び形式等のメタ情報をクリエイティブ・コモンズで定められている「</a:t>
              </a:r>
              <a:r>
                <a:rPr lang="en-US" altLang="ja-JP" b="0" dirty="0">
                  <a:latin typeface="Meiryo UI" panose="020B0604030504040204" pitchFamily="50" charset="-128"/>
                  <a:ea typeface="Meiryo UI" panose="020B0604030504040204" pitchFamily="50" charset="-128"/>
                </a:rPr>
                <a:t>CC0 1.0 </a:t>
              </a:r>
              <a:r>
                <a:rPr lang="ja-JP" altLang="ja-JP" b="0" dirty="0">
                  <a:latin typeface="Meiryo UI" panose="020B0604030504040204" pitchFamily="50" charset="-128"/>
                  <a:ea typeface="Meiryo UI" panose="020B0604030504040204" pitchFamily="50" charset="-128"/>
                </a:rPr>
                <a:t>全世界」として取り扱った上で政府のデータカタログサイト「</a:t>
              </a:r>
              <a:r>
                <a:rPr lang="en-US" altLang="ja-JP" b="0" dirty="0">
                  <a:latin typeface="Meiryo UI" panose="020B0604030504040204" pitchFamily="50" charset="-128"/>
                  <a:ea typeface="Meiryo UI" panose="020B0604030504040204" pitchFamily="50" charset="-128"/>
                </a:rPr>
                <a:t>DATA.GO.JP</a:t>
              </a:r>
              <a:r>
                <a:rPr lang="ja-JP" altLang="ja-JP" b="0" dirty="0">
                  <a:latin typeface="Meiryo UI" panose="020B0604030504040204" pitchFamily="50" charset="-128"/>
                  <a:ea typeface="Meiryo UI" panose="020B0604030504040204" pitchFamily="50" charset="-128"/>
                </a:rPr>
                <a:t>」に登録し、公開する。</a:t>
              </a:r>
            </a:p>
          </p:txBody>
        </p:sp>
        <p:sp>
          <p:nvSpPr>
            <p:cNvPr id="12" name="正方形/長方形 11"/>
            <p:cNvSpPr/>
            <p:nvPr/>
          </p:nvSpPr>
          <p:spPr>
            <a:xfrm>
              <a:off x="632520" y="2739115"/>
              <a:ext cx="9073008" cy="2218431"/>
            </a:xfrm>
            <a:prstGeom prst="rect">
              <a:avLst/>
            </a:prstGeom>
            <a:noFill/>
            <a:ln w="28575">
              <a:solidFill>
                <a:schemeClr val="tx2"/>
              </a:solidFill>
            </a:ln>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
          <p:nvSpPr>
            <p:cNvPr id="14" name="正方形/長方形 13"/>
            <p:cNvSpPr/>
            <p:nvPr/>
          </p:nvSpPr>
          <p:spPr>
            <a:xfrm>
              <a:off x="272480" y="2739116"/>
              <a:ext cx="360040" cy="2218430"/>
            </a:xfrm>
            <a:prstGeom prst="rect">
              <a:avLst/>
            </a:prstGeom>
            <a:solidFill>
              <a:schemeClr val="tx2"/>
            </a:solidFill>
            <a:ln w="28575">
              <a:solidFill>
                <a:schemeClr val="tx2"/>
              </a:solidFill>
            </a:ln>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
          <p:nvSpPr>
            <p:cNvPr id="15" name="テキスト ボックス 14"/>
            <p:cNvSpPr txBox="1"/>
            <p:nvPr/>
          </p:nvSpPr>
          <p:spPr bwMode="auto">
            <a:xfrm>
              <a:off x="329389" y="3219169"/>
              <a:ext cx="246221" cy="1025922"/>
            </a:xfrm>
            <a:prstGeom prst="rect">
              <a:avLst/>
            </a:prstGeom>
            <a:noFill/>
            <a:ln w="9525" algn="ctr">
              <a:noFill/>
              <a:miter lim="800000"/>
              <a:headEnd/>
              <a:tailEnd/>
            </a:ln>
            <a:effectLst/>
          </p:spPr>
          <p:txBody>
            <a:bodyPr vert="eaVert" wrap="none" lIns="0" tIns="0" rIns="0" bIns="0" rtlCol="0">
              <a:spAutoFit/>
            </a:bodyPr>
            <a:lstStyle/>
            <a:p>
              <a:pPr>
                <a:spcBef>
                  <a:spcPts val="0"/>
                </a:spcBef>
              </a:pP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改　定　後</a:t>
              </a:r>
            </a:p>
          </p:txBody>
        </p:sp>
      </p:grpSp>
      <p:grpSp>
        <p:nvGrpSpPr>
          <p:cNvPr id="17" name="グループ化 16"/>
          <p:cNvGrpSpPr/>
          <p:nvPr/>
        </p:nvGrpSpPr>
        <p:grpSpPr>
          <a:xfrm>
            <a:off x="272480" y="1340768"/>
            <a:ext cx="9433048" cy="1986028"/>
            <a:chOff x="272480" y="2739116"/>
            <a:chExt cx="9433048" cy="1986028"/>
          </a:xfrm>
        </p:grpSpPr>
        <p:sp>
          <p:nvSpPr>
            <p:cNvPr id="18" name="テキスト ボックス 17"/>
            <p:cNvSpPr txBox="1"/>
            <p:nvPr/>
          </p:nvSpPr>
          <p:spPr bwMode="auto">
            <a:xfrm>
              <a:off x="828799" y="2870356"/>
              <a:ext cx="8732713" cy="1723549"/>
            </a:xfrm>
            <a:prstGeom prst="rect">
              <a:avLst/>
            </a:prstGeom>
            <a:noFill/>
            <a:ln w="9525" algn="ctr">
              <a:noFill/>
              <a:miter lim="800000"/>
              <a:headEnd/>
              <a:tailEnd/>
            </a:ln>
            <a:effectLst/>
          </p:spPr>
          <p:txBody>
            <a:bodyPr wrap="square" lIns="0" tIns="0" rIns="0" bIns="0" rtlCol="0">
              <a:spAutoFit/>
            </a:bodyPr>
            <a:lstStyle/>
            <a:p>
              <a:r>
                <a:rPr lang="en-US" altLang="ja-JP" dirty="0">
                  <a:latin typeface="Meiryo UI" panose="020B0604030504040204" pitchFamily="50" charset="-128"/>
                  <a:ea typeface="Meiryo UI" panose="020B0604030504040204" pitchFamily="50" charset="-128"/>
                </a:rPr>
                <a:t> 3.</a:t>
              </a:r>
              <a:r>
                <a:rPr lang="ja-JP" altLang="en-US" dirty="0">
                  <a:latin typeface="Meiryo UI" panose="020B0604030504040204" pitchFamily="50" charset="-128"/>
                  <a:ea typeface="Meiryo UI" panose="020B0604030504040204" pitchFamily="50" charset="-128"/>
                </a:rPr>
                <a:t> オープンデータに関する基本ルール</a:t>
              </a:r>
              <a:endParaRPr lang="ja-JP" altLang="ja-JP" dirty="0">
                <a:latin typeface="Meiryo UI" panose="020B0604030504040204" pitchFamily="50" charset="-128"/>
                <a:ea typeface="Meiryo UI" panose="020B0604030504040204" pitchFamily="50" charset="-128"/>
              </a:endParaRPr>
            </a:p>
            <a:p>
              <a:r>
                <a:rPr lang="ja-JP" altLang="ja-JP" dirty="0">
                  <a:latin typeface="Meiryo UI" panose="020B0604030504040204" pitchFamily="50" charset="-128"/>
                  <a:ea typeface="Meiryo UI" panose="020B0604030504040204" pitchFamily="50" charset="-128"/>
                </a:rPr>
                <a:t>（３）公開環境</a:t>
              </a:r>
            </a:p>
            <a:p>
              <a:r>
                <a:rPr lang="ja-JP" altLang="ja-JP" b="0" dirty="0">
                  <a:latin typeface="Meiryo UI" panose="020B0604030504040204" pitchFamily="50" charset="-128"/>
                  <a:ea typeface="Meiryo UI" panose="020B0604030504040204" pitchFamily="50" charset="-128"/>
                </a:rPr>
                <a:t>　</a:t>
              </a:r>
              <a:r>
                <a:rPr lang="ja-JP" altLang="en-US" b="0" dirty="0">
                  <a:latin typeface="Meiryo UI" panose="020B0604030504040204" pitchFamily="50" charset="-128"/>
                  <a:ea typeface="Meiryo UI" panose="020B0604030504040204" pitchFamily="50" charset="-128"/>
                </a:rPr>
                <a:t>各府省庁は、ウェブサイトで容易に検索・利用できる形でデータを公開する。</a:t>
              </a:r>
              <a:r>
                <a:rPr lang="ja-JP" altLang="en-US" b="0" u="sng" dirty="0">
                  <a:latin typeface="Meiryo UI" panose="020B0604030504040204" pitchFamily="50" charset="-128"/>
                  <a:ea typeface="Meiryo UI" panose="020B0604030504040204" pitchFamily="50" charset="-128"/>
                </a:rPr>
                <a:t>特にニーズが高いと想定されるデータについては</a:t>
              </a:r>
              <a:r>
                <a:rPr lang="ja-JP" altLang="en-US" b="0" dirty="0">
                  <a:latin typeface="Meiryo UI" panose="020B0604030504040204" pitchFamily="50" charset="-128"/>
                  <a:ea typeface="Meiryo UI" panose="020B0604030504040204" pitchFamily="50" charset="-128"/>
                </a:rPr>
                <a:t>、利用者の利便性に加え、システムの負荷及び効率性の観点から、一括ダウンロードを可能とする仕組みの導入や、</a:t>
              </a:r>
              <a:r>
                <a:rPr lang="en-US" altLang="ja-JP" b="0" dirty="0">
                  <a:latin typeface="Meiryo UI" panose="020B0604030504040204" pitchFamily="50" charset="-128"/>
                  <a:ea typeface="Meiryo UI" panose="020B0604030504040204" pitchFamily="50" charset="-128"/>
                </a:rPr>
                <a:t>API</a:t>
              </a:r>
              <a:r>
                <a:rPr lang="ja-JP" altLang="en-US" b="0" dirty="0">
                  <a:latin typeface="Meiryo UI" panose="020B0604030504040204" pitchFamily="50" charset="-128"/>
                  <a:ea typeface="Meiryo UI" panose="020B0604030504040204" pitchFamily="50" charset="-128"/>
                </a:rPr>
                <a:t>を通じた提供を推進する。</a:t>
              </a:r>
            </a:p>
            <a:p>
              <a:r>
                <a:rPr lang="ja-JP" altLang="en-US" b="0" dirty="0">
                  <a:latin typeface="Meiryo UI" panose="020B0604030504040204" pitchFamily="50" charset="-128"/>
                  <a:ea typeface="Meiryo UI" panose="020B0604030504040204" pitchFamily="50" charset="-128"/>
                </a:rPr>
                <a:t>更に、政府のオープンデータ全体の横断的検索を可能とし、データの活用を促進するため、データの概要及び形式等のメタ情報をクリエイティブ・コモンズで定められている「</a:t>
              </a:r>
              <a:r>
                <a:rPr lang="en-US" altLang="ja-JP" b="0" dirty="0">
                  <a:latin typeface="Meiryo UI" panose="020B0604030504040204" pitchFamily="50" charset="-128"/>
                  <a:ea typeface="Meiryo UI" panose="020B0604030504040204" pitchFamily="50" charset="-128"/>
                </a:rPr>
                <a:t>CC0 1.0 </a:t>
              </a:r>
              <a:r>
                <a:rPr lang="ja-JP" altLang="en-US" b="0" dirty="0">
                  <a:latin typeface="Meiryo UI" panose="020B0604030504040204" pitchFamily="50" charset="-128"/>
                  <a:ea typeface="Meiryo UI" panose="020B0604030504040204" pitchFamily="50" charset="-128"/>
                </a:rPr>
                <a:t>全世界」 として取り扱った上で政府のデータカタログサイト「</a:t>
              </a:r>
              <a:r>
                <a:rPr lang="en-US" altLang="ja-JP" b="0" dirty="0">
                  <a:latin typeface="Meiryo UI" panose="020B0604030504040204" pitchFamily="50" charset="-128"/>
                  <a:ea typeface="Meiryo UI" panose="020B0604030504040204" pitchFamily="50" charset="-128"/>
                </a:rPr>
                <a:t>DATA.GO.JP</a:t>
              </a:r>
              <a:r>
                <a:rPr lang="ja-JP" altLang="en-US" b="0" dirty="0">
                  <a:latin typeface="Meiryo UI" panose="020B0604030504040204" pitchFamily="50" charset="-128"/>
                  <a:ea typeface="Meiryo UI" panose="020B0604030504040204" pitchFamily="50" charset="-128"/>
                </a:rPr>
                <a:t>」に登録し、公開する。</a:t>
              </a:r>
            </a:p>
          </p:txBody>
        </p:sp>
        <p:sp>
          <p:nvSpPr>
            <p:cNvPr id="19" name="正方形/長方形 18"/>
            <p:cNvSpPr/>
            <p:nvPr/>
          </p:nvSpPr>
          <p:spPr>
            <a:xfrm>
              <a:off x="632520" y="2739116"/>
              <a:ext cx="9073008" cy="1986028"/>
            </a:xfrm>
            <a:prstGeom prst="rect">
              <a:avLst/>
            </a:prstGeom>
            <a:noFill/>
            <a:ln w="28575">
              <a:solidFill>
                <a:schemeClr val="tx1"/>
              </a:solidFill>
            </a:ln>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
          <p:nvSpPr>
            <p:cNvPr id="20" name="正方形/長方形 19"/>
            <p:cNvSpPr/>
            <p:nvPr/>
          </p:nvSpPr>
          <p:spPr>
            <a:xfrm>
              <a:off x="272480" y="2739116"/>
              <a:ext cx="360040" cy="1986028"/>
            </a:xfrm>
            <a:prstGeom prst="rect">
              <a:avLst/>
            </a:prstGeom>
            <a:solidFill>
              <a:schemeClr val="tx1"/>
            </a:solidFill>
            <a:ln w="28575">
              <a:solidFill>
                <a:schemeClr val="tx1"/>
              </a:solidFill>
            </a:ln>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
          <p:nvSpPr>
            <p:cNvPr id="21" name="テキスト ボックス 20"/>
            <p:cNvSpPr txBox="1"/>
            <p:nvPr/>
          </p:nvSpPr>
          <p:spPr bwMode="auto">
            <a:xfrm>
              <a:off x="329389" y="3219169"/>
              <a:ext cx="246221" cy="1025922"/>
            </a:xfrm>
            <a:prstGeom prst="rect">
              <a:avLst/>
            </a:prstGeom>
            <a:noFill/>
            <a:ln w="9525" algn="ctr">
              <a:noFill/>
              <a:miter lim="800000"/>
              <a:headEnd/>
              <a:tailEnd/>
            </a:ln>
            <a:effectLst/>
          </p:spPr>
          <p:txBody>
            <a:bodyPr vert="eaVert" wrap="none" lIns="0" tIns="0" rIns="0" bIns="0" rtlCol="0">
              <a:spAutoFit/>
            </a:bodyPr>
            <a:lstStyle/>
            <a:p>
              <a:pPr>
                <a:spcBef>
                  <a:spcPts val="0"/>
                </a:spcBef>
              </a:pP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改　定　前</a:t>
              </a:r>
            </a:p>
          </p:txBody>
        </p:sp>
      </p:grpSp>
      <p:sp>
        <p:nvSpPr>
          <p:cNvPr id="22" name="テキスト ボックス 21"/>
          <p:cNvSpPr txBox="1"/>
          <p:nvPr/>
        </p:nvSpPr>
        <p:spPr bwMode="auto">
          <a:xfrm>
            <a:off x="272480" y="836712"/>
            <a:ext cx="6327053" cy="276999"/>
          </a:xfrm>
          <a:prstGeom prst="rect">
            <a:avLst/>
          </a:prstGeom>
          <a:noFill/>
          <a:ln w="9525" algn="ctr">
            <a:noFill/>
            <a:miter lim="800000"/>
            <a:headEnd/>
            <a:tailEnd/>
          </a:ln>
          <a:effectLst/>
        </p:spPr>
        <p:txBody>
          <a:bodyPr wrap="none" lIns="0" tIns="0" rIns="0" bIns="0" rtlCol="0">
            <a:spAutoFit/>
          </a:bodyPr>
          <a:lstStyle/>
          <a:p>
            <a:pPr marL="342900" indent="-342900">
              <a:spcBef>
                <a:spcPts val="0"/>
              </a:spcBef>
              <a:buClr>
                <a:schemeClr val="tx2"/>
              </a:buClr>
              <a:buFont typeface="Wingdings" panose="05000000000000000000" pitchFamily="2" charset="2"/>
              <a:buChar char="n"/>
            </a:pPr>
            <a:r>
              <a:rPr lang="ja-JP" altLang="en-US" sz="1800" b="0" dirty="0">
                <a:latin typeface="Meiryo UI" panose="020B0604030504040204" pitchFamily="50" charset="-128"/>
                <a:ea typeface="Meiryo UI" panose="020B0604030504040204" pitchFamily="50" charset="-128"/>
                <a:cs typeface="Meiryo UI" panose="020B0604030504040204" pitchFamily="50" charset="-128"/>
              </a:rPr>
              <a:t>利用ニーズの高いデータ公開促進に係る改正内容は下記の通り</a:t>
            </a:r>
            <a:endParaRPr kumimoji="1" lang="ja-JP" altLang="en-US" sz="18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二等辺三角形 22"/>
          <p:cNvSpPr/>
          <p:nvPr/>
        </p:nvSpPr>
        <p:spPr>
          <a:xfrm flipV="1">
            <a:off x="3404828" y="3420810"/>
            <a:ext cx="3168352" cy="432048"/>
          </a:xfrm>
          <a:prstGeom prst="triangle">
            <a:avLst/>
          </a:prstGeom>
          <a:solidFill>
            <a:schemeClr val="tx2"/>
          </a:solidFill>
          <a:ln>
            <a:noFill/>
          </a:ln>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Tree>
    <p:extLst>
      <p:ext uri="{BB962C8B-B14F-4D97-AF65-F5344CB8AC3E}">
        <p14:creationId xmlns:p14="http://schemas.microsoft.com/office/powerpoint/2010/main" val="272790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10AC68E9-93AC-4EE7-A0E0-E98C161A901A}" type="slidenum">
              <a:rPr lang="ja-JP" altLang="en-US" smtClean="0"/>
              <a:pPr>
                <a:defRPr/>
              </a:pPr>
              <a:t>4</a:t>
            </a:fld>
            <a:endParaRPr lang="ja-JP" altLang="en-US" dirty="0"/>
          </a:p>
        </p:txBody>
      </p:sp>
      <p:sp>
        <p:nvSpPr>
          <p:cNvPr id="5" name="タイトル 6"/>
          <p:cNvSpPr>
            <a:spLocks noGrp="1"/>
          </p:cNvSpPr>
          <p:nvPr>
            <p:ph type="title"/>
          </p:nvPr>
        </p:nvSpPr>
        <p:spPr>
          <a:xfrm>
            <a:off x="158606" y="-9255"/>
            <a:ext cx="7530698" cy="5656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6" tIns="45704" rIns="91406" bIns="45704" numCol="1" anchor="ctr" anchorCtr="0" compatLnSpc="1">
            <a:prstTxWarp prst="textNoShape">
              <a:avLst/>
            </a:prstTxWarp>
          </a:bodyPr>
          <a:lstStyle/>
          <a:p>
            <a:pPr algn="l"/>
            <a:r>
              <a:rPr lang="en-US" altLang="ja-JP" b="1" dirty="0">
                <a:latin typeface="Meiryo UI" panose="020B0604030504040204" pitchFamily="50" charset="-128"/>
                <a:cs typeface="Meiryo UI" panose="020B0604030504040204" pitchFamily="50" charset="-128"/>
              </a:rPr>
              <a:t>3</a:t>
            </a:r>
            <a:r>
              <a:rPr lang="en-US" altLang="ja-JP" b="1" dirty="0">
                <a:latin typeface="Meiryo UI" panose="020B0604030504040204" pitchFamily="50" charset="-128"/>
                <a:ea typeface="Meiryo UI" panose="020B0604030504040204" pitchFamily="50" charset="-128"/>
                <a:cs typeface="Meiryo UI" panose="020B0604030504040204" pitchFamily="50" charset="-128"/>
              </a:rPr>
              <a:t>. </a:t>
            </a:r>
            <a:r>
              <a:rPr lang="ja-JP" altLang="en-US" b="1" dirty="0">
                <a:latin typeface="Meiryo UI" panose="020B0604030504040204" pitchFamily="50" charset="-128"/>
                <a:ea typeface="Meiryo UI" panose="020B0604030504040204" pitchFamily="50" charset="-128"/>
                <a:cs typeface="Meiryo UI" panose="020B0604030504040204" pitchFamily="50" charset="-128"/>
              </a:rPr>
              <a:t>オープンデータ基本指針の改正ポイント</a:t>
            </a:r>
            <a:r>
              <a:rPr lang="ja-JP" altLang="en-US" b="1" dirty="0">
                <a:latin typeface="Meiryo UI" panose="020B0604030504040204" pitchFamily="50" charset="-128"/>
                <a:cs typeface="Meiryo UI" panose="020B0604030504040204" pitchFamily="50" charset="-128"/>
              </a:rPr>
              <a:t>②</a:t>
            </a:r>
            <a:endParaRPr lang="ja-JP" altLang="en-US" b="1"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9" name="グループ化 18"/>
          <p:cNvGrpSpPr/>
          <p:nvPr/>
        </p:nvGrpSpPr>
        <p:grpSpPr>
          <a:xfrm>
            <a:off x="272480" y="3790701"/>
            <a:ext cx="9433048" cy="3002330"/>
            <a:chOff x="272480" y="4099078"/>
            <a:chExt cx="9433048" cy="3002330"/>
          </a:xfrm>
        </p:grpSpPr>
        <p:sp>
          <p:nvSpPr>
            <p:cNvPr id="7" name="テキスト ボックス 6"/>
            <p:cNvSpPr txBox="1"/>
            <p:nvPr/>
          </p:nvSpPr>
          <p:spPr bwMode="auto">
            <a:xfrm>
              <a:off x="828799" y="4203084"/>
              <a:ext cx="8732713" cy="2800767"/>
            </a:xfrm>
            <a:prstGeom prst="rect">
              <a:avLst/>
            </a:prstGeom>
            <a:noFill/>
            <a:ln w="9525" algn="ctr">
              <a:noFill/>
              <a:miter lim="800000"/>
              <a:headEnd/>
              <a:tailEnd/>
            </a:ln>
            <a:effectLst/>
          </p:spPr>
          <p:txBody>
            <a:bodyPr wrap="square" lIns="0" tIns="0" rIns="0" bIns="0" rtlCol="0">
              <a:spAutoFit/>
            </a:bodyPr>
            <a:lstStyle/>
            <a:p>
              <a:r>
                <a:rPr lang="en-US" altLang="ja-JP" dirty="0">
                  <a:latin typeface="Meiryo UI" panose="020B0604030504040204" pitchFamily="50" charset="-128"/>
                  <a:ea typeface="Meiryo UI" panose="020B0604030504040204" pitchFamily="50" charset="-128"/>
                </a:rPr>
                <a:t> 3.</a:t>
              </a:r>
              <a:r>
                <a:rPr lang="ja-JP" altLang="en-US" dirty="0">
                  <a:latin typeface="Meiryo UI" panose="020B0604030504040204" pitchFamily="50" charset="-128"/>
                  <a:ea typeface="Meiryo UI" panose="020B0604030504040204" pitchFamily="50" charset="-128"/>
                </a:rPr>
                <a:t> オープンデータに関する基本ルール</a:t>
              </a:r>
              <a:endParaRPr lang="ja-JP" altLang="ja-JP" dirty="0">
                <a:latin typeface="Meiryo UI" panose="020B0604030504040204" pitchFamily="50" charset="-128"/>
                <a:ea typeface="Meiryo UI" panose="020B0604030504040204" pitchFamily="50" charset="-128"/>
              </a:endParaRPr>
            </a:p>
            <a:p>
              <a:r>
                <a:rPr lang="ja-JP" altLang="ja-JP" dirty="0">
                  <a:latin typeface="Meiryo UI" panose="020B0604030504040204" pitchFamily="50" charset="-128"/>
                  <a:ea typeface="Meiryo UI" panose="020B0604030504040204" pitchFamily="50" charset="-128"/>
                </a:rPr>
                <a:t>（４）公開データの形式等</a:t>
              </a:r>
            </a:p>
            <a:p>
              <a:r>
                <a:rPr lang="ja-JP" altLang="ja-JP" b="0" dirty="0">
                  <a:latin typeface="Meiryo UI" panose="020B0604030504040204" pitchFamily="50" charset="-128"/>
                  <a:ea typeface="Meiryo UI" panose="020B0604030504040204" pitchFamily="50" charset="-128"/>
                </a:rPr>
                <a:t>　公開するデータについては、機械判読に適した構造及びデータ形式で掲載することを原則とする。共通語彙基盤等やオープンデータの達成度の評価指標として用いられている「５つ星」の指標を参考に、より活用がしやすい用語や形式での公開に努める。</a:t>
              </a:r>
            </a:p>
            <a:p>
              <a:r>
                <a:rPr lang="ja-JP" altLang="ja-JP" b="0" dirty="0">
                  <a:latin typeface="Meiryo UI" panose="020B0604030504040204" pitchFamily="50" charset="-128"/>
                  <a:ea typeface="Meiryo UI" panose="020B0604030504040204" pitchFamily="50" charset="-128"/>
                </a:rPr>
                <a:t>なお、国民への情報公開の観点から、人が読むという従来からの利用形態に適したデータ形式での公開も継続するが、この場合であってもテキスト検索や抽出ができることが必要である。</a:t>
              </a:r>
              <a:endParaRPr lang="en-US" altLang="ja-JP" b="0" dirty="0">
                <a:latin typeface="Meiryo UI" panose="020B0604030504040204" pitchFamily="50" charset="-128"/>
                <a:ea typeface="Meiryo UI" panose="020B0604030504040204" pitchFamily="50" charset="-128"/>
              </a:endParaRPr>
            </a:p>
            <a:p>
              <a:r>
                <a:rPr lang="ja-JP" altLang="en-US" b="0" dirty="0">
                  <a:latin typeface="Meiryo UI" panose="020B0604030504040204" pitchFamily="50" charset="-128"/>
                  <a:ea typeface="Meiryo UI" panose="020B0604030504040204" pitchFamily="50" charset="-128"/>
                </a:rPr>
                <a:t>　なお、国民への情報公開の観点から、人が読むという従来からの利用形態に適したデータ形式での公開も継続するが、この場合であってもテキスト検索や抽出ができることが必要である。</a:t>
              </a:r>
              <a:endParaRPr lang="ja-JP" altLang="ja-JP" b="0" dirty="0">
                <a:latin typeface="Meiryo UI" panose="020B0604030504040204" pitchFamily="50" charset="-128"/>
                <a:ea typeface="Meiryo UI" panose="020B0604030504040204" pitchFamily="50" charset="-128"/>
              </a:endParaRPr>
            </a:p>
            <a:p>
              <a:r>
                <a:rPr lang="ja-JP" altLang="en-US" b="0" dirty="0">
                  <a:latin typeface="Meiryo UI" panose="020B0604030504040204" pitchFamily="50" charset="-128"/>
                  <a:ea typeface="Meiryo UI" panose="020B0604030504040204" pitchFamily="50" charset="-128"/>
                </a:rPr>
                <a:t>　</a:t>
              </a:r>
              <a:r>
                <a:rPr lang="ja-JP" altLang="en-US" dirty="0">
                  <a:solidFill>
                    <a:schemeClr val="accent2"/>
                  </a:solidFill>
                  <a:latin typeface="Meiryo UI" panose="020B0604030504040204" pitchFamily="50" charset="-128"/>
                  <a:ea typeface="Meiryo UI" panose="020B0604030504040204" pitchFamily="50" charset="-128"/>
                </a:rPr>
                <a:t>特に構造化しやすいデータはより活用がしやすいデータ形式である「３つ星（</a:t>
              </a:r>
              <a:r>
                <a:rPr lang="en-US" altLang="ja-JP" dirty="0">
                  <a:solidFill>
                    <a:schemeClr val="accent2"/>
                  </a:solidFill>
                  <a:latin typeface="Meiryo UI" panose="020B0604030504040204" pitchFamily="50" charset="-128"/>
                  <a:ea typeface="Meiryo UI" panose="020B0604030504040204" pitchFamily="50" charset="-128"/>
                </a:rPr>
                <a:t>CSV</a:t>
              </a:r>
              <a:r>
                <a:rPr lang="ja-JP" altLang="en-US" dirty="0">
                  <a:solidFill>
                    <a:schemeClr val="accent2"/>
                  </a:solidFill>
                  <a:latin typeface="Meiryo UI" panose="020B0604030504040204" pitchFamily="50" charset="-128"/>
                  <a:ea typeface="Meiryo UI" panose="020B0604030504040204" pitchFamily="50" charset="-128"/>
                </a:rPr>
                <a:t>や</a:t>
              </a:r>
              <a:r>
                <a:rPr lang="en-US" altLang="ja-JP" dirty="0">
                  <a:solidFill>
                    <a:schemeClr val="accent2"/>
                  </a:solidFill>
                  <a:latin typeface="Meiryo UI" panose="020B0604030504040204" pitchFamily="50" charset="-128"/>
                  <a:ea typeface="Meiryo UI" panose="020B0604030504040204" pitchFamily="50" charset="-128"/>
                </a:rPr>
                <a:t>XML</a:t>
              </a:r>
              <a:r>
                <a:rPr lang="ja-JP" altLang="en-US" dirty="0">
                  <a:solidFill>
                    <a:schemeClr val="accent2"/>
                  </a:solidFill>
                  <a:latin typeface="Meiryo UI" panose="020B0604030504040204" pitchFamily="50" charset="-128"/>
                  <a:ea typeface="Meiryo UI" panose="020B0604030504040204" pitchFamily="50" charset="-128"/>
                </a:rPr>
                <a:t>等のフォーマット）」以上での公開を原則とする。また、構造化が困難なデータを含む全ての公開データは可視化や</a:t>
              </a:r>
              <a:r>
                <a:rPr lang="en-US" altLang="ja-JP" dirty="0">
                  <a:solidFill>
                    <a:schemeClr val="accent2"/>
                  </a:solidFill>
                  <a:latin typeface="Meiryo UI" panose="020B0604030504040204" pitchFamily="50" charset="-128"/>
                  <a:ea typeface="Meiryo UI" panose="020B0604030504040204" pitchFamily="50" charset="-128"/>
                </a:rPr>
                <a:t>API</a:t>
              </a:r>
              <a:r>
                <a:rPr lang="ja-JP" altLang="en-US" dirty="0">
                  <a:solidFill>
                    <a:schemeClr val="accent2"/>
                  </a:solidFill>
                  <a:latin typeface="Meiryo UI" panose="020B0604030504040204" pitchFamily="50" charset="-128"/>
                  <a:ea typeface="Meiryo UI" panose="020B0604030504040204" pitchFamily="50" charset="-128"/>
                </a:rPr>
                <a:t>利用が容易になるよう、データカタログサイトの利用等、メタ情報公開に向けた環境の整備に努める。</a:t>
              </a:r>
              <a:r>
                <a:rPr lang="ja-JP" altLang="ja-JP" b="0" dirty="0">
                  <a:latin typeface="Meiryo UI" panose="020B0604030504040204" pitchFamily="50" charset="-128"/>
                  <a:ea typeface="Meiryo UI" panose="020B0604030504040204" pitchFamily="50" charset="-128"/>
                </a:rPr>
                <a:t>。</a:t>
              </a:r>
            </a:p>
            <a:p>
              <a:r>
                <a:rPr lang="ja-JP" altLang="ja-JP" b="0" dirty="0">
                  <a:latin typeface="Meiryo UI" panose="020B0604030504040204" pitchFamily="50" charset="-128"/>
                  <a:ea typeface="Meiryo UI" panose="020B0604030504040204" pitchFamily="50" charset="-128"/>
                </a:rPr>
                <a:t>　</a:t>
              </a:r>
              <a:r>
                <a:rPr lang="ja-JP" altLang="en-US" b="0" dirty="0">
                  <a:latin typeface="Meiryo UI" panose="020B0604030504040204" pitchFamily="50" charset="-128"/>
                  <a:ea typeface="Meiryo UI" panose="020B0604030504040204" pitchFamily="50" charset="-128"/>
                </a:rPr>
                <a:t>内閣官房</a:t>
              </a:r>
              <a:r>
                <a:rPr lang="en-US" altLang="ja-JP" b="0" dirty="0">
                  <a:latin typeface="Meiryo UI" panose="020B0604030504040204" pitchFamily="50" charset="-128"/>
                  <a:ea typeface="Meiryo UI" panose="020B0604030504040204" pitchFamily="50" charset="-128"/>
                </a:rPr>
                <a:t>IT</a:t>
              </a:r>
              <a:r>
                <a:rPr lang="ja-JP" altLang="ja-JP" b="0" dirty="0">
                  <a:latin typeface="Meiryo UI" panose="020B0604030504040204" pitchFamily="50" charset="-128"/>
                  <a:ea typeface="Meiryo UI" panose="020B0604030504040204" pitchFamily="50" charset="-128"/>
                </a:rPr>
                <a:t>総合戦略室は、関係府省庁と連携し、データ構造やデータ形式の標準化を引き続き推進する。また、法人情報を含むデータについては、法人番号を付記する。</a:t>
              </a:r>
            </a:p>
          </p:txBody>
        </p:sp>
        <p:sp>
          <p:nvSpPr>
            <p:cNvPr id="8" name="正方形/長方形 7"/>
            <p:cNvSpPr/>
            <p:nvPr/>
          </p:nvSpPr>
          <p:spPr>
            <a:xfrm>
              <a:off x="632520" y="4099078"/>
              <a:ext cx="9073008" cy="3002330"/>
            </a:xfrm>
            <a:prstGeom prst="rect">
              <a:avLst/>
            </a:prstGeom>
            <a:noFill/>
            <a:ln w="28575">
              <a:solidFill>
                <a:schemeClr val="tx2"/>
              </a:solidFill>
            </a:ln>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
          <p:nvSpPr>
            <p:cNvPr id="9" name="正方形/長方形 8"/>
            <p:cNvSpPr/>
            <p:nvPr/>
          </p:nvSpPr>
          <p:spPr>
            <a:xfrm>
              <a:off x="272480" y="4099078"/>
              <a:ext cx="360040" cy="3002329"/>
            </a:xfrm>
            <a:prstGeom prst="rect">
              <a:avLst/>
            </a:prstGeom>
            <a:solidFill>
              <a:schemeClr val="tx2"/>
            </a:solidFill>
            <a:ln w="28575">
              <a:solidFill>
                <a:schemeClr val="tx2"/>
              </a:solidFill>
            </a:ln>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
          <p:nvSpPr>
            <p:cNvPr id="10" name="テキスト ボックス 9"/>
            <p:cNvSpPr txBox="1"/>
            <p:nvPr/>
          </p:nvSpPr>
          <p:spPr bwMode="auto">
            <a:xfrm>
              <a:off x="329389" y="4767341"/>
              <a:ext cx="246221" cy="1025922"/>
            </a:xfrm>
            <a:prstGeom prst="rect">
              <a:avLst/>
            </a:prstGeom>
            <a:noFill/>
            <a:ln w="9525" algn="ctr">
              <a:noFill/>
              <a:miter lim="800000"/>
              <a:headEnd/>
              <a:tailEnd/>
            </a:ln>
            <a:effectLst/>
          </p:spPr>
          <p:txBody>
            <a:bodyPr vert="eaVert" wrap="none" lIns="0" tIns="0" rIns="0" bIns="0" rtlCol="0">
              <a:spAutoFit/>
            </a:bodyPr>
            <a:lstStyle/>
            <a:p>
              <a:pPr>
                <a:spcBef>
                  <a:spcPts val="0"/>
                </a:spcBef>
              </a:pP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改　定　後</a:t>
              </a:r>
            </a:p>
          </p:txBody>
        </p:sp>
      </p:grpSp>
      <p:grpSp>
        <p:nvGrpSpPr>
          <p:cNvPr id="18" name="グループ化 17"/>
          <p:cNvGrpSpPr/>
          <p:nvPr/>
        </p:nvGrpSpPr>
        <p:grpSpPr>
          <a:xfrm>
            <a:off x="272480" y="1197120"/>
            <a:ext cx="9433048" cy="2160240"/>
            <a:chOff x="272480" y="1403486"/>
            <a:chExt cx="9433048" cy="2160240"/>
          </a:xfrm>
        </p:grpSpPr>
        <p:sp>
          <p:nvSpPr>
            <p:cNvPr id="12" name="テキスト ボックス 11"/>
            <p:cNvSpPr txBox="1"/>
            <p:nvPr/>
          </p:nvSpPr>
          <p:spPr bwMode="auto">
            <a:xfrm>
              <a:off x="828799" y="1514110"/>
              <a:ext cx="8732713" cy="1938992"/>
            </a:xfrm>
            <a:prstGeom prst="rect">
              <a:avLst/>
            </a:prstGeom>
            <a:noFill/>
            <a:ln w="9525" algn="ctr">
              <a:noFill/>
              <a:miter lim="800000"/>
              <a:headEnd/>
              <a:tailEnd/>
            </a:ln>
            <a:effectLst/>
          </p:spPr>
          <p:txBody>
            <a:bodyPr wrap="square" lIns="0" tIns="0" rIns="0" bIns="0" rtlCol="0">
              <a:spAutoFit/>
            </a:bodyPr>
            <a:lstStyle/>
            <a:p>
              <a:r>
                <a:rPr lang="en-US" altLang="ja-JP" dirty="0">
                  <a:latin typeface="Meiryo UI" panose="020B0604030504040204" pitchFamily="50" charset="-128"/>
                  <a:ea typeface="Meiryo UI" panose="020B0604030504040204" pitchFamily="50" charset="-128"/>
                </a:rPr>
                <a:t> 3.</a:t>
              </a:r>
              <a:r>
                <a:rPr lang="ja-JP" altLang="en-US" dirty="0">
                  <a:latin typeface="Meiryo UI" panose="020B0604030504040204" pitchFamily="50" charset="-128"/>
                  <a:ea typeface="Meiryo UI" panose="020B0604030504040204" pitchFamily="50" charset="-128"/>
                </a:rPr>
                <a:t> オープンデータに関する基本ルール</a:t>
              </a:r>
              <a:endParaRPr lang="ja-JP" altLang="ja-JP" dirty="0">
                <a:latin typeface="Meiryo UI" panose="020B0604030504040204" pitchFamily="50" charset="-128"/>
                <a:ea typeface="Meiryo UI" panose="020B0604030504040204" pitchFamily="50" charset="-128"/>
              </a:endParaRPr>
            </a:p>
            <a:p>
              <a:r>
                <a:rPr lang="ja-JP"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４</a:t>
              </a:r>
              <a:r>
                <a:rPr lang="ja-JP"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公開データの形式等</a:t>
              </a:r>
              <a:endParaRPr lang="ja-JP" altLang="ja-JP" dirty="0">
                <a:latin typeface="Meiryo UI" panose="020B0604030504040204" pitchFamily="50" charset="-128"/>
                <a:ea typeface="Meiryo UI" panose="020B0604030504040204" pitchFamily="50" charset="-128"/>
              </a:endParaRPr>
            </a:p>
            <a:p>
              <a:r>
                <a:rPr lang="ja-JP" altLang="ja-JP" b="0" dirty="0">
                  <a:latin typeface="Meiryo UI" panose="020B0604030504040204" pitchFamily="50" charset="-128"/>
                  <a:ea typeface="Meiryo UI" panose="020B0604030504040204" pitchFamily="50" charset="-128"/>
                </a:rPr>
                <a:t>　</a:t>
              </a:r>
              <a:r>
                <a:rPr lang="ja-JP" altLang="en-US" b="0" dirty="0">
                  <a:latin typeface="Meiryo UI" panose="020B0604030504040204" pitchFamily="50" charset="-128"/>
                  <a:ea typeface="Meiryo UI" panose="020B0604030504040204" pitchFamily="50" charset="-128"/>
                </a:rPr>
                <a:t>公開するデータについては、機械判読に適した 構造及びデータ形式で掲載することを原則とする 。共通語彙基盤等やオープンデータの達成度の評価指標として用いられている「５つ星」 の指標を参考に、より活用がしやすい用語や形式での公開に努める。</a:t>
              </a:r>
            </a:p>
            <a:p>
              <a:r>
                <a:rPr lang="ja-JP" altLang="en-US" b="0" dirty="0">
                  <a:latin typeface="Meiryo UI" panose="020B0604030504040204" pitchFamily="50" charset="-128"/>
                  <a:ea typeface="Meiryo UI" panose="020B0604030504040204" pitchFamily="50" charset="-128"/>
                </a:rPr>
                <a:t>　なお、国民への情報公開の観点から、人が読むという従来からの利用形態に適したデータ形式での公開も継続するが、この場合であってもテキスト検索や抽出ができることが必要である。</a:t>
              </a:r>
              <a:endParaRPr lang="en-US" altLang="ja-JP" b="0" dirty="0">
                <a:latin typeface="Meiryo UI" panose="020B0604030504040204" pitchFamily="50" charset="-128"/>
                <a:ea typeface="Meiryo UI" panose="020B0604030504040204" pitchFamily="50" charset="-128"/>
              </a:endParaRPr>
            </a:p>
            <a:p>
              <a:r>
                <a:rPr lang="ja-JP" altLang="en-US" b="0" dirty="0">
                  <a:latin typeface="Meiryo UI" panose="020B0604030504040204" pitchFamily="50" charset="-128"/>
                  <a:ea typeface="Meiryo UI" panose="020B0604030504040204" pitchFamily="50" charset="-128"/>
                </a:rPr>
                <a:t>　</a:t>
              </a:r>
              <a:r>
                <a:rPr lang="en-US" altLang="ja-JP" b="0" dirty="0">
                  <a:latin typeface="Meiryo UI" panose="020B0604030504040204" pitchFamily="50" charset="-128"/>
                  <a:ea typeface="Meiryo UI" panose="020B0604030504040204" pitchFamily="50" charset="-128"/>
                </a:rPr>
                <a:t>IT</a:t>
              </a:r>
              <a:r>
                <a:rPr lang="ja-JP" altLang="ja-JP" b="0" dirty="0">
                  <a:latin typeface="Meiryo UI" panose="020B0604030504040204" pitchFamily="50" charset="-128"/>
                  <a:ea typeface="Meiryo UI" panose="020B0604030504040204" pitchFamily="50" charset="-128"/>
                </a:rPr>
                <a:t>総合戦略室は、関係府省庁と連携し、データ構造やデータ形式の標準化を引き続き推進する。また、法人情報を含むデータについては、法人番号を付記する。</a:t>
              </a:r>
            </a:p>
          </p:txBody>
        </p:sp>
        <p:sp>
          <p:nvSpPr>
            <p:cNvPr id="13" name="正方形/長方形 12"/>
            <p:cNvSpPr/>
            <p:nvPr/>
          </p:nvSpPr>
          <p:spPr>
            <a:xfrm>
              <a:off x="632520" y="1403486"/>
              <a:ext cx="9073008" cy="2160240"/>
            </a:xfrm>
            <a:prstGeom prst="rect">
              <a:avLst/>
            </a:prstGeom>
            <a:noFill/>
            <a:ln w="28575">
              <a:solidFill>
                <a:schemeClr val="tx1"/>
              </a:solidFill>
            </a:ln>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
          <p:nvSpPr>
            <p:cNvPr id="14" name="正方形/長方形 13"/>
            <p:cNvSpPr/>
            <p:nvPr/>
          </p:nvSpPr>
          <p:spPr>
            <a:xfrm>
              <a:off x="272480" y="1403486"/>
              <a:ext cx="360040" cy="2160240"/>
            </a:xfrm>
            <a:prstGeom prst="rect">
              <a:avLst/>
            </a:prstGeom>
            <a:solidFill>
              <a:schemeClr val="tx1"/>
            </a:solidFill>
            <a:ln w="28575">
              <a:solidFill>
                <a:schemeClr val="tx1"/>
              </a:solidFill>
            </a:ln>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
          <p:nvSpPr>
            <p:cNvPr id="15" name="テキスト ボックス 14"/>
            <p:cNvSpPr txBox="1"/>
            <p:nvPr/>
          </p:nvSpPr>
          <p:spPr bwMode="auto">
            <a:xfrm>
              <a:off x="329389" y="1970645"/>
              <a:ext cx="246221" cy="1025922"/>
            </a:xfrm>
            <a:prstGeom prst="rect">
              <a:avLst/>
            </a:prstGeom>
            <a:noFill/>
            <a:ln w="9525" algn="ctr">
              <a:noFill/>
              <a:miter lim="800000"/>
              <a:headEnd/>
              <a:tailEnd/>
            </a:ln>
            <a:effectLst/>
          </p:spPr>
          <p:txBody>
            <a:bodyPr vert="eaVert" wrap="none" lIns="0" tIns="0" rIns="0" bIns="0" rtlCol="0">
              <a:spAutoFit/>
            </a:bodyPr>
            <a:lstStyle/>
            <a:p>
              <a:pPr>
                <a:spcBef>
                  <a:spcPts val="0"/>
                </a:spcBef>
              </a:pP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改　定　前</a:t>
              </a:r>
            </a:p>
          </p:txBody>
        </p:sp>
      </p:grpSp>
      <p:sp>
        <p:nvSpPr>
          <p:cNvPr id="16" name="テキスト ボックス 15"/>
          <p:cNvSpPr txBox="1"/>
          <p:nvPr/>
        </p:nvSpPr>
        <p:spPr bwMode="auto">
          <a:xfrm>
            <a:off x="272480" y="836712"/>
            <a:ext cx="6097823" cy="276999"/>
          </a:xfrm>
          <a:prstGeom prst="rect">
            <a:avLst/>
          </a:prstGeom>
          <a:noFill/>
          <a:ln w="9525" algn="ctr">
            <a:noFill/>
            <a:miter lim="800000"/>
            <a:headEnd/>
            <a:tailEnd/>
          </a:ln>
          <a:effectLst/>
        </p:spPr>
        <p:txBody>
          <a:bodyPr wrap="none" lIns="0" tIns="0" rIns="0" bIns="0" rtlCol="0">
            <a:spAutoFit/>
          </a:bodyPr>
          <a:lstStyle/>
          <a:p>
            <a:pPr marL="342900" indent="-342900">
              <a:spcBef>
                <a:spcPts val="0"/>
              </a:spcBef>
              <a:buClr>
                <a:schemeClr val="tx2"/>
              </a:buClr>
              <a:buFont typeface="Wingdings" panose="05000000000000000000" pitchFamily="2" charset="2"/>
              <a:buChar char="n"/>
            </a:pPr>
            <a:r>
              <a:rPr lang="ja-JP" altLang="en-US" sz="1800" b="0" dirty="0">
                <a:latin typeface="Meiryo UI" panose="020B0604030504040204" pitchFamily="50" charset="-128"/>
                <a:ea typeface="Meiryo UI" panose="020B0604030504040204" pitchFamily="50" charset="-128"/>
                <a:cs typeface="Meiryo UI" panose="020B0604030504040204" pitchFamily="50" charset="-128"/>
              </a:rPr>
              <a:t>公開データの機械判読性強化に係る改正内容は下記の通り</a:t>
            </a:r>
            <a:endParaRPr kumimoji="1" lang="ja-JP" altLang="en-US" sz="18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二等辺三角形 16"/>
          <p:cNvSpPr/>
          <p:nvPr/>
        </p:nvSpPr>
        <p:spPr>
          <a:xfrm flipV="1">
            <a:off x="3404828" y="3428999"/>
            <a:ext cx="3168352" cy="282847"/>
          </a:xfrm>
          <a:prstGeom prst="triangle">
            <a:avLst/>
          </a:prstGeom>
          <a:solidFill>
            <a:schemeClr val="tx2"/>
          </a:solidFill>
          <a:ln>
            <a:noFill/>
          </a:ln>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Tree>
    <p:extLst>
      <p:ext uri="{BB962C8B-B14F-4D97-AF65-F5344CB8AC3E}">
        <p14:creationId xmlns:p14="http://schemas.microsoft.com/office/powerpoint/2010/main" val="675496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10AC68E9-93AC-4EE7-A0E0-E98C161A901A}" type="slidenum">
              <a:rPr lang="ja-JP" altLang="en-US" smtClean="0"/>
              <a:pPr>
                <a:defRPr/>
              </a:pPr>
              <a:t>5</a:t>
            </a:fld>
            <a:endParaRPr lang="ja-JP" altLang="en-US" dirty="0"/>
          </a:p>
        </p:txBody>
      </p:sp>
      <p:sp>
        <p:nvSpPr>
          <p:cNvPr id="5" name="タイトル 6"/>
          <p:cNvSpPr>
            <a:spLocks noGrp="1"/>
          </p:cNvSpPr>
          <p:nvPr>
            <p:ph type="title"/>
          </p:nvPr>
        </p:nvSpPr>
        <p:spPr>
          <a:xfrm>
            <a:off x="158606" y="-9255"/>
            <a:ext cx="9474914" cy="5656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6" tIns="45704" rIns="91406" bIns="45704" numCol="1" anchor="ctr" anchorCtr="0" compatLnSpc="1">
            <a:prstTxWarp prst="textNoShape">
              <a:avLst/>
            </a:prstTxWarp>
          </a:bodyPr>
          <a:lstStyle/>
          <a:p>
            <a:pPr algn="l"/>
            <a:r>
              <a:rPr lang="en-US" altLang="ja-JP" b="1" dirty="0">
                <a:latin typeface="Meiryo UI" panose="020B0604030504040204" pitchFamily="50" charset="-128"/>
                <a:cs typeface="Meiryo UI" panose="020B0604030504040204" pitchFamily="50" charset="-128"/>
              </a:rPr>
              <a:t>《</a:t>
            </a:r>
            <a:r>
              <a:rPr lang="ja-JP" altLang="en-US" b="1" dirty="0">
                <a:latin typeface="Meiryo UI" panose="020B0604030504040204" pitchFamily="50" charset="-128"/>
                <a:cs typeface="Meiryo UI" panose="020B0604030504040204" pitchFamily="50" charset="-128"/>
              </a:rPr>
              <a:t>参考</a:t>
            </a:r>
            <a:r>
              <a:rPr lang="en-US" altLang="ja-JP" b="1" dirty="0">
                <a:latin typeface="Meiryo UI" panose="020B0604030504040204" pitchFamily="50" charset="-128"/>
                <a:cs typeface="Meiryo UI" panose="020B0604030504040204" pitchFamily="50" charset="-128"/>
              </a:rPr>
              <a:t>》</a:t>
            </a:r>
            <a:r>
              <a:rPr lang="ja-JP" altLang="en-US" b="1" dirty="0">
                <a:latin typeface="Meiryo UI" panose="020B0604030504040204" pitchFamily="50" charset="-128"/>
                <a:cs typeface="Meiryo UI" panose="020B0604030504040204" pitchFamily="50" charset="-128"/>
              </a:rPr>
              <a:t>　</a:t>
            </a:r>
            <a:r>
              <a:rPr lang="ja-JP" altLang="en-US" sz="1600" b="1" dirty="0">
                <a:latin typeface="Meiryo UI" panose="020B0604030504040204" pitchFamily="50" charset="-128"/>
                <a:cs typeface="Meiryo UI" panose="020B0604030504040204" pitchFamily="50" charset="-128"/>
              </a:rPr>
              <a:t>データ戦略タスクフォース第一次とりまとめ（オープンデータ基本指針改正関連の記述を抜粋）</a:t>
            </a:r>
            <a:endParaRPr lang="ja-JP" altLang="en-US" sz="1800" b="1" dirty="0">
              <a:latin typeface="Meiryo UI" panose="020B0604030504040204" pitchFamily="50" charset="-128"/>
              <a:cs typeface="Meiryo UI" panose="020B0604030504040204" pitchFamily="50" charset="-128"/>
            </a:endParaRPr>
          </a:p>
        </p:txBody>
      </p:sp>
      <p:sp>
        <p:nvSpPr>
          <p:cNvPr id="6" name="テキスト ボックス 5"/>
          <p:cNvSpPr txBox="1"/>
          <p:nvPr/>
        </p:nvSpPr>
        <p:spPr bwMode="auto">
          <a:xfrm>
            <a:off x="286222" y="1012086"/>
            <a:ext cx="8928992" cy="184666"/>
          </a:xfrm>
          <a:prstGeom prst="rect">
            <a:avLst/>
          </a:prstGeom>
          <a:noFill/>
          <a:ln w="9525" algn="ctr">
            <a:noFill/>
            <a:miter lim="800000"/>
            <a:headEnd/>
            <a:tailEnd/>
          </a:ln>
          <a:effectLst/>
        </p:spPr>
        <p:txBody>
          <a:bodyPr wrap="square" lIns="0" tIns="0" rIns="0" bIns="0" rtlCol="0">
            <a:spAutoFit/>
          </a:bodyPr>
          <a:lstStyle/>
          <a:p>
            <a:pPr>
              <a:spcBef>
                <a:spcPts val="0"/>
              </a:spcBef>
              <a:buClr>
                <a:schemeClr val="tx2"/>
              </a:buClr>
            </a:pPr>
            <a:r>
              <a:rPr lang="ja-JP" altLang="en-US" sz="1200" b="0" dirty="0">
                <a:latin typeface="Meiryo UI" panose="020B0604030504040204" pitchFamily="50" charset="-128"/>
                <a:ea typeface="Meiryo UI" panose="020B0604030504040204" pitchFamily="50" charset="-128"/>
                <a:cs typeface="Meiryo UI" panose="020B0604030504040204" pitchFamily="50" charset="-128"/>
              </a:rPr>
              <a:t>データ戦略タスクフォース第一次とりまとめ、「</a:t>
            </a:r>
            <a:r>
              <a:rPr lang="en-US" altLang="ja-JP" sz="1200" b="0" dirty="0">
                <a:latin typeface="Meiryo UI" panose="020B0604030504040204" pitchFamily="50" charset="-128"/>
                <a:ea typeface="Meiryo UI" panose="020B0604030504040204" pitchFamily="50" charset="-128"/>
                <a:cs typeface="Meiryo UI" panose="020B0604030504040204" pitchFamily="50" charset="-128"/>
              </a:rPr>
              <a:t>Ⅲ</a:t>
            </a:r>
            <a:r>
              <a:rPr lang="ja-JP" altLang="en-US" sz="1200" b="0" dirty="0">
                <a:latin typeface="Meiryo UI" panose="020B0604030504040204" pitchFamily="50" charset="-128"/>
                <a:ea typeface="Meiryo UI" panose="020B0604030504040204" pitchFamily="50" charset="-128"/>
                <a:cs typeface="Meiryo UI" panose="020B0604030504040204" pitchFamily="50" charset="-128"/>
              </a:rPr>
              <a:t>喫緊に取組むこと　</a:t>
            </a:r>
            <a:r>
              <a:rPr lang="en-US" altLang="ja-JP" sz="1200" b="0" dirty="0">
                <a:latin typeface="Meiryo UI" panose="020B0604030504040204" pitchFamily="50" charset="-128"/>
                <a:ea typeface="Meiryo UI" panose="020B0604030504040204" pitchFamily="50" charset="-128"/>
                <a:cs typeface="Meiryo UI" panose="020B0604030504040204" pitchFamily="50" charset="-128"/>
              </a:rPr>
              <a:t>1. </a:t>
            </a:r>
            <a:r>
              <a:rPr lang="ja-JP" altLang="en-US" sz="1200" b="0" dirty="0">
                <a:latin typeface="Meiryo UI" panose="020B0604030504040204" pitchFamily="50" charset="-128"/>
                <a:ea typeface="Meiryo UI" panose="020B0604030504040204" pitchFamily="50" charset="-128"/>
                <a:cs typeface="Meiryo UI" panose="020B0604030504040204" pitchFamily="50" charset="-128"/>
              </a:rPr>
              <a:t>基盤となるデータの整備」中の「（</a:t>
            </a:r>
            <a:r>
              <a:rPr lang="en-US" altLang="ja-JP" sz="1200" b="0" dirty="0">
                <a:latin typeface="Meiryo UI" panose="020B0604030504040204" pitchFamily="50" charset="-128"/>
                <a:ea typeface="Meiryo UI" panose="020B0604030504040204" pitchFamily="50" charset="-128"/>
                <a:cs typeface="Meiryo UI" panose="020B0604030504040204" pitchFamily="50" charset="-128"/>
              </a:rPr>
              <a:t>5</a:t>
            </a:r>
            <a:r>
              <a:rPr lang="ja-JP" altLang="en-US" sz="1200" b="0" dirty="0">
                <a:latin typeface="Meiryo UI" panose="020B0604030504040204" pitchFamily="50" charset="-128"/>
                <a:ea typeface="Meiryo UI" panose="020B0604030504040204" pitchFamily="50" charset="-128"/>
                <a:cs typeface="Meiryo UI" panose="020B0604030504040204" pitchFamily="50" charset="-128"/>
              </a:rPr>
              <a:t>）オープンデータの推進」より抜粋。</a:t>
            </a:r>
            <a:endParaRPr kumimoji="1" lang="ja-JP" altLang="en-US" sz="12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272480" y="1268760"/>
            <a:ext cx="9361040" cy="4680520"/>
          </a:xfrm>
          <a:prstGeom prst="rect">
            <a:avLst/>
          </a:prstGeom>
          <a:noFill/>
          <a:ln w="28575">
            <a:solidFill>
              <a:schemeClr val="tx2"/>
            </a:solidFill>
          </a:ln>
          <a:effectLst/>
        </p:spPr>
        <p:style>
          <a:lnRef idx="1">
            <a:schemeClr val="accent5"/>
          </a:lnRef>
          <a:fillRef idx="2">
            <a:schemeClr val="accent5"/>
          </a:fillRef>
          <a:effectRef idx="1">
            <a:schemeClr val="accent5"/>
          </a:effectRef>
          <a:fontRef idx="minor">
            <a:schemeClr val="dk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600" i="0" u="none" strike="noStrike" kern="0" cap="none" spc="0" normalizeH="0" baseline="0" noProof="0" dirty="0">
              <a:ln>
                <a:noFill/>
              </a:ln>
              <a:solidFill>
                <a:schemeClr val="bg1"/>
              </a:solidFill>
              <a:effectLst/>
              <a:uLnTx/>
              <a:uFillTx/>
              <a:latin typeface="Meiryo UI" panose="020B0604030504040204" pitchFamily="50" charset="-128"/>
              <a:ea typeface="Meiryo UI"/>
            </a:endParaRPr>
          </a:p>
        </p:txBody>
      </p:sp>
      <p:sp>
        <p:nvSpPr>
          <p:cNvPr id="8" name="テキスト ボックス 7"/>
          <p:cNvSpPr txBox="1"/>
          <p:nvPr/>
        </p:nvSpPr>
        <p:spPr bwMode="auto">
          <a:xfrm>
            <a:off x="448302" y="1408418"/>
            <a:ext cx="9009396" cy="4401205"/>
          </a:xfrm>
          <a:prstGeom prst="rect">
            <a:avLst/>
          </a:prstGeom>
          <a:noFill/>
          <a:ln w="9525" algn="ctr">
            <a:noFill/>
            <a:miter lim="800000"/>
            <a:headEnd/>
            <a:tailEnd/>
          </a:ln>
          <a:effectLst/>
        </p:spPr>
        <p:txBody>
          <a:bodyPr wrap="square" lIns="0" tIns="0" rIns="0" bIns="0" rtlCol="0">
            <a:spAutoFit/>
          </a:bodyPr>
          <a:lstStyle/>
          <a:p>
            <a:pPr>
              <a:spcAft>
                <a:spcPts val="1200"/>
              </a:spcAft>
            </a:pP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5</a:t>
            </a:r>
            <a:r>
              <a:rPr lang="ja-JP" altLang="en-US" sz="1200" dirty="0">
                <a:latin typeface="Meiryo UI" panose="020B0604030504040204" pitchFamily="50" charset="-128"/>
                <a:ea typeface="Meiryo UI" panose="020B0604030504040204" pitchFamily="50" charset="-128"/>
              </a:rPr>
              <a:t>）オープンデータの推進</a:t>
            </a:r>
            <a:endParaRPr lang="en-US" altLang="ja-JP" sz="1200" dirty="0">
              <a:latin typeface="Meiryo UI" panose="020B0604030504040204" pitchFamily="50" charset="-128"/>
              <a:ea typeface="Meiryo UI" panose="020B0604030504040204" pitchFamily="50" charset="-128"/>
            </a:endParaRPr>
          </a:p>
          <a:p>
            <a:r>
              <a:rPr lang="ja-JP" altLang="ja-JP" sz="1200" dirty="0">
                <a:latin typeface="Meiryo UI" panose="020B0604030504040204" pitchFamily="50" charset="-128"/>
                <a:ea typeface="Meiryo UI" panose="020B0604030504040204" pitchFamily="50" charset="-128"/>
              </a:rPr>
              <a:t>（オープンデータ原則）</a:t>
            </a:r>
          </a:p>
          <a:p>
            <a:r>
              <a:rPr lang="ja-JP" altLang="ja-JP" sz="1200" b="0" dirty="0">
                <a:latin typeface="Meiryo UI" panose="020B0604030504040204" pitchFamily="50" charset="-128"/>
                <a:ea typeface="Meiryo UI" panose="020B0604030504040204" pitchFamily="50" charset="-128"/>
              </a:rPr>
              <a:t>基盤となるデータは企業や行政機関の組織内部に留めず広くオープン化することがその活用の始点であり、官民問わず様々なデータがオープン化されることが望ましい。特に基盤となるデータについてはそれを社会全体で活用することが社会全体の効率性向上、新たな社会価値の創出につながることから、各種データは原則としてオープンにするための枠組みの構築、環境整備を図ることとする。</a:t>
            </a:r>
          </a:p>
          <a:p>
            <a:r>
              <a:rPr lang="ja-JP" altLang="ja-JP" sz="1200" b="0" dirty="0">
                <a:latin typeface="Meiryo UI" panose="020B0604030504040204" pitchFamily="50" charset="-128"/>
                <a:ea typeface="Meiryo UI" panose="020B0604030504040204" pitchFamily="50" charset="-128"/>
              </a:rPr>
              <a:t>その際、民間分野のデータの取扱いは企業戦略や営業秘密などの関係もありオープン化するための環境整備を丁寧に行っていく必要がある。一方、行政の保有するデータについては、</a:t>
            </a:r>
            <a:r>
              <a:rPr lang="ja-JP" altLang="ja-JP" sz="1200" dirty="0">
                <a:solidFill>
                  <a:schemeClr val="accent2"/>
                </a:solidFill>
                <a:latin typeface="Meiryo UI" panose="020B0604030504040204" pitchFamily="50" charset="-128"/>
                <a:ea typeface="Meiryo UI" panose="020B0604030504040204" pitchFamily="50" charset="-128"/>
              </a:rPr>
              <a:t>既にオープンデータ基本指針があるが、今後、指針の趣旨・原則の徹底を図る</a:t>
            </a:r>
            <a:r>
              <a:rPr lang="ja-JP" altLang="ja-JP" sz="1200" b="0" dirty="0">
                <a:latin typeface="Meiryo UI" panose="020B0604030504040204" pitchFamily="50" charset="-128"/>
                <a:ea typeface="Meiryo UI" panose="020B0604030504040204" pitchFamily="50" charset="-128"/>
              </a:rPr>
              <a:t>。</a:t>
            </a:r>
          </a:p>
          <a:p>
            <a:r>
              <a:rPr lang="en-US" altLang="ja-JP" sz="1200" b="0" dirty="0">
                <a:latin typeface="Meiryo UI" panose="020B0604030504040204" pitchFamily="50" charset="-128"/>
                <a:ea typeface="Meiryo UI" panose="020B0604030504040204" pitchFamily="50" charset="-128"/>
              </a:rPr>
              <a:t> </a:t>
            </a:r>
            <a:endParaRPr lang="ja-JP" altLang="ja-JP" sz="1200" b="0" dirty="0">
              <a:latin typeface="Meiryo UI" panose="020B0604030504040204" pitchFamily="50" charset="-128"/>
              <a:ea typeface="Meiryo UI" panose="020B0604030504040204" pitchFamily="50" charset="-128"/>
            </a:endParaRPr>
          </a:p>
          <a:p>
            <a:r>
              <a:rPr lang="ja-JP" altLang="ja-JP" sz="1200" dirty="0">
                <a:latin typeface="Meiryo UI" panose="020B0604030504040204" pitchFamily="50" charset="-128"/>
                <a:ea typeface="Meiryo UI" panose="020B0604030504040204" pitchFamily="50" charset="-128"/>
              </a:rPr>
              <a:t>（近年の環境変化と課題）</a:t>
            </a:r>
          </a:p>
          <a:p>
            <a:r>
              <a:rPr lang="ja-JP" altLang="ja-JP" sz="1200" b="0" dirty="0">
                <a:latin typeface="Meiryo UI" panose="020B0604030504040204" pitchFamily="50" charset="-128"/>
                <a:ea typeface="Meiryo UI" panose="020B0604030504040204" pitchFamily="50" charset="-128"/>
              </a:rPr>
              <a:t>データ利活用の役割が急速に増大し、それに伴い経済社会作業構造が変化するなかで、これまでオープンにしてこなかったベース・レジストリやその他の基盤データ等のデータが経済社会活動に与える意義が変化し、社会に</a:t>
            </a:r>
            <a:r>
              <a:rPr lang="ja-JP" altLang="en-US" sz="1200" b="0" dirty="0">
                <a:latin typeface="Meiryo UI" panose="020B0604030504040204" pitchFamily="50" charset="-128"/>
                <a:ea typeface="Meiryo UI" panose="020B0604030504040204" pitchFamily="50" charset="-128"/>
              </a:rPr>
              <a:t>おけるデータに関する考え方も変化してきている。</a:t>
            </a:r>
          </a:p>
          <a:p>
            <a:r>
              <a:rPr lang="ja-JP" altLang="en-US" sz="1200" b="0" dirty="0">
                <a:latin typeface="Meiryo UI" panose="020B0604030504040204" pitchFamily="50" charset="-128"/>
                <a:ea typeface="Meiryo UI" panose="020B0604030504040204" pitchFamily="50" charset="-128"/>
              </a:rPr>
              <a:t>そのため、オープンデータを俯瞰したデータマネジメントやライフサイクルも同様に大きく変えていく必要がある。</a:t>
            </a:r>
          </a:p>
          <a:p>
            <a:r>
              <a:rPr lang="ja-JP" altLang="en-US" sz="1200" b="0" dirty="0">
                <a:latin typeface="Meiryo UI" panose="020B0604030504040204" pitchFamily="50" charset="-128"/>
                <a:ea typeface="Meiryo UI" panose="020B0604030504040204" pitchFamily="50" charset="-128"/>
              </a:rPr>
              <a:t>行政の保有するデータについては、「オープンデータ基本指針」が定められており、オープンデータ・バイ・デザインの推進が謳われるとともに、行政保有データについては原則公開とされ、利活用推進の観点からは機械判読性の要件がオープンデータの定義として存在する。</a:t>
            </a:r>
          </a:p>
          <a:p>
            <a:r>
              <a:rPr lang="ja-JP" altLang="en-US" sz="1200" b="0" dirty="0">
                <a:latin typeface="Meiryo UI" panose="020B0604030504040204" pitchFamily="50" charset="-128"/>
                <a:ea typeface="Meiryo UI" panose="020B0604030504040204" pitchFamily="50" charset="-128"/>
              </a:rPr>
              <a:t>しかしながら、</a:t>
            </a:r>
            <a:r>
              <a:rPr lang="ja-JP" altLang="en-US" sz="1200" dirty="0">
                <a:solidFill>
                  <a:schemeClr val="accent2"/>
                </a:solidFill>
                <a:latin typeface="Meiryo UI" panose="020B0604030504040204" pitchFamily="50" charset="-128"/>
                <a:ea typeface="Meiryo UI" panose="020B0604030504040204" pitchFamily="50" charset="-128"/>
              </a:rPr>
              <a:t>①「原則公開」としか謳っておらず、特にニーズの高いデータであっても具体的な公開内容、方策に係る説明が欠如、②「機械判読性」についても「原則」にとどまり、５つ星を参考にするとの努力義務となっており</a:t>
            </a:r>
            <a:r>
              <a:rPr lang="ja-JP" altLang="en-US" sz="1200" b="0" dirty="0">
                <a:latin typeface="Meiryo UI" panose="020B0604030504040204" pitchFamily="50" charset="-128"/>
                <a:ea typeface="Meiryo UI" panose="020B0604030504040204" pitchFamily="50" charset="-128"/>
              </a:rPr>
              <a:t>、オープンデータが十分に進んでいるとは言えない。</a:t>
            </a:r>
          </a:p>
          <a:p>
            <a:endParaRPr lang="ja-JP" altLang="en-US" sz="1200" b="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（オープンデータ推進の強化）</a:t>
            </a:r>
          </a:p>
          <a:p>
            <a:r>
              <a:rPr lang="ja-JP" altLang="en-US" sz="1200" b="0" dirty="0">
                <a:latin typeface="Meiryo UI" panose="020B0604030504040204" pitchFamily="50" charset="-128"/>
                <a:ea typeface="Meiryo UI" panose="020B0604030504040204" pitchFamily="50" charset="-128"/>
              </a:rPr>
              <a:t>上記の環境変化を踏まえ、オープンデータの推進方針を改めて見直し、まずは機械判読性を強化するため、</a:t>
            </a:r>
            <a:r>
              <a:rPr lang="ja-JP" altLang="en-US" sz="1200" dirty="0">
                <a:solidFill>
                  <a:schemeClr val="accent2"/>
                </a:solidFill>
                <a:latin typeface="Meiryo UI" panose="020B0604030504040204" pitchFamily="50" charset="-128"/>
                <a:ea typeface="Meiryo UI" panose="020B0604030504040204" pitchFamily="50" charset="-128"/>
              </a:rPr>
              <a:t>①公開を推奨するデータ（希少性、有用性、信頼性、リアルタイム性の高いもの）の具体化、②機械判読性原則の強化などの質の見直し（例：構造化データは</a:t>
            </a:r>
            <a:r>
              <a:rPr lang="en-US" altLang="ja-JP" sz="1200" dirty="0">
                <a:solidFill>
                  <a:schemeClr val="accent2"/>
                </a:solidFill>
                <a:latin typeface="Meiryo UI" panose="020B0604030504040204" pitchFamily="50" charset="-128"/>
                <a:ea typeface="Meiryo UI" panose="020B0604030504040204" pitchFamily="50" charset="-128"/>
              </a:rPr>
              <a:t>CSV</a:t>
            </a:r>
            <a:r>
              <a:rPr lang="ja-JP" altLang="en-US" sz="1200" dirty="0">
                <a:solidFill>
                  <a:schemeClr val="accent2"/>
                </a:solidFill>
                <a:latin typeface="Meiryo UI" panose="020B0604030504040204" pitchFamily="50" charset="-128"/>
                <a:ea typeface="Meiryo UI" panose="020B0604030504040204" pitchFamily="50" charset="-128"/>
              </a:rPr>
              <a:t>フォーマット以上で原則公開、非構造化データはメタデータの公開）を内容とするオープンデータ基本指針を</a:t>
            </a:r>
            <a:r>
              <a:rPr lang="en-US" altLang="ja-JP" sz="1200" dirty="0">
                <a:solidFill>
                  <a:schemeClr val="accent2"/>
                </a:solidFill>
                <a:latin typeface="Meiryo UI" panose="020B0604030504040204" pitchFamily="50" charset="-128"/>
                <a:ea typeface="Meiryo UI" panose="020B0604030504040204" pitchFamily="50" charset="-128"/>
              </a:rPr>
              <a:t>2020 </a:t>
            </a:r>
            <a:r>
              <a:rPr lang="ja-JP" altLang="en-US" sz="1200" dirty="0">
                <a:solidFill>
                  <a:schemeClr val="accent2"/>
                </a:solidFill>
                <a:latin typeface="Meiryo UI" panose="020B0604030504040204" pitchFamily="50" charset="-128"/>
                <a:ea typeface="Meiryo UI" panose="020B0604030504040204" pitchFamily="50" charset="-128"/>
              </a:rPr>
              <a:t>年度内に改定する</a:t>
            </a:r>
            <a:r>
              <a:rPr lang="ja-JP" altLang="en-US" sz="1200" b="0" dirty="0">
                <a:latin typeface="Meiryo UI" panose="020B0604030504040204" pitchFamily="50" charset="-128"/>
                <a:ea typeface="Meiryo UI" panose="020B0604030504040204" pitchFamily="50" charset="-128"/>
              </a:rPr>
              <a:t>。</a:t>
            </a:r>
          </a:p>
          <a:p>
            <a:r>
              <a:rPr lang="ja-JP" altLang="en-US" sz="1200" b="0" dirty="0">
                <a:latin typeface="Meiryo UI" panose="020B0604030504040204" pitchFamily="50" charset="-128"/>
                <a:ea typeface="Meiryo UI" panose="020B0604030504040204" pitchFamily="50" charset="-128"/>
              </a:rPr>
              <a:t>さらに、今後デジタル庁が策定する国・地方の情報システム、準公共分野の情報システムの整備方針にオープンデータ・バイ・デザインや機械判読性の強化など基本方針の考え方を反映させるとともに、デジタル庁の関わる情報システム整備の際に、これらが反映されるよう実効性の確保を検討する。</a:t>
            </a:r>
          </a:p>
        </p:txBody>
      </p:sp>
    </p:spTree>
    <p:extLst>
      <p:ext uri="{BB962C8B-B14F-4D97-AF65-F5344CB8AC3E}">
        <p14:creationId xmlns:p14="http://schemas.microsoft.com/office/powerpoint/2010/main" val="2677050713"/>
      </p:ext>
    </p:extLst>
  </p:cSld>
  <p:clrMapOvr>
    <a:masterClrMapping/>
  </p:clrMapOvr>
</p:sld>
</file>

<file path=ppt/theme/theme1.xml><?xml version="1.0" encoding="utf-8"?>
<a:theme xmlns:a="http://schemas.openxmlformats.org/drawingml/2006/main" name="CIO室テンプレート">
  <a:themeElements>
    <a:clrScheme name="KSオリジナル">
      <a:dk1>
        <a:srgbClr val="4D4D4D"/>
      </a:dk1>
      <a:lt1>
        <a:sysClr val="window" lastClr="FFFFFF"/>
      </a:lt1>
      <a:dk2>
        <a:srgbClr val="0071BC"/>
      </a:dk2>
      <a:lt2>
        <a:srgbClr val="EAEAEA"/>
      </a:lt2>
      <a:accent1>
        <a:srgbClr val="E2F1FA"/>
      </a:accent1>
      <a:accent2>
        <a:srgbClr val="FF5050"/>
      </a:accent2>
      <a:accent3>
        <a:srgbClr val="FFE5E5"/>
      </a:accent3>
      <a:accent4>
        <a:srgbClr val="FF9900"/>
      </a:accent4>
      <a:accent5>
        <a:srgbClr val="61882C"/>
      </a:accent5>
      <a:accent6>
        <a:srgbClr val="000000"/>
      </a:accent6>
      <a:hlink>
        <a:srgbClr val="00A0E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75000"/>
          </a:schemeClr>
        </a:solidFill>
        <a:ln>
          <a:noFill/>
        </a:ln>
        <a:effectLst>
          <a:outerShdw blurRad="152400" dist="152400" dir="2700000" algn="tl" rotWithShape="0">
            <a:prstClr val="black">
              <a:alpha val="20000"/>
            </a:prstClr>
          </a:outerShdw>
        </a:effectLst>
      </a:spPr>
      <a:bodyPr lIns="0" tIns="0" rIns="0" bIns="0"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600" i="0" u="none" strike="noStrike" kern="0" cap="none" spc="0" normalizeH="0" baseline="0" noProof="0" dirty="0" smtClean="0">
            <a:ln>
              <a:noFill/>
            </a:ln>
            <a:solidFill>
              <a:schemeClr val="bg1"/>
            </a:solidFill>
            <a:effectLst/>
            <a:uLnTx/>
            <a:uFillTx/>
            <a:latin typeface="Meiryo UI" panose="020B0604030504040204" pitchFamily="50" charset="-128"/>
            <a:ea typeface="Meiryo UI"/>
          </a:defRPr>
        </a:defPPr>
      </a:lstStyle>
      <a:style>
        <a:lnRef idx="1">
          <a:schemeClr val="accent5"/>
        </a:lnRef>
        <a:fillRef idx="2">
          <a:schemeClr val="accent5"/>
        </a:fillRef>
        <a:effectRef idx="1">
          <a:schemeClr val="accent5"/>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effectLst/>
      </a:spPr>
      <a:bodyPr wrap="square" lIns="0" tIns="0" rIns="0" bIns="0" rtlCol="0">
        <a:spAutoFit/>
      </a:bodyPr>
      <a:lstStyle>
        <a:defPPr>
          <a:spcBef>
            <a:spcPts val="0"/>
          </a:spcBef>
          <a:defRPr sz="1600" b="0" dirty="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E8684AFC7BA4E946AF96F6A5CBEE62BB" ma:contentTypeVersion="30" ma:contentTypeDescription="新しいドキュメントを作成します。" ma:contentTypeScope="" ma:versionID="bfffeae6a913b86c4b432987b3c81db3">
  <xsd:schema xmlns:xsd="http://www.w3.org/2001/XMLSchema" xmlns:xs="http://www.w3.org/2001/XMLSchema" xmlns:p="http://schemas.microsoft.com/office/2006/metadata/properties" xmlns:ns1="http://schemas.microsoft.com/sharepoint/v3" xmlns:ns2="89559dea-130d-4237-8e78-1ce7f44b9a24" xmlns:ns3="0e1d05ab-b491-48cc-a1d7-91236226a3a4" targetNamespace="http://schemas.microsoft.com/office/2006/metadata/properties" ma:root="true" ma:fieldsID="37e89b074f2c85b3ae542d6c44733550" ns1:_="" ns2:_="" ns3:_="">
    <xsd:import namespace="http://schemas.microsoft.com/sharepoint/v3"/>
    <xsd:import namespace="89559dea-130d-4237-8e78-1ce7f44b9a24"/>
    <xsd:import namespace="0e1d05ab-b491-48cc-a1d7-91236226a3a4"/>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1:_ip_UnifiedCompliancePolicyProperties" minOccurs="0"/>
                <xsd:element ref="ns1:_ip_UnifiedCompliancePolicyUIAction" minOccurs="0"/>
                <xsd:element ref="ns3:MediaServiceLocation" minOccurs="0"/>
                <xsd:element ref="ns2:SharedWithUsers" minOccurs="0"/>
                <xsd:element ref="ns2:SharedWithDetails" minOccurs="0"/>
                <xsd:element ref="ns3:d1ca" minOccurs="0"/>
                <xsd:element ref="ns3: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統合コンプライアンス ポリシーのプロパティ" ma:hidden="true" ma:internalName="_ip_UnifiedCompliancePolicyProperties">
      <xsd:simpleType>
        <xsd:restriction base="dms:Note"/>
      </xsd:simpleType>
    </xsd:element>
    <xsd:element name="_ip_UnifiedCompliancePolicyUIAction" ma:index="21"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559dea-130d-4237-8e78-1ce7f44b9a24" elementFormDefault="qualified">
    <xsd:import namespace="http://schemas.microsoft.com/office/2006/documentManagement/types"/>
    <xsd:import namespace="http://schemas.microsoft.com/office/infopath/2007/PartnerControls"/>
    <xsd:element name="_dlc_DocId" ma:index="8" nillable="true" ma:displayName="ドキュメント ID 値" ma:description="このアイテムに割り当てられているドキュメント ID の値です。" ma:internalName="_dlc_DocId" ma:readOnly="true">
      <xsd:simpleType>
        <xsd:restriction base="dms:Text"/>
      </xsd:simpleType>
    </xsd:element>
    <xsd:element name="_dlc_DocIdUrl" ma:index="9" nillable="true" ma:displayName="ドキュメントID:" ma:description="このドキュメントへの常時接続リンクです。"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ID を保持" ma:description="追加時に ID を保持します。" ma:hidden="true" ma:internalName="_dlc_DocIdPersistId" ma:readOnly="true">
      <xsd:simpleType>
        <xsd:restriction base="dms:Boolean"/>
      </xsd:simpleType>
    </xsd:element>
    <xsd:element name="SharedWithUsers" ma:index="23"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共有相手の詳細情報"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e1d05ab-b491-48cc-a1d7-91236226a3a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d1ca" ma:index="25" nillable="true" ma:displayName="数値" ma:internalName="d1ca">
      <xsd:simpleType>
        <xsd:restriction base="dms:Number"/>
      </xsd:simpleType>
    </xsd:element>
    <xsd:element name="_Flow_SignoffStatus" ma:index="26" nillable="true" ma:displayName="承認の状態" ma:internalName="_x627f__x8a8d__x306e__x72b6__x614b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89559dea-130d-4237-8e78-1ce7f44b9a24">DIGI-808455956-2770609</_dlc_DocId>
    <_dlc_DocIdUrl xmlns="89559dea-130d-4237-8e78-1ce7f44b9a24">
      <Url>https://digitalgojp.sharepoint.com/sites/digi_portal/_layouts/15/DocIdRedir.aspx?ID=DIGI-808455956-2770609</Url>
      <Description>DIGI-808455956-2770609</Description>
    </_dlc_DocIdUrl>
    <_ip_UnifiedCompliancePolicyUIAction xmlns="http://schemas.microsoft.com/sharepoint/v3">0</_ip_UnifiedCompliancePolicyUIAction>
    <_ip_UnifiedCompliancePolicyProperties xmlns="http://schemas.microsoft.com/sharepoint/v3" xsi:nil="true"/>
    <d1ca xmlns="0e1d05ab-b491-48cc-a1d7-91236226a3a4" xsi:nil="true"/>
    <_Flow_SignoffStatus xmlns="0e1d05ab-b491-48cc-a1d7-91236226a3a4"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5285C6-936A-4F40-8758-A28F5B42CD80}">
  <ds:schemaRefs>
    <ds:schemaRef ds:uri="http://schemas.microsoft.com/sharepoint/events"/>
  </ds:schemaRefs>
</ds:datastoreItem>
</file>

<file path=customXml/itemProps2.xml><?xml version="1.0" encoding="utf-8"?>
<ds:datastoreItem xmlns:ds="http://schemas.openxmlformats.org/officeDocument/2006/customXml" ds:itemID="{F9E77F6A-CBE4-4A14-AC89-894E6293D1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9559dea-130d-4237-8e78-1ce7f44b9a24"/>
    <ds:schemaRef ds:uri="0e1d05ab-b491-48cc-a1d7-91236226a3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68C70D-98B2-4CE4-ABC2-A8B5A72A6E8D}">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0e1d05ab-b491-48cc-a1d7-91236226a3a4"/>
    <ds:schemaRef ds:uri="http://schemas.microsoft.com/office/2006/documentManagement/types"/>
    <ds:schemaRef ds:uri="http://schemas.microsoft.com/office/infopath/2007/PartnerControls"/>
    <ds:schemaRef ds:uri="89559dea-130d-4237-8e78-1ce7f44b9a24"/>
    <ds:schemaRef ds:uri="http://www.w3.org/XML/1998/namespace"/>
    <ds:schemaRef ds:uri="http://purl.org/dc/dcmitype/"/>
  </ds:schemaRefs>
</ds:datastoreItem>
</file>

<file path=customXml/itemProps4.xml><?xml version="1.0" encoding="utf-8"?>
<ds:datastoreItem xmlns:ds="http://schemas.openxmlformats.org/officeDocument/2006/customXml" ds:itemID="{D25CF10F-A720-4CF9-A1DD-CE9336BED5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CIO室テンプレート</Template>
  <TotalTime>0</TotalTime>
  <Words>1909</Words>
  <Application>Microsoft Office PowerPoint</Application>
  <PresentationFormat>A4 210 x 297 mm</PresentationFormat>
  <Paragraphs>62</Paragraphs>
  <Slides>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Meiryo UI</vt:lpstr>
      <vt:lpstr>メイリオ</vt:lpstr>
      <vt:lpstr>Arial</vt:lpstr>
      <vt:lpstr>Calibri</vt:lpstr>
      <vt:lpstr>Century Gothic</vt:lpstr>
      <vt:lpstr>Wingdings</vt:lpstr>
      <vt:lpstr>CIO室テンプレート</vt:lpstr>
      <vt:lpstr>オープンデータ基本指針の改正内容について</vt:lpstr>
      <vt:lpstr>1. オープンデータ基本指針の改正について</vt:lpstr>
      <vt:lpstr>２. オープンデータ基本指針の改正ポイント①</vt:lpstr>
      <vt:lpstr>3. オープンデータ基本指針の改正ポイント②</vt:lpstr>
      <vt:lpstr>《参考》　データ戦略タスクフォース第一次とりまとめ（オープンデータ基本指針改正関連の記述を抜粋）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オープンデータ基本指針の改定案と 改定後の方策について</dc:title>
  <dc:creator/>
  <cp:lastModifiedBy/>
  <cp:revision>73</cp:revision>
  <dcterms:created xsi:type="dcterms:W3CDTF">2017-02-15T08:43:00Z</dcterms:created>
  <dcterms:modified xsi:type="dcterms:W3CDTF">2021-03-16T05:46:52Z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0x010100E8684AFC7BA4E946AF96F6A5CBEE62BB</vt:lpwstr>
  </property>
  <property fmtid="{D5CDD505-2E9C-101B-9397-08002B2CF9AE}" pid="3" name="_dlc_DocIdItemGuid">
    <vt:lpwstr>61d9a149-9bb1-4c6d-8af7-0928fab661a0</vt:lpwstr>
  </property>
</Properties>
</file>