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4" r:id="rId4"/>
    <p:sldId id="265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5D4B2-C835-EDBC-D98A-B23B708E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88607-BE6A-B95F-775C-3F8CA666D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E9083-0DF7-3408-0B64-5ED3C1A6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0B8EF-8D7C-C74F-6DE8-1B6981EB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4D211-EE08-46C3-192D-314BD54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0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838D9-A235-BFDA-72C9-16303D0D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0EDF9-3DCD-B438-3EAC-B67FA2AB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FB5E2-7286-4898-8C36-2C949DC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3B7FA-97AA-2E18-A38D-16A027C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CB44F-3418-1C59-2BF4-DFE2223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B3C0DB-7963-F8DB-ACBF-DCA31B70C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7CDDBB-6F7A-26B3-BC8F-F232895B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224D-7CAE-2C2B-0ABD-90CB623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B7960-A4CA-284E-F7B8-3610186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B62DC-AACE-FDFF-1611-C8E038FB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4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B9B73-422A-58EE-9658-CBF50E37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5EFC7-B55C-6F2F-2316-7D8812C9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D753D-27A7-AA1A-1C9C-E64E8B9D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A8EAA-4BAA-DB1E-6C71-DEF0B35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B223C-BB25-48B7-C8B1-C03012E5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3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C23B5-9CE8-A3AE-B39D-4D17DF1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6F1A4A-54D8-94DA-50D2-6C9900E3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194A3-011D-C2E6-E9C7-B6C70211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1BB15-D06E-E791-2CA2-99C8FE49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49B1D-3E4C-52A4-1174-C5D1F30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3D91-E357-BDDB-841D-E177343B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E0970-9CB4-5784-0B66-135BC93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AC9194-D890-723C-3CF0-99BD2D7B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633DC0-820F-73DB-F803-5C2CC440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8E3CF-E940-C5B4-F846-66CB295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5CBA4-BFC5-4630-F8B5-6838C48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9292D-8437-52A0-E0A6-94DFC5F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D4F2B-17C4-C5C2-609D-2DC359DC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93CC2-299B-F8F5-1DB8-504AD0EE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C78B9-D569-845C-30CA-915865E40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755145-D018-F90B-3289-0109875D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95B01-247F-D0BC-3C76-D4F4866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9011E-8ABC-7982-4B03-FD1C5366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C6AA7B-584D-CED4-03E9-4FD360C1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6C420-AFED-B160-A3E7-AC70B1EB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9222E0-0106-B68C-D1F3-20153032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5E520-BC7F-0CB3-BE69-4EF1902D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5E182-7C13-A45B-BD78-44F7B92F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107162-264F-F266-B905-06DB522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78CC0-D2C0-8AC8-4B6E-0AB35D8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89CC37-B76B-D47E-5F37-0CBCB3E8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4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234A-2BED-08BC-C595-4A0D02D4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9BEE2-B0B2-2F34-2AAF-AFA7D59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9B462-1E3A-D238-4CE2-D1E15F5D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866AA-0C78-8437-55B6-E5809A0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21DAE-9026-C714-6A84-480E8E4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0B98F7-96E0-AD7E-D13C-19EF53F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01E14-847E-882B-1588-4997DD79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7DEFF4-2FC8-46F9-D93C-D4DBE99AF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A7820-EE30-C582-50BC-AE7AD399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3D393-61FD-8CA7-6E1E-09D0E690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CA899-952C-2151-D40C-63FE921E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4DF99-6FB5-97A0-B2D5-16AA1AC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E2E36-4AB4-D85A-1920-0AD3DE44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6D1E8F-6BDF-F873-2E27-C1A49C74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1BA47-BCC0-7B93-1C1E-F6AE4C83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B270-217E-4582-8686-84909A824CF5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BA744-03F8-8BD4-2ECB-473CAC4F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B467F-BD13-5FFE-4005-0FC924F3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706B-0EB2-766C-3F44-104BF6A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 Test </a:t>
            </a:r>
            <a:r>
              <a:rPr lang="en-US" altLang="ja-JP" sz="4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Brnch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Board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E5629-1D8E-F59E-8E83-4EEC0F1B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用のモニターシールルドです</a:t>
            </a:r>
          </a:p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を使用しない場合でもモニター用として使えます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回路図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信号対応表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ベーア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基板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</a:t>
            </a:r>
          </a:p>
        </p:txBody>
      </p:sp>
    </p:spTree>
    <p:extLst>
      <p:ext uri="{BB962C8B-B14F-4D97-AF65-F5344CB8AC3E}">
        <p14:creationId xmlns:p14="http://schemas.microsoft.com/office/powerpoint/2010/main" val="423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B86F5617-48E2-876F-0E4E-630FFBB5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79" y="731037"/>
            <a:ext cx="8271121" cy="570145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DE0C06-BA6A-51A2-77D3-C10B97300888}"/>
              </a:ext>
            </a:extLst>
          </p:cNvPr>
          <p:cNvSpPr txBox="1"/>
          <p:nvPr/>
        </p:nvSpPr>
        <p:spPr>
          <a:xfrm>
            <a:off x="1368179" y="215961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回路図</a:t>
            </a:r>
          </a:p>
        </p:txBody>
      </p:sp>
    </p:spTree>
    <p:extLst>
      <p:ext uri="{BB962C8B-B14F-4D97-AF65-F5344CB8AC3E}">
        <p14:creationId xmlns:p14="http://schemas.microsoft.com/office/powerpoint/2010/main" val="3932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038F6D43-598B-D521-1888-1FD8C093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4635"/>
              </p:ext>
            </p:extLst>
          </p:nvPr>
        </p:nvGraphicFramePr>
        <p:xfrm>
          <a:off x="2035175" y="1602887"/>
          <a:ext cx="27495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%IX0.4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807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5F6E558-82CA-0DAB-6474-43A932DC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24238"/>
              </p:ext>
            </p:extLst>
          </p:nvPr>
        </p:nvGraphicFramePr>
        <p:xfrm>
          <a:off x="2035175" y="3851980"/>
          <a:ext cx="27408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81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37389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%QX0.3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1" name="表 9">
            <a:extLst>
              <a:ext uri="{FF2B5EF4-FFF2-40B4-BE49-F238E27FC236}">
                <a16:creationId xmlns:a16="http://schemas.microsoft.com/office/drawing/2014/main" id="{F609BDAE-D7E7-6F4C-023E-6C720115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8429"/>
              </p:ext>
            </p:extLst>
          </p:nvPr>
        </p:nvGraphicFramePr>
        <p:xfrm>
          <a:off x="6858845" y="1602887"/>
          <a:ext cx="27495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62269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50986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1C7B742-24D7-E678-1992-EBCB8D1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34734"/>
              </p:ext>
            </p:extLst>
          </p:nvPr>
        </p:nvGraphicFramePr>
        <p:xfrm>
          <a:off x="6850543" y="4096781"/>
          <a:ext cx="27495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124911-B02A-28E3-462F-5BBA41254ED1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信号表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DC11C-B4A1-3123-F38E-8C383B65B721}"/>
              </a:ext>
            </a:extLst>
          </p:cNvPr>
          <p:cNvSpPr txBox="1"/>
          <p:nvPr/>
        </p:nvSpPr>
        <p:spPr>
          <a:xfrm>
            <a:off x="1965382" y="136088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3A4C22-C8FB-B471-5B78-D1AD26AF0BA1}"/>
              </a:ext>
            </a:extLst>
          </p:cNvPr>
          <p:cNvSpPr txBox="1"/>
          <p:nvPr/>
        </p:nvSpPr>
        <p:spPr>
          <a:xfrm>
            <a:off x="1965382" y="355750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6FA4EE-E89E-F12E-9A31-1A0C922777EE}"/>
              </a:ext>
            </a:extLst>
          </p:cNvPr>
          <p:cNvSpPr txBox="1"/>
          <p:nvPr/>
        </p:nvSpPr>
        <p:spPr>
          <a:xfrm>
            <a:off x="6761642" y="139254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B5A87-90A1-596B-A904-FCD93E0BAC57}"/>
              </a:ext>
            </a:extLst>
          </p:cNvPr>
          <p:cNvSpPr txBox="1"/>
          <p:nvPr/>
        </p:nvSpPr>
        <p:spPr>
          <a:xfrm>
            <a:off x="6761642" y="385198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00E619B-7D38-C766-17B1-65340011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2" y="922152"/>
            <a:ext cx="6852768" cy="53929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AEEFD7-B49A-3FF1-92A8-6877F2D71E6B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ベーア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基板</a:t>
            </a:r>
          </a:p>
        </p:txBody>
      </p:sp>
    </p:spTree>
    <p:extLst>
      <p:ext uri="{BB962C8B-B14F-4D97-AF65-F5344CB8AC3E}">
        <p14:creationId xmlns:p14="http://schemas.microsoft.com/office/powerpoint/2010/main" val="25110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679445-DA39-D960-1E42-BF354D8A39A4}"/>
              </a:ext>
            </a:extLst>
          </p:cNvPr>
          <p:cNvSpPr txBox="1"/>
          <p:nvPr/>
        </p:nvSpPr>
        <p:spPr>
          <a:xfrm>
            <a:off x="2209867" y="5845632"/>
            <a:ext cx="383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半固定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VR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はこちらのつまみ付きタイプを使用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93CDB-29C6-C5DC-A090-9BCD3BCE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1" y="5465344"/>
            <a:ext cx="1424468" cy="10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5C2FFC-8B36-E13A-602F-82E5585AF665}"/>
              </a:ext>
            </a:extLst>
          </p:cNvPr>
          <p:cNvSpPr txBox="1"/>
          <p:nvPr/>
        </p:nvSpPr>
        <p:spPr>
          <a:xfrm>
            <a:off x="714676" y="4925375"/>
            <a:ext cx="437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実際の部品は要ろや形状が異なる場合があります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06164E-467D-BEA2-8EA5-221800DE6A4A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778118B-EFD3-7231-C2B1-B32925B6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65" y="864419"/>
            <a:ext cx="5004796" cy="387081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E1BB76-CA2A-E921-1378-64799CC8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1" y="864419"/>
            <a:ext cx="4958528" cy="38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150</Words>
  <Application>Microsoft Office PowerPoint</Application>
  <PresentationFormat>ワイド画面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Open PLC Arduino UNO Test Brnch Board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Spresense OpenPLC</dc:title>
  <dc:creator>上野 和昭</dc:creator>
  <cp:lastModifiedBy>上野 和昭</cp:lastModifiedBy>
  <cp:revision>35</cp:revision>
  <dcterms:created xsi:type="dcterms:W3CDTF">2022-11-11T23:37:58Z</dcterms:created>
  <dcterms:modified xsi:type="dcterms:W3CDTF">2023-01-15T03:23:13Z</dcterms:modified>
</cp:coreProperties>
</file>