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5D4B2-C835-EDBC-D98A-B23B708E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88607-BE6A-B95F-775C-3F8CA666D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E9083-0DF7-3408-0B64-5ED3C1A6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0B8EF-8D7C-C74F-6DE8-1B6981EB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4D211-EE08-46C3-192D-314BD54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0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838D9-A235-BFDA-72C9-16303D0D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0EDF9-3DCD-B438-3EAC-B67FA2AB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FB5E2-7286-4898-8C36-2C949DC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3B7FA-97AA-2E18-A38D-16A027C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CB44F-3418-1C59-2BF4-DFE2223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B3C0DB-7963-F8DB-ACBF-DCA31B70C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7CDDBB-6F7A-26B3-BC8F-F232895B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224D-7CAE-2C2B-0ABD-90CB623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B7960-A4CA-284E-F7B8-3610186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B62DC-AACE-FDFF-1611-C8E038FB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4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B9B73-422A-58EE-9658-CBF50E37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5EFC7-B55C-6F2F-2316-7D8812C9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D753D-27A7-AA1A-1C9C-E64E8B9D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A8EAA-4BAA-DB1E-6C71-DEF0B35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B223C-BB25-48B7-C8B1-C03012E5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3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C23B5-9CE8-A3AE-B39D-4D17DF1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6F1A4A-54D8-94DA-50D2-6C9900E3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194A3-011D-C2E6-E9C7-B6C70211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1BB15-D06E-E791-2CA2-99C8FE49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49B1D-3E4C-52A4-1174-C5D1F30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3D91-E357-BDDB-841D-E177343B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E0970-9CB4-5784-0B66-135BC93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AC9194-D890-723C-3CF0-99BD2D7B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633DC0-820F-73DB-F803-5C2CC440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8E3CF-E940-C5B4-F846-66CB295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5CBA4-BFC5-4630-F8B5-6838C48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9292D-8437-52A0-E0A6-94DFC5F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D4F2B-17C4-C5C2-609D-2DC359DC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93CC2-299B-F8F5-1DB8-504AD0EE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C78B9-D569-845C-30CA-915865E40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755145-D018-F90B-3289-0109875D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95B01-247F-D0BC-3C76-D4F4866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9011E-8ABC-7982-4B03-FD1C5366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C6AA7B-584D-CED4-03E9-4FD360C1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6C420-AFED-B160-A3E7-AC70B1EB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9222E0-0106-B68C-D1F3-20153032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5E520-BC7F-0CB3-BE69-4EF1902D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5E182-7C13-A45B-BD78-44F7B92F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107162-264F-F266-B905-06DB522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78CC0-D2C0-8AC8-4B6E-0AB35D8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89CC37-B76B-D47E-5F37-0CBCB3E8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4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234A-2BED-08BC-C595-4A0D02D4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9BEE2-B0B2-2F34-2AAF-AFA7D59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9B462-1E3A-D238-4CE2-D1E15F5D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866AA-0C78-8437-55B6-E5809A0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21DAE-9026-C714-6A84-480E8E4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0B98F7-96E0-AD7E-D13C-19EF53F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01E14-847E-882B-1588-4997DD79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7DEFF4-2FC8-46F9-D93C-D4DBE99AF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A7820-EE30-C582-50BC-AE7AD399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3D393-61FD-8CA7-6E1E-09D0E690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CA899-952C-2151-D40C-63FE921E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4DF99-6FB5-97A0-B2D5-16AA1AC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E2E36-4AB4-D85A-1920-0AD3DE44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6D1E8F-6BDF-F873-2E27-C1A49C74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1BA47-BCC0-7B93-1C1E-F6AE4C83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B270-217E-4582-8686-84909A824CF5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BA744-03F8-8BD4-2ECB-473CAC4F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B467F-BD13-5FFE-4005-0FC924F3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ony.com/develop/spresense/docs/arduino_set_up_j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ony.com/develop/spresense/docs/arduino_set_up_e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DECA8-75EA-15C0-6DCA-943625E4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659"/>
            <a:ext cx="9144000" cy="1185863"/>
          </a:xfrm>
        </p:spPr>
        <p:txBody>
          <a:bodyPr/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Spresense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OpenPLC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DE9B44-BCD3-16C1-BB12-B22FBEE0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220"/>
            <a:ext cx="9144000" cy="830580"/>
          </a:xfrm>
        </p:spPr>
        <p:txBody>
          <a:bodyPr>
            <a:normAutofit/>
          </a:bodyPr>
          <a:lstStyle/>
          <a:p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Next Step LLC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92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8E857-8A3B-CCA1-F008-B299F5C1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717550"/>
            <a:ext cx="8128000" cy="54229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ACE86E-87EA-F23A-7FEC-EC5A20980379}"/>
              </a:ext>
            </a:extLst>
          </p:cNvPr>
          <p:cNvSpPr txBox="1"/>
          <p:nvPr/>
        </p:nvSpPr>
        <p:spPr>
          <a:xfrm>
            <a:off x="314325" y="114300"/>
            <a:ext cx="346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Spresense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Extension board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4BEC52-3A60-060C-B96C-F49A18661F8E}"/>
              </a:ext>
            </a:extLst>
          </p:cNvPr>
          <p:cNvSpPr txBox="1"/>
          <p:nvPr/>
        </p:nvSpPr>
        <p:spPr>
          <a:xfrm>
            <a:off x="8442326" y="777647"/>
            <a:ext cx="331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 err="1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Spresense</a:t>
            </a:r>
            <a:r>
              <a:rPr lang="en-US" altLang="ja-JP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Arduino setup</a:t>
            </a:r>
            <a:br>
              <a:rPr lang="en-US" altLang="ja-JP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こちらを参照</a:t>
            </a:r>
            <a:r>
              <a:rPr lang="en-US" altLang="ja-JP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(</a:t>
            </a:r>
            <a:r>
              <a:rPr lang="ja-JP" altLang="en-US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日本語</a:t>
            </a:r>
            <a:r>
              <a:rPr lang="en-US" altLang="ja-JP" b="0" i="0" dirty="0">
                <a:solidFill>
                  <a:srgbClr val="21253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)</a:t>
            </a:r>
            <a:endParaRPr lang="en-US" altLang="ja-JP" b="0" i="0" dirty="0">
              <a:solidFill>
                <a:srgbClr val="21253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See here(EN)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038F6D43-598B-D521-1888-1FD8C0933ACD}"/>
              </a:ext>
            </a:extLst>
          </p:cNvPr>
          <p:cNvGraphicFramePr>
            <a:graphicFrameLocks noGrp="1"/>
          </p:cNvGraphicFramePr>
          <p:nvPr/>
        </p:nvGraphicFramePr>
        <p:xfrm>
          <a:off x="1098551" y="652991"/>
          <a:ext cx="27495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807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5F6E558-82CA-0DAB-6474-43A932DC1DF9}"/>
              </a:ext>
            </a:extLst>
          </p:cNvPr>
          <p:cNvGraphicFramePr>
            <a:graphicFrameLocks noGrp="1"/>
          </p:cNvGraphicFramePr>
          <p:nvPr/>
        </p:nvGraphicFramePr>
        <p:xfrm>
          <a:off x="1098551" y="2297006"/>
          <a:ext cx="274955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1" name="表 9">
            <a:extLst>
              <a:ext uri="{FF2B5EF4-FFF2-40B4-BE49-F238E27FC236}">
                <a16:creationId xmlns:a16="http://schemas.microsoft.com/office/drawing/2014/main" id="{F609BDAE-D7E7-6F4C-023E-6C7201157049}"/>
              </a:ext>
            </a:extLst>
          </p:cNvPr>
          <p:cNvGraphicFramePr>
            <a:graphicFrameLocks noGrp="1"/>
          </p:cNvGraphicFramePr>
          <p:nvPr/>
        </p:nvGraphicFramePr>
        <p:xfrm>
          <a:off x="1098551" y="3727661"/>
          <a:ext cx="274955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62269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50986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1C7B742-24D7-E678-1992-EBCB8D1F4944}"/>
              </a:ext>
            </a:extLst>
          </p:cNvPr>
          <p:cNvGraphicFramePr>
            <a:graphicFrameLocks noGrp="1"/>
          </p:cNvGraphicFramePr>
          <p:nvPr/>
        </p:nvGraphicFramePr>
        <p:xfrm>
          <a:off x="1098551" y="5578897"/>
          <a:ext cx="2749550" cy="95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238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238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38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238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124911-B02A-28E3-462F-5BBA41254ED1}"/>
              </a:ext>
            </a:extLst>
          </p:cNvPr>
          <p:cNvSpPr txBox="1"/>
          <p:nvPr/>
        </p:nvSpPr>
        <p:spPr>
          <a:xfrm>
            <a:off x="314325" y="114300"/>
            <a:ext cx="1971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DC11C-B4A1-3123-F38E-8C383B65B721}"/>
              </a:ext>
            </a:extLst>
          </p:cNvPr>
          <p:cNvSpPr txBox="1"/>
          <p:nvPr/>
        </p:nvSpPr>
        <p:spPr>
          <a:xfrm>
            <a:off x="1009650" y="42957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Digital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3A4C22-C8FB-B471-5B78-D1AD26AF0BA1}"/>
              </a:ext>
            </a:extLst>
          </p:cNvPr>
          <p:cNvSpPr txBox="1"/>
          <p:nvPr/>
        </p:nvSpPr>
        <p:spPr>
          <a:xfrm>
            <a:off x="1009650" y="2078615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6FA4EE-E89E-F12E-9A31-1A0C922777EE}"/>
              </a:ext>
            </a:extLst>
          </p:cNvPr>
          <p:cNvSpPr txBox="1"/>
          <p:nvPr/>
        </p:nvSpPr>
        <p:spPr>
          <a:xfrm>
            <a:off x="1009650" y="3494195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B5A87-90A1-596B-A904-FCD93E0BAC57}"/>
              </a:ext>
            </a:extLst>
          </p:cNvPr>
          <p:cNvSpPr txBox="1"/>
          <p:nvPr/>
        </p:nvSpPr>
        <p:spPr>
          <a:xfrm>
            <a:off x="1009650" y="5334096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8" name="表 9">
            <a:extLst>
              <a:ext uri="{FF2B5EF4-FFF2-40B4-BE49-F238E27FC236}">
                <a16:creationId xmlns:a16="http://schemas.microsoft.com/office/drawing/2014/main" id="{CAEB6821-A4E2-4D40-73FB-80D7C5DF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67446"/>
              </p:ext>
            </p:extLst>
          </p:nvPr>
        </p:nvGraphicFramePr>
        <p:xfrm>
          <a:off x="7146467" y="652991"/>
          <a:ext cx="27495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8070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9B58B52-A20B-86F9-DC89-DB22185EF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52967"/>
              </p:ext>
            </p:extLst>
          </p:nvPr>
        </p:nvGraphicFramePr>
        <p:xfrm>
          <a:off x="7146467" y="2180462"/>
          <a:ext cx="27495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1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99232"/>
                  </a:ext>
                </a:extLst>
              </a:tr>
              <a:tr h="157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20" name="表 9">
            <a:extLst>
              <a:ext uri="{FF2B5EF4-FFF2-40B4-BE49-F238E27FC236}">
                <a16:creationId xmlns:a16="http://schemas.microsoft.com/office/drawing/2014/main" id="{53B15AC2-006C-7A6B-1A22-F8A39CDE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69391"/>
              </p:ext>
            </p:extLst>
          </p:nvPr>
        </p:nvGraphicFramePr>
        <p:xfrm>
          <a:off x="7146467" y="3727661"/>
          <a:ext cx="274955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62269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50986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%IW4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C5E06BC3-B2D0-9925-C6CC-358462894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1094"/>
              </p:ext>
            </p:extLst>
          </p:nvPr>
        </p:nvGraphicFramePr>
        <p:xfrm>
          <a:off x="7146467" y="5465982"/>
          <a:ext cx="274955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71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71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%QW0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71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%QW1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71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  <a:tr h="171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%QW3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61770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A7227F-B44C-0F32-1A7D-A7FF8746367A}"/>
              </a:ext>
            </a:extLst>
          </p:cNvPr>
          <p:cNvSpPr txBox="1"/>
          <p:nvPr/>
        </p:nvSpPr>
        <p:spPr>
          <a:xfrm>
            <a:off x="7057566" y="106164"/>
            <a:ext cx="3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Spresense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Extension board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0603B5-7987-7487-A14F-B61F82A8988B}"/>
              </a:ext>
            </a:extLst>
          </p:cNvPr>
          <p:cNvSpPr txBox="1"/>
          <p:nvPr/>
        </p:nvSpPr>
        <p:spPr>
          <a:xfrm>
            <a:off x="7057566" y="42957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Digital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63908D-62E5-FED6-0ED4-88CDBF31F969}"/>
              </a:ext>
            </a:extLst>
          </p:cNvPr>
          <p:cNvSpPr txBox="1"/>
          <p:nvPr/>
        </p:nvSpPr>
        <p:spPr>
          <a:xfrm>
            <a:off x="7057566" y="196207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5762B3-1108-4A44-A120-B63692F07DEC}"/>
              </a:ext>
            </a:extLst>
          </p:cNvPr>
          <p:cNvSpPr txBox="1"/>
          <p:nvPr/>
        </p:nvSpPr>
        <p:spPr>
          <a:xfrm>
            <a:off x="7057566" y="3494195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8770E1-8263-0AA7-8216-51E1C09DA4C5}"/>
              </a:ext>
            </a:extLst>
          </p:cNvPr>
          <p:cNvSpPr txBox="1"/>
          <p:nvPr/>
        </p:nvSpPr>
        <p:spPr>
          <a:xfrm>
            <a:off x="7057566" y="522118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27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200</Words>
  <Application>Microsoft Office PowerPoint</Application>
  <PresentationFormat>ワイド画面</PresentationFormat>
  <Paragraphs>107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Spresense OpenPLC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Spresense OpenPLC</dc:title>
  <dc:creator>上野 和昭</dc:creator>
  <cp:lastModifiedBy>上野 和昭</cp:lastModifiedBy>
  <cp:revision>7</cp:revision>
  <dcterms:created xsi:type="dcterms:W3CDTF">2022-11-11T23:37:58Z</dcterms:created>
  <dcterms:modified xsi:type="dcterms:W3CDTF">2023-01-13T06:23:30Z</dcterms:modified>
</cp:coreProperties>
</file>