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129" autoAdjust="0"/>
    <p:restoredTop sz="94680" autoAdjust="0"/>
  </p:normalViewPr>
  <p:slideViewPr>
    <p:cSldViewPr snapToGrid="0">
      <p:cViewPr varScale="1">
        <p:scale>
          <a:sx n="93" d="100"/>
          <a:sy n="93" d="100"/>
        </p:scale>
        <p:origin x="96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039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63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0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525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40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54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58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29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0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29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37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B538-6BC4-4578-9CB8-92B143FA7DF5}" type="datetimeFigureOut">
              <a:rPr lang="en-AU" smtClean="0"/>
              <a:t>6/06/2015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19AD-6451-4CC2-81C0-F6148B1B4C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66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51" y="524201"/>
            <a:ext cx="8168407" cy="558217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121759" y="799119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541555" y="669579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12" name="Rounded Rectangle 11"/>
          <p:cNvSpPr/>
          <p:nvPr/>
        </p:nvSpPr>
        <p:spPr>
          <a:xfrm>
            <a:off x="8102169" y="669579"/>
            <a:ext cx="716280" cy="25908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AU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121759" y="1093034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41555" y="963494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8102169" y="963494"/>
            <a:ext cx="71628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RA0</a:t>
            </a:r>
            <a:endParaRPr lang="en-AU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127202" y="1381506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546998" y="1251966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8107612" y="1251966"/>
            <a:ext cx="71628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RA1</a:t>
            </a:r>
            <a:endParaRPr lang="en-AU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21759" y="1671718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541555" y="1542178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8102169" y="1542178"/>
            <a:ext cx="71628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RA2</a:t>
            </a:r>
            <a:endParaRPr lang="en-AU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121759" y="1964215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541555" y="1834675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8102169" y="1834675"/>
            <a:ext cx="71628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RA3</a:t>
            </a:r>
            <a:endParaRPr lang="en-AU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121759" y="2254642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541555" y="2125102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AU" dirty="0"/>
          </a:p>
        </p:txBody>
      </p:sp>
      <p:sp>
        <p:nvSpPr>
          <p:cNvPr id="30" name="Rounded Rectangle 29"/>
          <p:cNvSpPr/>
          <p:nvPr/>
        </p:nvSpPr>
        <p:spPr>
          <a:xfrm>
            <a:off x="8102169" y="2125102"/>
            <a:ext cx="71628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RA4</a:t>
            </a:r>
            <a:endParaRPr lang="en-AU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121759" y="2548986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541555" y="2419446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AU" dirty="0"/>
          </a:p>
        </p:txBody>
      </p:sp>
      <p:sp>
        <p:nvSpPr>
          <p:cNvPr id="34" name="Rounded Rectangle 33"/>
          <p:cNvSpPr/>
          <p:nvPr/>
        </p:nvSpPr>
        <p:spPr>
          <a:xfrm>
            <a:off x="8102169" y="2419446"/>
            <a:ext cx="71628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RA5</a:t>
            </a:r>
            <a:endParaRPr lang="en-AU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121759" y="2835388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541555" y="2705848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AU" dirty="0"/>
          </a:p>
        </p:txBody>
      </p:sp>
      <p:sp>
        <p:nvSpPr>
          <p:cNvPr id="38" name="Rounded Rectangle 37"/>
          <p:cNvSpPr/>
          <p:nvPr/>
        </p:nvSpPr>
        <p:spPr>
          <a:xfrm>
            <a:off x="8102169" y="2705848"/>
            <a:ext cx="71628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RA6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121759" y="3124060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541555" y="2994520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AU" dirty="0"/>
          </a:p>
        </p:txBody>
      </p:sp>
      <p:sp>
        <p:nvSpPr>
          <p:cNvPr id="42" name="Rounded Rectangle 41"/>
          <p:cNvSpPr/>
          <p:nvPr/>
        </p:nvSpPr>
        <p:spPr>
          <a:xfrm>
            <a:off x="8102169" y="2994520"/>
            <a:ext cx="71628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RA7</a:t>
            </a:r>
            <a:endParaRPr lang="en-AU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121759" y="3418175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541555" y="3288635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AU" dirty="0"/>
          </a:p>
        </p:txBody>
      </p:sp>
      <p:sp>
        <p:nvSpPr>
          <p:cNvPr id="46" name="Rounded Rectangle 45"/>
          <p:cNvSpPr/>
          <p:nvPr/>
        </p:nvSpPr>
        <p:spPr>
          <a:xfrm>
            <a:off x="8102169" y="3288635"/>
            <a:ext cx="71628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RC7</a:t>
            </a:r>
            <a:endParaRPr lang="en-AU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124957" y="3705802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544753" y="3576262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AU" dirty="0"/>
          </a:p>
        </p:txBody>
      </p:sp>
      <p:sp>
        <p:nvSpPr>
          <p:cNvPr id="54" name="Rounded Rectangle 53"/>
          <p:cNvSpPr/>
          <p:nvPr/>
        </p:nvSpPr>
        <p:spPr>
          <a:xfrm>
            <a:off x="8105367" y="3576262"/>
            <a:ext cx="71628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RC6</a:t>
            </a:r>
            <a:endParaRPr lang="en-AU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117405" y="4001779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537201" y="3872239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AU" dirty="0"/>
          </a:p>
        </p:txBody>
      </p:sp>
      <p:sp>
        <p:nvSpPr>
          <p:cNvPr id="58" name="Rounded Rectangle 57"/>
          <p:cNvSpPr/>
          <p:nvPr/>
        </p:nvSpPr>
        <p:spPr>
          <a:xfrm>
            <a:off x="8097815" y="3872239"/>
            <a:ext cx="71628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RC2</a:t>
            </a:r>
            <a:endParaRPr lang="en-AU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117405" y="4282524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537201" y="4152984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AU" dirty="0"/>
          </a:p>
        </p:txBody>
      </p:sp>
      <p:sp>
        <p:nvSpPr>
          <p:cNvPr id="62" name="Rounded Rectangle 61"/>
          <p:cNvSpPr/>
          <p:nvPr/>
        </p:nvSpPr>
        <p:spPr>
          <a:xfrm>
            <a:off x="8097815" y="4152984"/>
            <a:ext cx="71628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RC1</a:t>
            </a:r>
            <a:endParaRPr lang="en-AU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117337" y="4582525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7537133" y="4452985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AU" dirty="0"/>
          </a:p>
        </p:txBody>
      </p:sp>
      <p:sp>
        <p:nvSpPr>
          <p:cNvPr id="66" name="Rounded Rectangle 65"/>
          <p:cNvSpPr/>
          <p:nvPr/>
        </p:nvSpPr>
        <p:spPr>
          <a:xfrm>
            <a:off x="8097747" y="4452985"/>
            <a:ext cx="71628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RC0</a:t>
            </a:r>
            <a:endParaRPr lang="en-AU" dirty="0"/>
          </a:p>
        </p:txBody>
      </p:sp>
      <p:sp>
        <p:nvSpPr>
          <p:cNvPr id="67" name="Rounded Rectangle 66"/>
          <p:cNvSpPr/>
          <p:nvPr/>
        </p:nvSpPr>
        <p:spPr>
          <a:xfrm>
            <a:off x="7535977" y="266025"/>
            <a:ext cx="561770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JP1</a:t>
            </a:r>
            <a:endParaRPr lang="en-AU" dirty="0"/>
          </a:p>
        </p:txBody>
      </p:sp>
      <p:sp>
        <p:nvSpPr>
          <p:cNvPr id="68" name="Rounded Rectangle 67"/>
          <p:cNvSpPr/>
          <p:nvPr/>
        </p:nvSpPr>
        <p:spPr>
          <a:xfrm>
            <a:off x="9722561" y="3871108"/>
            <a:ext cx="1076476" cy="259080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LED</a:t>
            </a:r>
            <a:endParaRPr lang="en-AU" dirty="0"/>
          </a:p>
        </p:txBody>
      </p:sp>
      <p:sp>
        <p:nvSpPr>
          <p:cNvPr id="70" name="Rounded Rectangle 69"/>
          <p:cNvSpPr/>
          <p:nvPr/>
        </p:nvSpPr>
        <p:spPr>
          <a:xfrm>
            <a:off x="9732061" y="3572239"/>
            <a:ext cx="716280" cy="2590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TX1</a:t>
            </a:r>
            <a:endParaRPr lang="en-AU" dirty="0"/>
          </a:p>
        </p:txBody>
      </p:sp>
      <p:sp>
        <p:nvSpPr>
          <p:cNvPr id="71" name="Rounded Rectangle 70"/>
          <p:cNvSpPr/>
          <p:nvPr/>
        </p:nvSpPr>
        <p:spPr>
          <a:xfrm>
            <a:off x="9725926" y="3294212"/>
            <a:ext cx="716280" cy="2590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RX1</a:t>
            </a:r>
            <a:endParaRPr lang="en-AU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623100" y="799119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138396" y="669579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AU" dirty="0"/>
          </a:p>
        </p:txBody>
      </p:sp>
      <p:sp>
        <p:nvSpPr>
          <p:cNvPr id="75" name="Rounded Rectangle 74"/>
          <p:cNvSpPr/>
          <p:nvPr/>
        </p:nvSpPr>
        <p:spPr>
          <a:xfrm>
            <a:off x="2590605" y="669579"/>
            <a:ext cx="1492085" cy="25908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Switch</a:t>
            </a:r>
            <a:endParaRPr lang="en-AU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623100" y="1093034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4138396" y="963494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AU" dirty="0"/>
          </a:p>
        </p:txBody>
      </p:sp>
      <p:sp>
        <p:nvSpPr>
          <p:cNvPr id="78" name="Rounded Rectangle 77"/>
          <p:cNvSpPr/>
          <p:nvPr/>
        </p:nvSpPr>
        <p:spPr>
          <a:xfrm>
            <a:off x="3303465" y="963494"/>
            <a:ext cx="779225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RB7</a:t>
            </a:r>
            <a:endParaRPr lang="en-AU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628543" y="1381506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4143839" y="1251966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AU" dirty="0"/>
          </a:p>
        </p:txBody>
      </p:sp>
      <p:sp>
        <p:nvSpPr>
          <p:cNvPr id="81" name="Rounded Rectangle 80"/>
          <p:cNvSpPr/>
          <p:nvPr/>
        </p:nvSpPr>
        <p:spPr>
          <a:xfrm>
            <a:off x="3303465" y="1251966"/>
            <a:ext cx="784668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RB6</a:t>
            </a:r>
            <a:endParaRPr lang="en-AU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623100" y="1671718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4138396" y="1542178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AU" dirty="0"/>
          </a:p>
        </p:txBody>
      </p:sp>
      <p:sp>
        <p:nvSpPr>
          <p:cNvPr id="84" name="Rounded Rectangle 83"/>
          <p:cNvSpPr/>
          <p:nvPr/>
        </p:nvSpPr>
        <p:spPr>
          <a:xfrm>
            <a:off x="3303465" y="1542178"/>
            <a:ext cx="779225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RB5</a:t>
            </a:r>
            <a:endParaRPr lang="en-AU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623100" y="1964215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138396" y="1834675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AU" dirty="0"/>
          </a:p>
        </p:txBody>
      </p:sp>
      <p:sp>
        <p:nvSpPr>
          <p:cNvPr id="87" name="Rounded Rectangle 86"/>
          <p:cNvSpPr/>
          <p:nvPr/>
        </p:nvSpPr>
        <p:spPr>
          <a:xfrm>
            <a:off x="3303465" y="1834675"/>
            <a:ext cx="779225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RB4</a:t>
            </a:r>
            <a:endParaRPr lang="en-AU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623100" y="2254642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138396" y="2125102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AU" dirty="0"/>
          </a:p>
        </p:txBody>
      </p:sp>
      <p:sp>
        <p:nvSpPr>
          <p:cNvPr id="90" name="Rounded Rectangle 89"/>
          <p:cNvSpPr/>
          <p:nvPr/>
        </p:nvSpPr>
        <p:spPr>
          <a:xfrm>
            <a:off x="3303465" y="2125102"/>
            <a:ext cx="779225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RB3</a:t>
            </a:r>
            <a:endParaRPr lang="en-AU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623100" y="2548986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4138396" y="2419446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AU" dirty="0"/>
          </a:p>
        </p:txBody>
      </p:sp>
      <p:sp>
        <p:nvSpPr>
          <p:cNvPr id="93" name="Rounded Rectangle 92"/>
          <p:cNvSpPr/>
          <p:nvPr/>
        </p:nvSpPr>
        <p:spPr>
          <a:xfrm>
            <a:off x="3303465" y="2419446"/>
            <a:ext cx="779225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RB2</a:t>
            </a:r>
            <a:endParaRPr lang="en-AU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623100" y="2835388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4138396" y="2705848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AU" dirty="0"/>
          </a:p>
        </p:txBody>
      </p:sp>
      <p:sp>
        <p:nvSpPr>
          <p:cNvPr id="96" name="Rounded Rectangle 95"/>
          <p:cNvSpPr/>
          <p:nvPr/>
        </p:nvSpPr>
        <p:spPr>
          <a:xfrm>
            <a:off x="3303465" y="2705848"/>
            <a:ext cx="779225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RB1</a:t>
            </a:r>
            <a:endParaRPr lang="en-AU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623100" y="3124060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4138396" y="2994520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AU" dirty="0"/>
          </a:p>
        </p:txBody>
      </p:sp>
      <p:sp>
        <p:nvSpPr>
          <p:cNvPr id="99" name="Rounded Rectangle 98"/>
          <p:cNvSpPr/>
          <p:nvPr/>
        </p:nvSpPr>
        <p:spPr>
          <a:xfrm>
            <a:off x="3303465" y="2994520"/>
            <a:ext cx="779225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RB0</a:t>
            </a:r>
            <a:endParaRPr lang="en-AU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623100" y="3418175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4138396" y="3288635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AU" dirty="0"/>
          </a:p>
        </p:txBody>
      </p:sp>
      <p:sp>
        <p:nvSpPr>
          <p:cNvPr id="102" name="Rounded Rectangle 101"/>
          <p:cNvSpPr/>
          <p:nvPr/>
        </p:nvSpPr>
        <p:spPr>
          <a:xfrm>
            <a:off x="3307887" y="3288635"/>
            <a:ext cx="774803" cy="25908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MCLR</a:t>
            </a:r>
            <a:endParaRPr lang="en-AU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626298" y="3705802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4141594" y="3576262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AU" dirty="0"/>
          </a:p>
        </p:txBody>
      </p:sp>
      <p:sp>
        <p:nvSpPr>
          <p:cNvPr id="105" name="Rounded Rectangle 104"/>
          <p:cNvSpPr/>
          <p:nvPr/>
        </p:nvSpPr>
        <p:spPr>
          <a:xfrm>
            <a:off x="3311410" y="3582612"/>
            <a:ext cx="778001" cy="2590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V</a:t>
            </a:r>
            <a:endParaRPr lang="en-AU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618746" y="4001779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4134042" y="3872239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AU" dirty="0"/>
          </a:p>
        </p:txBody>
      </p:sp>
      <p:sp>
        <p:nvSpPr>
          <p:cNvPr id="108" name="Rounded Rectangle 107"/>
          <p:cNvSpPr/>
          <p:nvPr/>
        </p:nvSpPr>
        <p:spPr>
          <a:xfrm>
            <a:off x="3303533" y="3872239"/>
            <a:ext cx="774803" cy="25908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AU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1618746" y="4282524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4134042" y="4152984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AU" dirty="0"/>
          </a:p>
        </p:txBody>
      </p:sp>
      <p:sp>
        <p:nvSpPr>
          <p:cNvPr id="111" name="Rounded Rectangle 110"/>
          <p:cNvSpPr/>
          <p:nvPr/>
        </p:nvSpPr>
        <p:spPr>
          <a:xfrm>
            <a:off x="3303533" y="4152984"/>
            <a:ext cx="774803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PGD</a:t>
            </a:r>
            <a:endParaRPr lang="en-AU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618678" y="4582525"/>
            <a:ext cx="3489960" cy="0"/>
          </a:xfrm>
          <a:prstGeom prst="straightConnector1">
            <a:avLst/>
          </a:prstGeom>
          <a:ln w="25400">
            <a:headEnd type="oval"/>
            <a:tailEnd type="non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4133974" y="4452985"/>
            <a:ext cx="508431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AU" dirty="0"/>
          </a:p>
        </p:txBody>
      </p:sp>
      <p:sp>
        <p:nvSpPr>
          <p:cNvPr id="114" name="Rounded Rectangle 113"/>
          <p:cNvSpPr/>
          <p:nvPr/>
        </p:nvSpPr>
        <p:spPr>
          <a:xfrm>
            <a:off x="3303465" y="4452985"/>
            <a:ext cx="774803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PGC</a:t>
            </a:r>
            <a:endParaRPr lang="en-AU" dirty="0"/>
          </a:p>
        </p:txBody>
      </p:sp>
      <p:sp>
        <p:nvSpPr>
          <p:cNvPr id="115" name="Rounded Rectangle 114"/>
          <p:cNvSpPr/>
          <p:nvPr/>
        </p:nvSpPr>
        <p:spPr>
          <a:xfrm>
            <a:off x="4085193" y="266025"/>
            <a:ext cx="561770" cy="259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JP2</a:t>
            </a:r>
            <a:endParaRPr lang="en-AU" dirty="0"/>
          </a:p>
        </p:txBody>
      </p:sp>
      <p:sp>
        <p:nvSpPr>
          <p:cNvPr id="116" name="Rounded Rectangle 115"/>
          <p:cNvSpPr/>
          <p:nvPr/>
        </p:nvSpPr>
        <p:spPr>
          <a:xfrm>
            <a:off x="2599698" y="3297817"/>
            <a:ext cx="648902" cy="1414248"/>
          </a:xfrm>
          <a:prstGeom prst="roundRect">
            <a:avLst/>
          </a:prstGeom>
          <a:solidFill>
            <a:srgbClr val="FFFF00"/>
          </a:solidFill>
          <a:ln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ICSP</a:t>
            </a:r>
            <a:endParaRPr lang="en-AU" dirty="0"/>
          </a:p>
        </p:txBody>
      </p:sp>
      <p:sp>
        <p:nvSpPr>
          <p:cNvPr id="119" name="Rounded Rectangle 118"/>
          <p:cNvSpPr/>
          <p:nvPr/>
        </p:nvSpPr>
        <p:spPr>
          <a:xfrm>
            <a:off x="2602631" y="1532712"/>
            <a:ext cx="648902" cy="171956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A/D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043" y="6035318"/>
            <a:ext cx="27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Pinout - picstick_25K50_v1</a:t>
            </a:r>
            <a:endParaRPr lang="en-AU" dirty="0"/>
          </a:p>
        </p:txBody>
      </p:sp>
      <p:sp>
        <p:nvSpPr>
          <p:cNvPr id="120" name="Rounded Rectangle 119"/>
          <p:cNvSpPr/>
          <p:nvPr/>
        </p:nvSpPr>
        <p:spPr>
          <a:xfrm>
            <a:off x="8866739" y="956310"/>
            <a:ext cx="801136" cy="113744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A/D</a:t>
            </a:r>
            <a:endParaRPr lang="en-AU" dirty="0"/>
          </a:p>
        </p:txBody>
      </p:sp>
      <p:sp>
        <p:nvSpPr>
          <p:cNvPr id="122" name="Rounded Rectangle 121"/>
          <p:cNvSpPr/>
          <p:nvPr/>
        </p:nvSpPr>
        <p:spPr>
          <a:xfrm>
            <a:off x="9722561" y="2412321"/>
            <a:ext cx="1099744" cy="2590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 Select</a:t>
            </a:r>
            <a:endParaRPr lang="en-AU" dirty="0"/>
          </a:p>
        </p:txBody>
      </p:sp>
      <p:sp>
        <p:nvSpPr>
          <p:cNvPr id="123" name="Rounded Rectangle 122"/>
          <p:cNvSpPr/>
          <p:nvPr/>
        </p:nvSpPr>
        <p:spPr>
          <a:xfrm>
            <a:off x="1488014" y="2119093"/>
            <a:ext cx="1059882" cy="2590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 </a:t>
            </a:r>
            <a:r>
              <a:rPr lang="en-US" dirty="0" err="1" smtClean="0"/>
              <a:t>Dout</a:t>
            </a:r>
            <a:endParaRPr lang="en-US" dirty="0" smtClean="0"/>
          </a:p>
        </p:txBody>
      </p:sp>
      <p:sp>
        <p:nvSpPr>
          <p:cNvPr id="121" name="Rounded Rectangle 120"/>
          <p:cNvSpPr/>
          <p:nvPr/>
        </p:nvSpPr>
        <p:spPr>
          <a:xfrm>
            <a:off x="1488014" y="2973130"/>
            <a:ext cx="1066971" cy="2590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 Din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0" y="6011942"/>
            <a:ext cx="838200" cy="295275"/>
          </a:xfrm>
          <a:prstGeom prst="rect">
            <a:avLst/>
          </a:prstGeom>
        </p:spPr>
      </p:pic>
      <p:sp>
        <p:nvSpPr>
          <p:cNvPr id="117" name="Rounded Rectangle 116"/>
          <p:cNvSpPr/>
          <p:nvPr/>
        </p:nvSpPr>
        <p:spPr>
          <a:xfrm>
            <a:off x="8869937" y="2414404"/>
            <a:ext cx="801136" cy="26454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A/D</a:t>
            </a:r>
            <a:endParaRPr lang="en-AU" dirty="0"/>
          </a:p>
        </p:txBody>
      </p:sp>
      <p:sp>
        <p:nvSpPr>
          <p:cNvPr id="118" name="Rounded Rectangle 117"/>
          <p:cNvSpPr/>
          <p:nvPr/>
        </p:nvSpPr>
        <p:spPr>
          <a:xfrm>
            <a:off x="8862317" y="3280380"/>
            <a:ext cx="801136" cy="84691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A/D</a:t>
            </a:r>
            <a:endParaRPr lang="en-AU" dirty="0"/>
          </a:p>
        </p:txBody>
      </p:sp>
      <p:sp>
        <p:nvSpPr>
          <p:cNvPr id="124" name="Rounded Rectangle 123"/>
          <p:cNvSpPr/>
          <p:nvPr/>
        </p:nvSpPr>
        <p:spPr>
          <a:xfrm>
            <a:off x="2423534" y="2709615"/>
            <a:ext cx="534363" cy="55047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I2C</a:t>
            </a:r>
          </a:p>
        </p:txBody>
      </p:sp>
    </p:spTree>
    <p:extLst>
      <p:ext uri="{BB962C8B-B14F-4D97-AF65-F5344CB8AC3E}">
        <p14:creationId xmlns:p14="http://schemas.microsoft.com/office/powerpoint/2010/main" val="42425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78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kaza007 .</dc:creator>
  <cp:lastModifiedBy>kaza007 .</cp:lastModifiedBy>
  <cp:revision>27</cp:revision>
  <dcterms:created xsi:type="dcterms:W3CDTF">2015-05-26T06:57:11Z</dcterms:created>
  <dcterms:modified xsi:type="dcterms:W3CDTF">2015-06-06T03:42:22Z</dcterms:modified>
</cp:coreProperties>
</file>