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02" autoAdjust="0"/>
    <p:restoredTop sz="94680" autoAdjust="0"/>
  </p:normalViewPr>
  <p:slideViewPr>
    <p:cSldViewPr snapToGrid="0">
      <p:cViewPr varScale="1">
        <p:scale>
          <a:sx n="93" d="100"/>
          <a:sy n="93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03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6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2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4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5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58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2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29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40" y="525105"/>
            <a:ext cx="8176963" cy="55880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117337" y="266025"/>
            <a:ext cx="3499825" cy="4446040"/>
            <a:chOff x="7117337" y="266025"/>
            <a:chExt cx="3499825" cy="444604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121759" y="799119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7541555" y="669579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AU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02169" y="669579"/>
              <a:ext cx="716280" cy="25908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GND</a:t>
              </a:r>
              <a:endParaRPr lang="en-AU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121759" y="1093034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7541555" y="963494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AU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102169" y="963494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RA0</a:t>
              </a:r>
              <a:endParaRPr lang="en-AU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127202" y="1381506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546998" y="1251966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AU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07612" y="1251966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RA1</a:t>
              </a:r>
              <a:endParaRPr lang="en-A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21759" y="1671718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541555" y="1542178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AU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02169" y="1542178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RA2</a:t>
              </a:r>
              <a:endParaRPr lang="en-AU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121759" y="1964215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541555" y="1834675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AU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02169" y="1834675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RA3</a:t>
              </a:r>
              <a:endParaRPr lang="en-AU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121759" y="2254642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7541555" y="2125102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02169" y="2125102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RA5</a:t>
              </a:r>
              <a:endParaRPr lang="en-AU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121759" y="2548986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7541555" y="2419446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AU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02169" y="2419446"/>
              <a:ext cx="716280" cy="25908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5V</a:t>
              </a:r>
              <a:endParaRPr lang="en-AU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21759" y="2835388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7541555" y="2705848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AU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102169" y="2705848"/>
              <a:ext cx="716280" cy="25908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3.3V</a:t>
              </a:r>
              <a:endParaRPr lang="en-AU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121759" y="3124060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541555" y="2994520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AU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02169" y="2994520"/>
              <a:ext cx="716280" cy="25908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3.3V</a:t>
              </a:r>
              <a:endParaRPr lang="en-AU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121759" y="3418175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7541555" y="3288635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AU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102169" y="3288635"/>
              <a:ext cx="716280" cy="25908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GND</a:t>
              </a:r>
              <a:endParaRPr lang="en-AU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124957" y="3705802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7544753" y="3576262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AU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105367" y="3576262"/>
              <a:ext cx="716280" cy="25908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GND</a:t>
              </a:r>
              <a:endParaRPr lang="en-AU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117405" y="4001779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7537201" y="3872239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AU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097815" y="3872239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RC2</a:t>
              </a:r>
              <a:endParaRPr lang="en-AU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7117405" y="4282524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7537201" y="4152984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AU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097815" y="4152984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RC6</a:t>
              </a:r>
              <a:endParaRPr lang="en-AU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117337" y="4582525"/>
              <a:ext cx="3489960" cy="0"/>
            </a:xfrm>
            <a:prstGeom prst="straightConnector1">
              <a:avLst/>
            </a:prstGeom>
            <a:ln w="254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7537133" y="4452985"/>
              <a:ext cx="508431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AU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97747" y="4452985"/>
              <a:ext cx="716280" cy="2590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RC7</a:t>
              </a:r>
              <a:endParaRPr lang="en-AU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535977" y="266025"/>
              <a:ext cx="561770" cy="259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JP1</a:t>
              </a:r>
              <a:endParaRPr lang="en-AU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860004" y="3872239"/>
              <a:ext cx="1076476" cy="259080"/>
            </a:xfrm>
            <a:prstGeom prst="roundRect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LED</a:t>
              </a:r>
              <a:endParaRPr lang="en-AU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860004" y="4151336"/>
              <a:ext cx="716280" cy="25908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TX1</a:t>
              </a:r>
              <a:endParaRPr lang="en-AU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859936" y="4451337"/>
              <a:ext cx="716280" cy="25908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RX1</a:t>
              </a:r>
              <a:endParaRPr lang="en-AU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1623100" y="79911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138396" y="66957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75" name="Rounded Rectangle 74"/>
          <p:cNvSpPr/>
          <p:nvPr/>
        </p:nvSpPr>
        <p:spPr>
          <a:xfrm>
            <a:off x="2590605" y="669579"/>
            <a:ext cx="1492085" cy="25908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Switch</a:t>
            </a:r>
            <a:endParaRPr lang="en-AU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623100" y="109303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138396" y="96349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78" name="Rounded Rectangle 77"/>
          <p:cNvSpPr/>
          <p:nvPr/>
        </p:nvSpPr>
        <p:spPr>
          <a:xfrm>
            <a:off x="3303465" y="963494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RB7</a:t>
            </a:r>
            <a:endParaRPr lang="en-AU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628543" y="138150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143839" y="125196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81" name="Rounded Rectangle 80"/>
          <p:cNvSpPr/>
          <p:nvPr/>
        </p:nvSpPr>
        <p:spPr>
          <a:xfrm>
            <a:off x="3303465" y="1251966"/>
            <a:ext cx="784668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RB6</a:t>
            </a:r>
            <a:endParaRPr lang="en-AU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23100" y="167171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138396" y="154217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AU" dirty="0"/>
          </a:p>
        </p:txBody>
      </p:sp>
      <p:sp>
        <p:nvSpPr>
          <p:cNvPr id="84" name="Rounded Rectangle 83"/>
          <p:cNvSpPr/>
          <p:nvPr/>
        </p:nvSpPr>
        <p:spPr>
          <a:xfrm>
            <a:off x="3303465" y="1542178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RB5</a:t>
            </a:r>
            <a:endParaRPr lang="en-AU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623100" y="196421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138396" y="183467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AU" dirty="0"/>
          </a:p>
        </p:txBody>
      </p:sp>
      <p:sp>
        <p:nvSpPr>
          <p:cNvPr id="87" name="Rounded Rectangle 86"/>
          <p:cNvSpPr/>
          <p:nvPr/>
        </p:nvSpPr>
        <p:spPr>
          <a:xfrm>
            <a:off x="3303465" y="1834675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RB4</a:t>
            </a:r>
            <a:endParaRPr lang="en-AU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623100" y="225464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138396" y="212510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AU" dirty="0"/>
          </a:p>
        </p:txBody>
      </p:sp>
      <p:sp>
        <p:nvSpPr>
          <p:cNvPr id="90" name="Rounded Rectangle 89"/>
          <p:cNvSpPr/>
          <p:nvPr/>
        </p:nvSpPr>
        <p:spPr>
          <a:xfrm>
            <a:off x="3303465" y="2125102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RB3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623100" y="254898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138396" y="241944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3303465" y="2419446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RB2</a:t>
            </a:r>
            <a:endParaRPr lang="en-AU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23100" y="283538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138396" y="270584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3303465" y="2705848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RB1</a:t>
            </a:r>
            <a:endParaRPr lang="en-AU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100" y="3124060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4138396" y="2994520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AU" dirty="0"/>
          </a:p>
        </p:txBody>
      </p:sp>
      <p:sp>
        <p:nvSpPr>
          <p:cNvPr id="99" name="Rounded Rectangle 98"/>
          <p:cNvSpPr/>
          <p:nvPr/>
        </p:nvSpPr>
        <p:spPr>
          <a:xfrm>
            <a:off x="3303465" y="2994520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RB0</a:t>
            </a:r>
            <a:endParaRPr lang="en-AU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23100" y="341817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138396" y="328863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AU" dirty="0"/>
          </a:p>
        </p:txBody>
      </p:sp>
      <p:sp>
        <p:nvSpPr>
          <p:cNvPr id="102" name="Rounded Rectangle 101"/>
          <p:cNvSpPr/>
          <p:nvPr/>
        </p:nvSpPr>
        <p:spPr>
          <a:xfrm>
            <a:off x="3307887" y="3288635"/>
            <a:ext cx="774803" cy="2590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MCLR</a:t>
            </a:r>
            <a:endParaRPr lang="en-AU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626298" y="370580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141594" y="357626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AU" dirty="0"/>
          </a:p>
        </p:txBody>
      </p:sp>
      <p:sp>
        <p:nvSpPr>
          <p:cNvPr id="105" name="Rounded Rectangle 104"/>
          <p:cNvSpPr/>
          <p:nvPr/>
        </p:nvSpPr>
        <p:spPr>
          <a:xfrm>
            <a:off x="3307887" y="3585788"/>
            <a:ext cx="778001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3.3V</a:t>
            </a:r>
            <a:endParaRPr lang="en-AU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618746" y="400177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134042" y="387223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AU" dirty="0"/>
          </a:p>
        </p:txBody>
      </p:sp>
      <p:sp>
        <p:nvSpPr>
          <p:cNvPr id="108" name="Rounded Rectangle 107"/>
          <p:cNvSpPr/>
          <p:nvPr/>
        </p:nvSpPr>
        <p:spPr>
          <a:xfrm>
            <a:off x="3303533" y="3872239"/>
            <a:ext cx="774803" cy="25908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AU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618746" y="428252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134042" y="415298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AU" dirty="0"/>
          </a:p>
        </p:txBody>
      </p:sp>
      <p:sp>
        <p:nvSpPr>
          <p:cNvPr id="111" name="Rounded Rectangle 110"/>
          <p:cNvSpPr/>
          <p:nvPr/>
        </p:nvSpPr>
        <p:spPr>
          <a:xfrm>
            <a:off x="3303533" y="4152984"/>
            <a:ext cx="774803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PGD</a:t>
            </a:r>
            <a:endParaRPr lang="en-AU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18678" y="458252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133974" y="445298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AU" dirty="0"/>
          </a:p>
        </p:txBody>
      </p:sp>
      <p:sp>
        <p:nvSpPr>
          <p:cNvPr id="114" name="Rounded Rectangle 113"/>
          <p:cNvSpPr/>
          <p:nvPr/>
        </p:nvSpPr>
        <p:spPr>
          <a:xfrm>
            <a:off x="3303465" y="4452985"/>
            <a:ext cx="774803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PGC</a:t>
            </a:r>
            <a:endParaRPr lang="en-AU" dirty="0"/>
          </a:p>
        </p:txBody>
      </p:sp>
      <p:sp>
        <p:nvSpPr>
          <p:cNvPr id="115" name="Rounded Rectangle 114"/>
          <p:cNvSpPr/>
          <p:nvPr/>
        </p:nvSpPr>
        <p:spPr>
          <a:xfrm>
            <a:off x="4085193" y="266025"/>
            <a:ext cx="561770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JP2</a:t>
            </a:r>
            <a:endParaRPr lang="en-AU" dirty="0"/>
          </a:p>
        </p:txBody>
      </p:sp>
      <p:sp>
        <p:nvSpPr>
          <p:cNvPr id="116" name="Rounded Rectangle 115"/>
          <p:cNvSpPr/>
          <p:nvPr/>
        </p:nvSpPr>
        <p:spPr>
          <a:xfrm>
            <a:off x="2511721" y="3296169"/>
            <a:ext cx="718050" cy="1414248"/>
          </a:xfrm>
          <a:prstGeom prst="roundRect">
            <a:avLst/>
          </a:prstGeom>
          <a:solidFill>
            <a:srgbClr val="FFFF00"/>
          </a:solidFill>
          <a:ln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ICSP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14043" y="6035318"/>
            <a:ext cx="264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Pinout - picstick_27j53_v1</a:t>
            </a:r>
            <a:endParaRPr lang="en-AU" dirty="0"/>
          </a:p>
        </p:txBody>
      </p:sp>
      <p:sp>
        <p:nvSpPr>
          <p:cNvPr id="120" name="Rounded Rectangle 119"/>
          <p:cNvSpPr/>
          <p:nvPr/>
        </p:nvSpPr>
        <p:spPr>
          <a:xfrm>
            <a:off x="8866739" y="956310"/>
            <a:ext cx="801136" cy="142787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12bit A/D</a:t>
            </a:r>
            <a:endParaRPr lang="en-AU" dirty="0"/>
          </a:p>
        </p:txBody>
      </p:sp>
      <p:sp>
        <p:nvSpPr>
          <p:cNvPr id="122" name="Rounded Rectangle 121"/>
          <p:cNvSpPr/>
          <p:nvPr/>
        </p:nvSpPr>
        <p:spPr>
          <a:xfrm>
            <a:off x="9363919" y="2119446"/>
            <a:ext cx="1255186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Select</a:t>
            </a:r>
            <a:endParaRPr lang="en-AU" dirty="0"/>
          </a:p>
        </p:txBody>
      </p:sp>
      <p:sp>
        <p:nvSpPr>
          <p:cNvPr id="123" name="Rounded Rectangle 122"/>
          <p:cNvSpPr/>
          <p:nvPr/>
        </p:nvSpPr>
        <p:spPr>
          <a:xfrm>
            <a:off x="9623358" y="4460922"/>
            <a:ext cx="1059882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</a:t>
            </a:r>
            <a:r>
              <a:rPr lang="en-US" dirty="0" err="1" smtClean="0"/>
              <a:t>Dout</a:t>
            </a:r>
            <a:endParaRPr lang="en-US" dirty="0" smtClean="0"/>
          </a:p>
        </p:txBody>
      </p:sp>
      <p:sp>
        <p:nvSpPr>
          <p:cNvPr id="124" name="Rounded Rectangle 123"/>
          <p:cNvSpPr/>
          <p:nvPr/>
        </p:nvSpPr>
        <p:spPr>
          <a:xfrm>
            <a:off x="2707913" y="1532712"/>
            <a:ext cx="534363" cy="5638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764209" y="1545470"/>
            <a:ext cx="891521" cy="2536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Din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615714" y="2146990"/>
            <a:ext cx="848057" cy="5366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CTMU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615714" y="2705848"/>
            <a:ext cx="840301" cy="26446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RTCC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6011942"/>
            <a:ext cx="838200" cy="295275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2511721" y="2119446"/>
            <a:ext cx="748750" cy="114064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12bit A/D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25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80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kaza007 .</dc:creator>
  <cp:lastModifiedBy>kaza007 .</cp:lastModifiedBy>
  <cp:revision>23</cp:revision>
  <dcterms:created xsi:type="dcterms:W3CDTF">2015-05-26T06:57:11Z</dcterms:created>
  <dcterms:modified xsi:type="dcterms:W3CDTF">2015-06-06T03:42:56Z</dcterms:modified>
</cp:coreProperties>
</file>