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0" r:id="rId4"/>
    <p:sldId id="269" r:id="rId5"/>
    <p:sldId id="267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AD3F-E075-4277-BDDC-3A8D2364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8255-AD57-499C-97FA-BCA5629F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E8EA-58C8-4732-9C70-3841DEA3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Akermans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8F36-84DB-461F-827C-93DAE83C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74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F0AB-3A36-427A-8388-F18622B0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8BDFCE-3A32-409D-BD53-D689236BA769}"/>
              </a:ext>
            </a:extLst>
          </p:cNvPr>
          <p:cNvSpPr txBox="1">
            <a:spLocks/>
          </p:cNvSpPr>
          <p:nvPr userDrawn="1"/>
        </p:nvSpPr>
        <p:spPr>
          <a:xfrm>
            <a:off x="8751711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Akermans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1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92F4D-6A2F-4F8C-8321-4585FBD9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6309-5582-4831-B07B-DE11D361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B140-2FEA-42A8-813B-855A1CAB8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7BB3-EC97-4420-95D6-221C33E46EA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80A1-EC59-4DF3-81CA-5358DD0BE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F4CF-266F-4E52-B31F-902082C9E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7F75-9A42-4603-9F89-F1969D5333C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35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591A-DB84-47DE-B757-7784D752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98655"/>
            <a:ext cx="10515600" cy="1330345"/>
          </a:xfrm>
        </p:spPr>
        <p:txBody>
          <a:bodyPr/>
          <a:lstStyle/>
          <a:p>
            <a:r>
              <a:rPr lang="ru-RU" sz="4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Психическое здоровье подростков (ЦУР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B76D3-B38A-460D-8EAB-C6E10892E016}"/>
              </a:ext>
            </a:extLst>
          </p:cNvPr>
          <p:cNvSpPr txBox="1"/>
          <p:nvPr/>
        </p:nvSpPr>
        <p:spPr>
          <a:xfrm>
            <a:off x="831850" y="707359"/>
            <a:ext cx="488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 CHALLENGE</a:t>
            </a:r>
            <a:r>
              <a:rPr lang="ru-RU" sz="2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2.0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454CB-98A3-4756-ACED-9A71CF1A8E87}"/>
              </a:ext>
            </a:extLst>
          </p:cNvPr>
          <p:cNvSpPr txBox="1"/>
          <p:nvPr/>
        </p:nvSpPr>
        <p:spPr>
          <a:xfrm>
            <a:off x="831850" y="5965975"/>
            <a:ext cx="219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29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Ноябр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ь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3DCF0-8665-49B0-B4BB-94EA62EFF0FA}"/>
              </a:ext>
            </a:extLst>
          </p:cNvPr>
          <p:cNvSpPr txBox="1"/>
          <p:nvPr/>
        </p:nvSpPr>
        <p:spPr>
          <a:xfrm>
            <a:off x="831850" y="4165721"/>
            <a:ext cx="6990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29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600" b="1" dirty="0">
                <a:solidFill>
                  <a:schemeClr val="bg1"/>
                </a:solidFill>
                <a:latin typeface="Segoe UI"/>
                <a:cs typeface="Segoe UI Semilight" panose="020B0402040204020203" pitchFamily="34" charset="0"/>
              </a:rPr>
              <a:t>Абуталип Кудайберген</a:t>
            </a:r>
            <a:endParaRPr kumimoji="0" lang="kk-KZ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772B-936F-44C2-9D4C-5E56CB17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7" y="668879"/>
            <a:ext cx="10515600" cy="132529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Проблема</a:t>
            </a:r>
            <a:br>
              <a:rPr lang="ru-RU" b="1" dirty="0"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D21-5403-4A09-8949-E0199F579C77}"/>
              </a:ext>
            </a:extLst>
          </p:cNvPr>
          <p:cNvSpPr txBox="1"/>
          <p:nvPr/>
        </p:nvSpPr>
        <p:spPr>
          <a:xfrm>
            <a:off x="637297" y="1478605"/>
            <a:ext cx="1040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Казахстан занимает первое место по количеству суицидов среди стран Центральной Азии. Огромная доля этих людей - подростки.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C96B5-5583-4B47-8F5F-9E65B5A2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2" y="4248092"/>
            <a:ext cx="6751905" cy="1607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C7B4E-3586-4DE2-A8EC-7625C0248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127" y="3429000"/>
            <a:ext cx="8573243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0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772B-936F-44C2-9D4C-5E56CB17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7" y="668879"/>
            <a:ext cx="10515600" cy="132529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Идея</a:t>
            </a:r>
            <a:br>
              <a:rPr lang="ru-RU" b="1" dirty="0"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DD21-5403-4A09-8949-E0199F579C77}"/>
              </a:ext>
            </a:extLst>
          </p:cNvPr>
          <p:cNvSpPr txBox="1"/>
          <p:nvPr/>
        </p:nvSpPr>
        <p:spPr>
          <a:xfrm>
            <a:off x="637297" y="1478605"/>
            <a:ext cx="10408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Профилактика – лучшее лечение.</a:t>
            </a:r>
          </a:p>
          <a:p>
            <a:endParaRPr lang="ru-RU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Использовать алгоритмы классификации для анализа постов вк, инстаграмм для выявления отклонения в психике подростка.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BE68D-0B2E-44D6-838E-FE2D9FAD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40" y="3429000"/>
            <a:ext cx="3121971" cy="31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1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DE6-F951-48F4-B986-5ABD939D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424"/>
            <a:ext cx="10515600" cy="121828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Сбор данных</a:t>
            </a: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BA0C-47D2-4A1B-994E-BB83F3098194}"/>
              </a:ext>
            </a:extLst>
          </p:cNvPr>
          <p:cNvSpPr txBox="1"/>
          <p:nvPr/>
        </p:nvSpPr>
        <p:spPr>
          <a:xfrm>
            <a:off x="838200" y="1556426"/>
            <a:ext cx="103421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для сбора использовал группы вк по страницам умерших людей по причине суицида, искал таких людей по новостям, общие ключевые слова). Был проведен парсинг округленно </a:t>
            </a:r>
            <a:r>
              <a:rPr lang="ru-RU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6500</a:t>
            </a:r>
            <a:r>
              <a:rPr lang="ru-R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аккаунтов, </a:t>
            </a:r>
            <a:r>
              <a:rPr lang="ru-RU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11000</a:t>
            </a:r>
            <a:r>
              <a:rPr lang="ru-R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постов VK и Instagram.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1F98C-F89D-4FC5-A84B-216BC8B9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0" y="3675390"/>
            <a:ext cx="576884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DE6-F951-48F4-B986-5ABD939D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424"/>
            <a:ext cx="10515600" cy="121828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данных</a:t>
            </a: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BA0C-47D2-4A1B-994E-BB83F3098194}"/>
              </a:ext>
            </a:extLst>
          </p:cNvPr>
          <p:cNvSpPr txBox="1"/>
          <p:nvPr/>
        </p:nvSpPr>
        <p:spPr>
          <a:xfrm>
            <a:off x="838200" y="1556426"/>
            <a:ext cx="10342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Работа с Null значениями 2) Разделение нескольких значений в одном столбце 3) Дублированные данные 4) Привидение каждого атрибута к нужному типу данных. Также для тренировки моделей тексты постов нужно было 5) перевести в lowercase, убрать whitespaces, non-alpha characters; 6) Токенизировать или выделить слов 7) Выделить стоп-слова 8) Лемматизировать 9) Векторизовать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1AAB5-D5B1-425B-AC4A-A8B7B37E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64750"/>
            <a:ext cx="4732430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DE6-F951-48F4-B986-5ABD939D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4"/>
            <a:ext cx="10515600" cy="1218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Идея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BA0C-47D2-4A1B-994E-BB83F3098194}"/>
              </a:ext>
            </a:extLst>
          </p:cNvPr>
          <p:cNvSpPr txBox="1"/>
          <p:nvPr/>
        </p:nvSpPr>
        <p:spPr>
          <a:xfrm>
            <a:off x="838200" y="1556426"/>
            <a:ext cx="103421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Были тестированы Naive Bayes и SVC. По итогам 5-ти кратной кросс-валидации был выбран SVC c roc_auc_score 0.884. Для тестирования модели было создано веб-приложение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6C9C9-C5E1-4475-A9A3-3403737B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3850262"/>
            <a:ext cx="10013617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3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0621-9DE4-4CEF-9337-68FE40EC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DBF13-778B-41E8-9ABF-6C70C27B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1" y="517525"/>
            <a:ext cx="11760742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C880-BF95-4558-8CEC-7D19581A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344" y="863432"/>
            <a:ext cx="10515600" cy="2852737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пасибо за внимание!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1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Segoe UI</vt:lpstr>
      <vt:lpstr>Segoe UI Semilight</vt:lpstr>
      <vt:lpstr>Office Theme</vt:lpstr>
      <vt:lpstr>Психическое здоровье подростков (ЦУР 3)</vt:lpstr>
      <vt:lpstr>Проблема </vt:lpstr>
      <vt:lpstr>Идея </vt:lpstr>
      <vt:lpstr>Сбор данных </vt:lpstr>
      <vt:lpstr>Подготовка данных </vt:lpstr>
      <vt:lpstr>Идея</vt:lpstr>
      <vt:lpstr>PowerPoint Presentation</vt:lpstr>
      <vt:lpstr>Cпасибо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 для сайта продажи Robb Report с учетом анализа рынка</dc:title>
  <dc:creator>CSI KZ</dc:creator>
  <cp:lastModifiedBy>Kudaibergen Abutalip</cp:lastModifiedBy>
  <cp:revision>54</cp:revision>
  <dcterms:created xsi:type="dcterms:W3CDTF">2019-11-02T16:35:07Z</dcterms:created>
  <dcterms:modified xsi:type="dcterms:W3CDTF">2019-11-25T17:34:26Z</dcterms:modified>
</cp:coreProperties>
</file>