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84" r:id="rId3"/>
    <p:sldId id="281" r:id="rId4"/>
    <p:sldId id="257" r:id="rId5"/>
    <p:sldId id="261" r:id="rId6"/>
    <p:sldId id="286" r:id="rId7"/>
    <p:sldId id="280" r:id="rId8"/>
  </p:sldIdLst>
  <p:sldSz cx="9144000" cy="5143500" type="screen16x9"/>
  <p:notesSz cx="6858000" cy="9144000"/>
  <p:embeddedFontLst>
    <p:embeddedFont>
      <p:font typeface="Lora" panose="020B0604020202020204" charset="-52"/>
      <p:regular r:id="rId10"/>
      <p:bold r:id="rId11"/>
      <p:italic r:id="rId12"/>
      <p:boldItalic r:id="rId13"/>
    </p:embeddedFont>
    <p:embeddedFont>
      <p:font typeface="Quattrocen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A47643-AC08-40D0-872B-E7CD659C99A1}">
  <a:tblStyle styleId="{DDA47643-AC08-40D0-872B-E7CD659C99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749204" y="1712616"/>
            <a:ext cx="59205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Социальные </a:t>
            </a:r>
            <a:r>
              <a:rPr lang="ru-RU" dirty="0">
                <a:highlight>
                  <a:srgbClr val="FFCD00"/>
                </a:highlight>
              </a:rPr>
              <a:t>Сети </a:t>
            </a:r>
            <a:r>
              <a:rPr lang="ru-RU" dirty="0"/>
              <a:t> и Психическое здоровье подростков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57ED71-1111-49C9-91C2-45B45FCCBE74}"/>
              </a:ext>
            </a:extLst>
          </p:cNvPr>
          <p:cNvSpPr txBox="1"/>
          <p:nvPr/>
        </p:nvSpPr>
        <p:spPr>
          <a:xfrm>
            <a:off x="6281928" y="3864581"/>
            <a:ext cx="258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ora" panose="020B0604020202020204" charset="-52"/>
              </a:rPr>
              <a:t>Made by: Nurlan Nurmash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52BBB-0EED-4E52-B0AC-4C608681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1083251"/>
            <a:ext cx="3782421" cy="4356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highlight>
                  <a:srgbClr val="FFCD00"/>
                </a:highlight>
              </a:rPr>
              <a:t>Психическое Расстройство у подростков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98868A-7C8B-422E-8577-FF28C17D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72" y="1906204"/>
            <a:ext cx="4840941" cy="2735992"/>
          </a:xfrm>
        </p:spPr>
        <p:txBody>
          <a:bodyPr/>
          <a:lstStyle/>
          <a:p>
            <a:r>
              <a:rPr lang="ru-RU" dirty="0">
                <a:latin typeface="Lora" panose="020B0604020202020204" charset="-52"/>
              </a:rPr>
              <a:t>Если во время переходного возраста не оказать ребенку должную поддержку, то все может закончится нервным заболеванием в более зрелом возрасте, которое практически не поддается лечению.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299620-E386-41EE-8BFE-68074095CC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B86996-09C7-4DD4-9F08-0958C586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577" y="1301051"/>
            <a:ext cx="3231000" cy="32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7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CEF45C-36BC-4174-9E7E-21FDED94AE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6F4C7D3C-0F8B-4F5C-87B8-0B28D73C0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highlight>
                  <a:srgbClr val="FFCD00"/>
                </a:highlight>
              </a:rPr>
              <a:t>Цель</a:t>
            </a:r>
            <a:endParaRPr dirty="0">
              <a:highlight>
                <a:srgbClr val="FFCD00"/>
              </a:highligh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172289-A2A9-4E80-9C66-5D223FEC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878" y="1492399"/>
            <a:ext cx="2438400" cy="24384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C03D6BD-2A23-40E3-8D16-194C3F5A561E}"/>
              </a:ext>
            </a:extLst>
          </p:cNvPr>
          <p:cNvSpPr/>
          <p:nvPr/>
        </p:nvSpPr>
        <p:spPr>
          <a:xfrm>
            <a:off x="543260" y="1757492"/>
            <a:ext cx="48678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Lora" panose="020B0604020202020204" charset="-52"/>
              </a:rPr>
              <a:t>Этот проект решает проблему анализа настроений в </a:t>
            </a:r>
            <a:r>
              <a:rPr lang="ru-RU" sz="2000" dirty="0" err="1">
                <a:latin typeface="Lora" panose="020B0604020202020204" charset="-52"/>
              </a:rPr>
              <a:t>Twitter</a:t>
            </a:r>
            <a:r>
              <a:rPr lang="ru-RU" sz="2000" dirty="0">
                <a:latin typeface="Lora" panose="020B0604020202020204" charset="-52"/>
              </a:rPr>
              <a:t> или в  </a:t>
            </a:r>
            <a:r>
              <a:rPr lang="ru-RU" sz="2000" dirty="0" err="1">
                <a:latin typeface="Lora" panose="020B0604020202020204" charset="-52"/>
              </a:rPr>
              <a:t>Вконтакте</a:t>
            </a:r>
            <a:r>
              <a:rPr lang="ru-RU" sz="2000" dirty="0">
                <a:latin typeface="Lora" panose="020B0604020202020204" charset="-52"/>
              </a:rPr>
              <a:t>. Цель этого проекта состояла в том, чтобы предсказать настроение для данного сообщения </a:t>
            </a:r>
            <a:r>
              <a:rPr lang="ru-RU" sz="2000" dirty="0" err="1">
                <a:latin typeface="Lora" panose="020B0604020202020204" charset="-52"/>
              </a:rPr>
              <a:t>Twitter</a:t>
            </a:r>
            <a:r>
              <a:rPr lang="ru-RU" sz="2000" dirty="0">
                <a:latin typeface="Lora" panose="020B0604020202020204" charset="-52"/>
              </a:rPr>
              <a:t> с помощью Анализа Данных</a:t>
            </a:r>
            <a:r>
              <a:rPr lang="en-US" sz="2000" dirty="0">
                <a:latin typeface="Lora" panose="020B0604020202020204" charset="-52"/>
              </a:rPr>
              <a:t>.</a:t>
            </a:r>
            <a:endParaRPr lang="ru-RU" sz="2000" dirty="0">
              <a:latin typeface="Lora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1981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529301" y="93668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О анализе данных 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27215" y="1022397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430307" y="1723693"/>
            <a:ext cx="333487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ru-RU" sz="1500" dirty="0">
                <a:latin typeface="Lora" panose="020B0604020202020204" charset="-52"/>
                <a:ea typeface="Quattrocento Sans"/>
                <a:cs typeface="Quattrocento Sans"/>
                <a:sym typeface="Quattrocento Sans"/>
              </a:rPr>
              <a:t>Анализ тональности может предсказать множество различных эмоций, связанных с текстом, но в этом отчете были рассмотрены только 3 основных: положительные, отрицательные и нейтральные.</a:t>
            </a:r>
            <a:endParaRPr sz="1500" dirty="0">
              <a:highlight>
                <a:srgbClr val="FFCD00"/>
              </a:highlight>
              <a:latin typeface="Lora" panose="020B0604020202020204" charset="-52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-197301" y="1852395"/>
            <a:ext cx="3453205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57827D-303B-4C29-974E-0B847067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85" y="1534233"/>
            <a:ext cx="4058216" cy="24673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highlight>
                  <a:srgbClr val="FFCD00"/>
                </a:highlight>
              </a:rPr>
              <a:t>О данных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>
                <a:latin typeface="Lora" panose="020B0604020202020204" charset="-52"/>
              </a:rPr>
              <a:t>Набор данных для обучения был небольшим (чуть более 5900 примеров), и данные в нем были сильно искажены, что значительно повлияло на сложность построения хорошего классификатора.</a:t>
            </a:r>
            <a:endParaRPr dirty="0">
              <a:latin typeface="Lora" panose="020B0604020202020204" charset="-52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4DF45-BF6C-4B5C-9E11-21A40DA8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F0C29D-BECE-40BE-8222-1CBD99F4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992" y="1858042"/>
            <a:ext cx="8206429" cy="2090014"/>
          </a:xfrm>
        </p:spPr>
        <p:txBody>
          <a:bodyPr/>
          <a:lstStyle/>
          <a:p>
            <a:r>
              <a:rPr lang="ru-RU" sz="1800" dirty="0">
                <a:latin typeface="Lora" panose="020B0604020202020204" charset="-52"/>
              </a:rPr>
              <a:t>После создания большого количества пользовательских функций, использования представлений типа "мешок слов" и применения алгоритма</a:t>
            </a:r>
            <a:r>
              <a:rPr lang="en-US" sz="1800" dirty="0">
                <a:latin typeface="Lora" panose="020B0604020202020204" charset="-52"/>
              </a:rPr>
              <a:t> Random Forest</a:t>
            </a:r>
            <a:r>
              <a:rPr lang="ru-RU" sz="1800" dirty="0">
                <a:latin typeface="Lora" panose="020B0604020202020204" charset="-52"/>
              </a:rPr>
              <a:t> была достигнута точность классификации на уровне 58%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E47566-C12E-4F48-A696-5C85ECBAC9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009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177</Words>
  <Application>Microsoft Office PowerPoint</Application>
  <PresentationFormat>Экран (16:9)</PresentationFormat>
  <Paragraphs>20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Quattrocento Sans</vt:lpstr>
      <vt:lpstr>Arial</vt:lpstr>
      <vt:lpstr>Lora</vt:lpstr>
      <vt:lpstr>Viola template</vt:lpstr>
      <vt:lpstr>Социальные Сети  и Психическое здоровье подростков</vt:lpstr>
      <vt:lpstr>Психическое Расстройство у подростков </vt:lpstr>
      <vt:lpstr>Цель</vt:lpstr>
      <vt:lpstr>О анализе данных </vt:lpstr>
      <vt:lpstr>О данных</vt:lpstr>
      <vt:lpstr>Результаты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WorldView and  Philosophy in Ancient Egypt</dc:title>
  <cp:lastModifiedBy>Nurlan Nurmash</cp:lastModifiedBy>
  <cp:revision>20</cp:revision>
  <dcterms:modified xsi:type="dcterms:W3CDTF">2019-11-28T17:27:30Z</dcterms:modified>
</cp:coreProperties>
</file>