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45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BF67-7277-4AC7-BC8C-9646CEDEAE2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299-76F2-437C-B7D8-81A312A2E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04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BF67-7277-4AC7-BC8C-9646CEDEAE2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299-76F2-437C-B7D8-81A312A2E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63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BF67-7277-4AC7-BC8C-9646CEDEAE2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299-76F2-437C-B7D8-81A312A2E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95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BF67-7277-4AC7-BC8C-9646CEDEAE2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299-76F2-437C-B7D8-81A312A2E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13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BF67-7277-4AC7-BC8C-9646CEDEAE2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299-76F2-437C-B7D8-81A312A2E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04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BF67-7277-4AC7-BC8C-9646CEDEAE2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299-76F2-437C-B7D8-81A312A2E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17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BF67-7277-4AC7-BC8C-9646CEDEAE2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299-76F2-437C-B7D8-81A312A2E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9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BF67-7277-4AC7-BC8C-9646CEDEAE2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299-76F2-437C-B7D8-81A312A2E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31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BF67-7277-4AC7-BC8C-9646CEDEAE2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299-76F2-437C-B7D8-81A312A2E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29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BF67-7277-4AC7-BC8C-9646CEDEAE2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299-76F2-437C-B7D8-81A312A2E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61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BF67-7277-4AC7-BC8C-9646CEDEAE2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299-76F2-437C-B7D8-81A312A2E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97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9BF67-7277-4AC7-BC8C-9646CEDEAE2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70299-76F2-437C-B7D8-81A312A2E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2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3971" y="2527754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solidFill>
                  <a:srgbClr val="C00000"/>
                </a:solidFill>
              </a:rPr>
              <a:t>Психическое</a:t>
            </a:r>
            <a:r>
              <a:rPr lang="ru-RU" sz="5400" dirty="0" smtClean="0"/>
              <a:t> </a:t>
            </a:r>
            <a:r>
              <a:rPr lang="ru-RU" sz="5400" b="1" dirty="0" smtClean="0">
                <a:solidFill>
                  <a:srgbClr val="C00000"/>
                </a:solidFill>
              </a:rPr>
              <a:t>здоровье</a:t>
            </a:r>
            <a:r>
              <a:rPr lang="ru-RU" sz="5400" dirty="0" smtClean="0"/>
              <a:t> подростков</a:t>
            </a:r>
            <a:endParaRPr lang="ru-RU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7344229" y="5617029"/>
            <a:ext cx="397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Made by: Duisenbayev Nurmukhamed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52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Психическое здоровье подростк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0057"/>
            <a:ext cx="8055429" cy="476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6399" y="624115"/>
            <a:ext cx="9710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</a:t>
            </a:r>
            <a:r>
              <a:rPr lang="ru-RU" sz="3200" dirty="0" smtClean="0"/>
              <a:t>лияние социальных сетей на психику подростков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258629" y="2946400"/>
            <a:ext cx="37156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Три миллиарда человек во всем мире, то есть около 40% населения, пользуются социальными сетями в интернете.</a:t>
            </a:r>
          </a:p>
        </p:txBody>
      </p:sp>
    </p:spTree>
    <p:extLst>
      <p:ext uri="{BB962C8B-B14F-4D97-AF65-F5344CB8AC3E}">
        <p14:creationId xmlns:p14="http://schemas.microsoft.com/office/powerpoint/2010/main" val="281305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Картинки по запросу использование социальных сетей подростков анализ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829" y="698717"/>
            <a:ext cx="7663543" cy="570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03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149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781143" y="2521059"/>
            <a:ext cx="35705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Казахстан занял второе место в ЕАЭС по уровню смертности детей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1204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51" y="0"/>
            <a:ext cx="12197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7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8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8628" y="2235200"/>
            <a:ext cx="6037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rgbClr val="C00000"/>
                </a:solidFill>
              </a:rPr>
              <a:t>Спасибо</a:t>
            </a:r>
            <a:r>
              <a:rPr lang="ru-RU" sz="4000" dirty="0" smtClean="0"/>
              <a:t> за внимание!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873093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48</Words>
  <Application>Microsoft Office PowerPoint</Application>
  <PresentationFormat>Широкоэкранный</PresentationFormat>
  <Paragraphs>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Психическое здоровье подростков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Психическое здоровье подростков</dc:title>
  <dc:creator>nurmadujsenbaev@gmail.com</dc:creator>
  <cp:lastModifiedBy>nurmadujsenbaev@gmail.com</cp:lastModifiedBy>
  <cp:revision>4</cp:revision>
  <dcterms:created xsi:type="dcterms:W3CDTF">2019-11-29T07:42:32Z</dcterms:created>
  <dcterms:modified xsi:type="dcterms:W3CDTF">2019-11-29T08:11:29Z</dcterms:modified>
</cp:coreProperties>
</file>