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5AF12-7633-869A-7582-4858629AF8A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A91A17-E166-355F-38A7-F167B38EFA2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1D57C0-F4D7-397E-49A9-E5187E6FA2F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D5C22B-4681-EDCA-006A-7C3EB6F241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4A224A-C77D-0FA9-A4C0-5A732FFE235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98B527-AA37-1CAF-27E1-23FD1D318ED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5C3BF5-3AC1-7FFC-E7DA-49F2CEDE5A9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blog.cleancoder.com/uncle-bob/2012/08/13/the-clean-architecture.html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media1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Hexagonal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8878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62902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77924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19349" y="668767"/>
            <a:ext cx="7353299" cy="5400675"/>
          </a:xfrm>
          <a:prstGeom prst="rect">
            <a:avLst/>
          </a:prstGeom>
        </p:spPr>
      </p:pic>
      <p:sp>
        <p:nvSpPr>
          <p:cNvPr id="1888811914" name=""/>
          <p:cNvSpPr txBox="1"/>
          <p:nvPr/>
        </p:nvSpPr>
        <p:spPr bwMode="auto">
          <a:xfrm flipH="0" flipV="0">
            <a:off x="1200594" y="6386434"/>
            <a:ext cx="9790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solidFill>
                  <a:schemeClr val="hlink"/>
                </a:solidFill>
                <a:hlinkClick r:id="rId4" tooltip="https://blog.cleancoder.com/uncle-bob/2012/08/13/the-clean-architecture.html"/>
              </a:rPr>
              <a:t>https://blog.cleancoder.com/uncle-bob/2012/08/13/the-clean-architecture.html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3521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Hexagonal Architecture (Architecture of ports and adapters)</a:t>
            </a:r>
            <a:endParaRPr/>
          </a:p>
        </p:txBody>
      </p:sp>
      <p:sp>
        <p:nvSpPr>
          <p:cNvPr id="14249584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39143746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2152337" y="57632"/>
            <a:ext cx="7887324" cy="788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16126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Преимущества </a:t>
            </a:r>
            <a:endParaRPr/>
          </a:p>
        </p:txBody>
      </p:sp>
      <p:sp>
        <p:nvSpPr>
          <p:cNvPr id="15473708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зависят от фреймворков.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По крайней в идеале не должны зависеть от фреймворков. Мы можем изменить фреймворк, на котором строится приложение с минимальными изменениями в пакете с бизнес логикой</a:t>
            </a:r>
            <a:endParaRPr/>
          </a:p>
          <a:p>
            <a:pPr>
              <a:defRPr/>
            </a:pPr>
            <a:r>
              <a:rPr lang="en-US" sz="21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Тестируемы.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бизнес правила должны быть независимы и могут быть оттестированны без использования БД, UI, сторонних сервисов и каких-либо других сторонних зависимостей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1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зависимы от детайлей реализации взаимодействия с внешним миром.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Так как реализация взаимодействия с внешним миром отделена от основной логики приложения, мы можем легко менять их (детали). Например изменить БД с MySQL на Oracle или на MongoDB. Изменить UI или веб взаимодействие, например, с REST HTTP на GRPC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7129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</a:t>
            </a:r>
            <a:endParaRPr/>
          </a:p>
        </p:txBody>
      </p:sp>
      <p:sp>
        <p:nvSpPr>
          <p:cNvPr id="18947511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904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Application</a:t>
            </a:r>
            <a:endParaRPr/>
          </a:p>
        </p:txBody>
      </p:sp>
      <p:sp>
        <p:nvSpPr>
          <p:cNvPr id="162953780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992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Framework</a:t>
            </a:r>
            <a:endParaRPr/>
          </a:p>
        </p:txBody>
      </p:sp>
      <p:sp>
        <p:nvSpPr>
          <p:cNvPr id="3005208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40985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Недостатки</a:t>
            </a:r>
            <a:endParaRPr/>
          </a:p>
        </p:txBody>
      </p:sp>
      <p:sp>
        <p:nvSpPr>
          <p:cNvPr id="2099814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Большее, по сравнению со слоистой архитектурой, число абстракций. Иногда число абстракций становиться таким большим, что сложно разобраться в коде.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Маппинг на каждом уровне - дает дополнительное влияние на производительность в худшую сторону.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реализации какой-либо функциональности нужно написать гораздо больше кода, чем в случае со слоистой архитектурой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2024-05-22T18:27:18Z</dcterms:modified>
  <cp:category/>
  <cp:contentStatus/>
  <cp:version/>
</cp:coreProperties>
</file>