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8" r:id="rId6"/>
    <p:sldId id="289" r:id="rId7"/>
    <p:sldId id="265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294" autoAdjust="0"/>
  </p:normalViewPr>
  <p:slideViewPr>
    <p:cSldViewPr snapToGrid="0">
      <p:cViewPr varScale="1">
        <p:scale>
          <a:sx n="79" d="100"/>
          <a:sy n="79" d="100"/>
        </p:scale>
        <p:origin x="126" y="6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6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DE95611-4A85-4359-B5D8-5FF7F2BCA86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2020年11月22日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30CD730-A099-4969-85FB-2636FF202A76}" type="datetime4">
              <a:rPr lang="ja-JP" altLang="en-US" smtClean="0"/>
              <a:t>2020年11月22日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FB667E1-E601-4AAF-B95C-B25720D70A60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1168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1534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784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2565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822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850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141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224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738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399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030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98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6626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2691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7800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969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長方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 rtl="0">
              <a:defRPr sz="54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A1D9FE-0E6E-4458-8A0D-34843E50A451}" type="datetime4">
              <a:rPr lang="ja-JP" altLang="en-US" smtClean="0"/>
              <a:t>2020年11月22日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D0DC10-B2BD-433E-8619-73CDF0EFD493}" type="datetime4">
              <a:rPr lang="ja-JP" altLang="en-US" smtClean="0"/>
              <a:t>2020年11月22日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14275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41120" y="1264024"/>
            <a:ext cx="9509760" cy="4765555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341121" y="6601968"/>
            <a:ext cx="6969600" cy="237744"/>
          </a:xfrm>
        </p:spPr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652578" y="6601968"/>
            <a:ext cx="1213200" cy="237744"/>
          </a:xfrm>
        </p:spPr>
        <p:txBody>
          <a:bodyPr rtlCol="0"/>
          <a:lstStyle/>
          <a:p>
            <a:pPr rtl="0"/>
            <a:fld id="{3C2687F0-884E-4300-B49C-8C37E8F06E54}" type="datetime4">
              <a:rPr lang="ja-JP" altLang="en-US" smtClean="0"/>
              <a:t>2020年11月22日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 rtl="0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341121" y="6601968"/>
            <a:ext cx="6969600" cy="237744"/>
          </a:xfrm>
        </p:spPr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652728" y="6601968"/>
            <a:ext cx="1213200" cy="237744"/>
          </a:xfrm>
        </p:spPr>
        <p:txBody>
          <a:bodyPr rtlCol="0"/>
          <a:lstStyle/>
          <a:p>
            <a:pPr rtl="0"/>
            <a:fld id="{5BE259F0-2C85-4E13-9113-F00748D3A074}" type="datetime4">
              <a:rPr lang="ja-JP" altLang="en-US" smtClean="0"/>
              <a:t>2020年11月22日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341121" y="6601968"/>
            <a:ext cx="6969600" cy="237744"/>
          </a:xfrm>
        </p:spPr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652801" y="6601968"/>
            <a:ext cx="1213200" cy="237744"/>
          </a:xfrm>
        </p:spPr>
        <p:txBody>
          <a:bodyPr rtlCol="0"/>
          <a:lstStyle/>
          <a:p>
            <a:pPr rtl="0"/>
            <a:fld id="{7DA9AB14-90F1-4F8D-A252-C3EC62C36821}" type="datetime4">
              <a:rPr lang="ja-JP" altLang="en-US" smtClean="0"/>
              <a:t>2020年11月22日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noProof="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1341122" y="6601968"/>
            <a:ext cx="6969600" cy="237744"/>
          </a:xfrm>
        </p:spPr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652503" y="6601968"/>
            <a:ext cx="1213200" cy="237744"/>
          </a:xfrm>
        </p:spPr>
        <p:txBody>
          <a:bodyPr rtlCol="0"/>
          <a:lstStyle/>
          <a:p>
            <a:pPr rtl="0"/>
            <a:fld id="{7EFD1183-29C3-49B3-B561-D428E6449866}" type="datetime4">
              <a:rPr lang="ja-JP" altLang="en-US" smtClean="0"/>
              <a:t>2020年11月22日</a:t>
            </a:fld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" y="138176"/>
            <a:ext cx="9509760" cy="581511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341121" y="6601968"/>
            <a:ext cx="6968834" cy="237744"/>
          </a:xfrm>
        </p:spPr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653474" y="6601968"/>
            <a:ext cx="1213200" cy="237744"/>
          </a:xfrm>
        </p:spPr>
        <p:txBody>
          <a:bodyPr rtlCol="0"/>
          <a:lstStyle/>
          <a:p>
            <a:pPr rtl="0"/>
            <a:fld id="{F891406F-FAF7-4463-8870-132D9F8DB1A1}" type="datetime4">
              <a:rPr lang="ja-JP" altLang="en-US" smtClean="0"/>
              <a:t>2020年11月22日</a:t>
            </a:fld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長方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CD137-ACCA-4985-BC16-BFD115A53778}" type="datetime4">
              <a:rPr lang="ja-JP" altLang="en-US" smtClean="0"/>
              <a:t>2020年11月22日</a:t>
            </a:fld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6pPr>
            <a:lvl7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7pPr>
            <a:lvl8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8pPr>
            <a:lvl9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1B982F-B55D-4DA6-BFD6-DD49CDA967B3}" type="datetime4">
              <a:rPr lang="ja-JP" altLang="en-US" smtClean="0"/>
              <a:t>2020年11月22日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ED19D-D195-43C8-BC8C-12018A8C0111}" type="datetime4">
              <a:rPr lang="ja-JP" altLang="en-US" smtClean="0"/>
              <a:t>2020年11月22日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6968835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653549" y="6601968"/>
            <a:ext cx="1213658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C60F9F3-CDF5-41D5-A165-9754B0629845}" type="datetime4">
              <a:rPr lang="ja-JP" altLang="en-US" smtClean="0"/>
              <a:t>2020年11月22日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8D9AD5-F248-4919-864A-CFD76CC027D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1" sz="3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zamak/Tim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zamak/Tim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ja-JP" dirty="0"/>
              <a:t>TM Timer</a:t>
            </a:r>
            <a:r>
              <a:rPr lang="ja-JP" altLang="en-US" dirty="0"/>
              <a:t>アプリのダウンロード方法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響トーストマスターズクラブ　風間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1C817E-BEBC-4BEB-AEE5-5C06FE1DE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1" y="312709"/>
            <a:ext cx="3926597" cy="13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E77FC5D-7C27-4E9C-82F3-1FC705FEC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169562"/>
            <a:ext cx="8248650" cy="2981325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Microsoft Edge</a:t>
            </a:r>
            <a:r>
              <a:rPr lang="ja-JP" altLang="en-US" dirty="0"/>
              <a:t>の場合</a:t>
            </a: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3F0B2E39-FBD8-474C-9D52-318D38A18536}"/>
              </a:ext>
            </a:extLst>
          </p:cNvPr>
          <p:cNvSpPr txBox="1">
            <a:spLocks/>
          </p:cNvSpPr>
          <p:nvPr/>
        </p:nvSpPr>
        <p:spPr>
          <a:xfrm>
            <a:off x="694944" y="4463412"/>
            <a:ext cx="4035552" cy="1946913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これでダウンロードできました。</a:t>
            </a:r>
            <a:endParaRPr lang="en-US" altLang="ja-JP" dirty="0"/>
          </a:p>
          <a:p>
            <a:r>
              <a:rPr lang="ja-JP" altLang="en-US" dirty="0"/>
              <a:t>「フォルダーに表示」をクリックします。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3CD361-31A5-43C5-A498-1BDC9FAAE594}"/>
              </a:ext>
            </a:extLst>
          </p:cNvPr>
          <p:cNvSpPr/>
          <p:nvPr/>
        </p:nvSpPr>
        <p:spPr>
          <a:xfrm>
            <a:off x="981456" y="3429000"/>
            <a:ext cx="944880" cy="392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5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B1258CD-1848-48D2-BEFC-FB15CCB9B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" y="1110615"/>
            <a:ext cx="8982075" cy="2190750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Microsoft Edge</a:t>
            </a:r>
            <a:r>
              <a:rPr lang="ja-JP" altLang="en-US" dirty="0"/>
              <a:t>の場合</a:t>
            </a: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3F0B2E39-FBD8-474C-9D52-318D38A18536}"/>
              </a:ext>
            </a:extLst>
          </p:cNvPr>
          <p:cNvSpPr txBox="1">
            <a:spLocks/>
          </p:cNvSpPr>
          <p:nvPr/>
        </p:nvSpPr>
        <p:spPr>
          <a:xfrm>
            <a:off x="446722" y="4078747"/>
            <a:ext cx="8368094" cy="1946913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Timer</a:t>
            </a:r>
            <a:r>
              <a:rPr lang="ja-JP" altLang="en-US" dirty="0"/>
              <a:t>というファイルをデスクトップにドラッグしてください。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3CD361-31A5-43C5-A498-1BDC9FAAE594}"/>
              </a:ext>
            </a:extLst>
          </p:cNvPr>
          <p:cNvSpPr/>
          <p:nvPr/>
        </p:nvSpPr>
        <p:spPr>
          <a:xfrm>
            <a:off x="2029968" y="1887997"/>
            <a:ext cx="944880" cy="392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52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4E5C4DD-BC92-4130-82F0-C0251CFD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 Chrome</a:t>
            </a:r>
            <a:r>
              <a:rPr lang="ja-JP" altLang="en-US" dirty="0"/>
              <a:t>の場合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D50C53-3899-40EA-9683-7E389CC9D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1013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Google Chrome</a:t>
            </a:r>
            <a:r>
              <a:rPr lang="ja-JP" altLang="en-US" dirty="0"/>
              <a:t>の場合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44E74C5C-E669-44BC-99D8-96C37E23730C}"/>
              </a:ext>
            </a:extLst>
          </p:cNvPr>
          <p:cNvSpPr txBox="1">
            <a:spLocks/>
          </p:cNvSpPr>
          <p:nvPr/>
        </p:nvSpPr>
        <p:spPr>
          <a:xfrm>
            <a:off x="6413564" y="1046222"/>
            <a:ext cx="5498592" cy="476555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以下のページを開いてください。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https://github.com/kazamak/Timer</a:t>
            </a:r>
            <a:endParaRPr lang="en-US" altLang="ja-JP" dirty="0"/>
          </a:p>
          <a:p>
            <a:r>
              <a:rPr lang="ja-JP" altLang="en-US" dirty="0"/>
              <a:t>右のほうの</a:t>
            </a:r>
            <a:r>
              <a:rPr lang="en-US" altLang="ja-JP" dirty="0"/>
              <a:t>Releases</a:t>
            </a:r>
            <a:r>
              <a:rPr lang="ja-JP" altLang="en-US" dirty="0"/>
              <a:t>（赤枠のところ）の中の</a:t>
            </a:r>
            <a:r>
              <a:rPr lang="en-US" altLang="ja-JP" dirty="0" err="1"/>
              <a:t>Ver.x.x.xx</a:t>
            </a:r>
            <a:r>
              <a:rPr lang="en-US" altLang="ja-JP" dirty="0"/>
              <a:t> Latest</a:t>
            </a:r>
            <a:r>
              <a:rPr lang="ja-JP" altLang="en-US" dirty="0"/>
              <a:t>をクリックしてください。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Ver.x.x.xx</a:t>
            </a:r>
            <a:r>
              <a:rPr lang="ja-JP" altLang="en-US" dirty="0"/>
              <a:t>の数字は変わります。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AE19F72-88DB-486C-92FF-69CC1F7C4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44" y="829056"/>
            <a:ext cx="5822054" cy="5553456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3CD361-31A5-43C5-A498-1BDC9FAAE594}"/>
              </a:ext>
            </a:extLst>
          </p:cNvPr>
          <p:cNvSpPr/>
          <p:nvPr/>
        </p:nvSpPr>
        <p:spPr>
          <a:xfrm>
            <a:off x="4465320" y="3605784"/>
            <a:ext cx="1350264" cy="5882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0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B863B98-0845-4897-8081-30C3DB07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749398"/>
            <a:ext cx="6203957" cy="5359202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Google Chrome</a:t>
            </a:r>
            <a:r>
              <a:rPr lang="ja-JP" altLang="en-US" dirty="0"/>
              <a:t>の場合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3CD361-31A5-43C5-A498-1BDC9FAAE594}"/>
              </a:ext>
            </a:extLst>
          </p:cNvPr>
          <p:cNvSpPr/>
          <p:nvPr/>
        </p:nvSpPr>
        <p:spPr>
          <a:xfrm>
            <a:off x="1950720" y="4852416"/>
            <a:ext cx="963168" cy="3291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1FD2F306-9EEF-448D-8747-3181032B9457}"/>
              </a:ext>
            </a:extLst>
          </p:cNvPr>
          <p:cNvSpPr txBox="1">
            <a:spLocks/>
          </p:cNvSpPr>
          <p:nvPr/>
        </p:nvSpPr>
        <p:spPr>
          <a:xfrm>
            <a:off x="6413564" y="1046222"/>
            <a:ext cx="5498592" cy="476555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Timer.exe</a:t>
            </a:r>
            <a:r>
              <a:rPr lang="ja-JP" altLang="en-US" dirty="0"/>
              <a:t>（赤枠のところ）をクリックしてください。ダウンロードが始まります。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534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222DF60-774A-4DAC-BD25-A6F40C835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56" y="1382492"/>
            <a:ext cx="7648575" cy="2152650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Google Chrome</a:t>
            </a:r>
            <a:r>
              <a:rPr lang="ja-JP" altLang="en-US" dirty="0"/>
              <a:t>の場合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3CD361-31A5-43C5-A498-1BDC9FAAE594}"/>
              </a:ext>
            </a:extLst>
          </p:cNvPr>
          <p:cNvSpPr/>
          <p:nvPr/>
        </p:nvSpPr>
        <p:spPr>
          <a:xfrm>
            <a:off x="3870959" y="3099816"/>
            <a:ext cx="963168" cy="3291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08A59595-A4F2-4ACA-812B-700DC226B33F}"/>
              </a:ext>
            </a:extLst>
          </p:cNvPr>
          <p:cNvSpPr txBox="1">
            <a:spLocks/>
          </p:cNvSpPr>
          <p:nvPr/>
        </p:nvSpPr>
        <p:spPr>
          <a:xfrm>
            <a:off x="621792" y="3974233"/>
            <a:ext cx="5498592" cy="1946913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ブラウザの下のほうに警告が表示されます。</a:t>
            </a:r>
            <a:endParaRPr lang="en-US" altLang="ja-JP" dirty="0"/>
          </a:p>
          <a:p>
            <a:r>
              <a:rPr lang="ja-JP" altLang="en-US" dirty="0"/>
              <a:t>（赤枠のところ）をクリックすると、さらにメニューが表示されますので、「継続」をクリックしてください。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26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2F5F3CC-2A65-4C03-AC8C-95EBA78E5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26" y="936854"/>
            <a:ext cx="7627434" cy="2520176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Google Chrome</a:t>
            </a:r>
            <a:r>
              <a:rPr lang="ja-JP" altLang="en-US" dirty="0"/>
              <a:t>の場合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3CD361-31A5-43C5-A498-1BDC9FAAE594}"/>
              </a:ext>
            </a:extLst>
          </p:cNvPr>
          <p:cNvSpPr/>
          <p:nvPr/>
        </p:nvSpPr>
        <p:spPr>
          <a:xfrm>
            <a:off x="2310383" y="3035808"/>
            <a:ext cx="963168" cy="3291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08A59595-A4F2-4ACA-812B-700DC226B33F}"/>
              </a:ext>
            </a:extLst>
          </p:cNvPr>
          <p:cNvSpPr txBox="1">
            <a:spLocks/>
          </p:cNvSpPr>
          <p:nvPr/>
        </p:nvSpPr>
        <p:spPr>
          <a:xfrm>
            <a:off x="621792" y="3974233"/>
            <a:ext cx="5498592" cy="1946913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これで、アプリがダウンロードできました。</a:t>
            </a:r>
            <a:endParaRPr lang="en-US" altLang="ja-JP" dirty="0"/>
          </a:p>
          <a:p>
            <a:r>
              <a:rPr lang="ja-JP" altLang="en-US" dirty="0"/>
              <a:t>（赤枠のところ）をクリックすると、さらにメニューが表示されますので、「フォルダを開く」をクリックしてください。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343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E0F50B8-D7A8-41A5-B1BE-9E6477AE5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39" y="1285067"/>
            <a:ext cx="9400478" cy="1750741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Google Chrome</a:t>
            </a:r>
            <a:r>
              <a:rPr lang="ja-JP" altLang="en-US" dirty="0"/>
              <a:t>の場合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872DFF2-F55E-4D75-9F6E-892B5E4A9486}"/>
              </a:ext>
            </a:extLst>
          </p:cNvPr>
          <p:cNvSpPr/>
          <p:nvPr/>
        </p:nvSpPr>
        <p:spPr>
          <a:xfrm>
            <a:off x="2011678" y="2160437"/>
            <a:ext cx="1085089" cy="3291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AD28D56C-62A8-412D-BB8D-E7727B26C5BA}"/>
              </a:ext>
            </a:extLst>
          </p:cNvPr>
          <p:cNvSpPr txBox="1">
            <a:spLocks/>
          </p:cNvSpPr>
          <p:nvPr/>
        </p:nvSpPr>
        <p:spPr>
          <a:xfrm>
            <a:off x="446722" y="4078747"/>
            <a:ext cx="8368094" cy="1946913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Timer</a:t>
            </a:r>
            <a:r>
              <a:rPr lang="ja-JP" altLang="en-US" dirty="0"/>
              <a:t>というファイルをデスクトップにドラッグしてください。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34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4E5C4DD-BC92-4130-82F0-C0251CFD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起動方法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D50C53-3899-40EA-9683-7E389CC9D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229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121E55-2D01-4E0B-9016-F53901583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64" y="1059366"/>
            <a:ext cx="5073805" cy="4739268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/>
              <a:t>初回起動時の警告表示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872DFF2-F55E-4D75-9F6E-892B5E4A9486}"/>
              </a:ext>
            </a:extLst>
          </p:cNvPr>
          <p:cNvSpPr/>
          <p:nvPr/>
        </p:nvSpPr>
        <p:spPr>
          <a:xfrm>
            <a:off x="559864" y="2831546"/>
            <a:ext cx="1085089" cy="3291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AD28D56C-62A8-412D-BB8D-E7727B26C5BA}"/>
              </a:ext>
            </a:extLst>
          </p:cNvPr>
          <p:cNvSpPr txBox="1">
            <a:spLocks/>
          </p:cNvSpPr>
          <p:nvPr/>
        </p:nvSpPr>
        <p:spPr>
          <a:xfrm>
            <a:off x="5896546" y="1186980"/>
            <a:ext cx="5954078" cy="1946913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アプリを起動すると、初回起動時のみ、警告が表示されます。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「詳細情報」をクリックします。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120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45C1C2A-A6D4-4089-BD9F-CB6630D8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007E4958-5223-4513-8087-DA8ED3943695}"/>
              </a:ext>
            </a:extLst>
          </p:cNvPr>
          <p:cNvSpPr txBox="1">
            <a:spLocks/>
          </p:cNvSpPr>
          <p:nvPr/>
        </p:nvSpPr>
        <p:spPr>
          <a:xfrm>
            <a:off x="597408" y="1201205"/>
            <a:ext cx="10995324" cy="476555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TM Timer</a:t>
            </a:r>
            <a:r>
              <a:rPr lang="ja-JP" altLang="en-US" dirty="0"/>
              <a:t>のダウンロードについて説明します。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個人で製作したアプリのため、ダウンロード時、及び初回起動時に警告メッセージが表示されます。そのため、最初に使うまでの方法が、大変わかりづらくなっています。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本資料では、</a:t>
            </a:r>
            <a:endParaRPr lang="en-US" altLang="ja-JP" dirty="0"/>
          </a:p>
          <a:p>
            <a:pPr lvl="1"/>
            <a:r>
              <a:rPr lang="en-US" altLang="ja-JP" dirty="0"/>
              <a:t>Microsoft Edge</a:t>
            </a:r>
            <a:r>
              <a:rPr lang="ja-JP" altLang="en-US" dirty="0"/>
              <a:t>でのダウンロード方法</a:t>
            </a:r>
            <a:endParaRPr lang="en-US" altLang="ja-JP" dirty="0"/>
          </a:p>
          <a:p>
            <a:pPr lvl="1"/>
            <a:r>
              <a:rPr lang="en-US" altLang="ja-JP" dirty="0"/>
              <a:t>Google Chrome</a:t>
            </a:r>
            <a:r>
              <a:rPr lang="ja-JP" altLang="en-US" dirty="0"/>
              <a:t>でのダウンロード方法</a:t>
            </a:r>
            <a:endParaRPr lang="en-US" altLang="ja-JP" dirty="0"/>
          </a:p>
          <a:p>
            <a:pPr lvl="1"/>
            <a:r>
              <a:rPr lang="ja-JP" altLang="en-US" dirty="0"/>
              <a:t>初回起動時の警告表示の対応方法</a:t>
            </a:r>
            <a:endParaRPr lang="en-US" altLang="ja-JP" dirty="0"/>
          </a:p>
          <a:p>
            <a:r>
              <a:rPr lang="ja-JP" altLang="en-US" dirty="0"/>
              <a:t>に分けて解説します。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18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BFA3933-6295-4949-9930-CBDD2C24F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6" y="1064941"/>
            <a:ext cx="5096107" cy="4728117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/>
              <a:t>初回起動時の警告表示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872DFF2-F55E-4D75-9F6E-892B5E4A9486}"/>
              </a:ext>
            </a:extLst>
          </p:cNvPr>
          <p:cNvSpPr/>
          <p:nvPr/>
        </p:nvSpPr>
        <p:spPr>
          <a:xfrm>
            <a:off x="3304032" y="5120640"/>
            <a:ext cx="755904" cy="4876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AD28D56C-62A8-412D-BB8D-E7727B26C5BA}"/>
              </a:ext>
            </a:extLst>
          </p:cNvPr>
          <p:cNvSpPr txBox="1">
            <a:spLocks/>
          </p:cNvSpPr>
          <p:nvPr/>
        </p:nvSpPr>
        <p:spPr>
          <a:xfrm>
            <a:off x="5896546" y="1186980"/>
            <a:ext cx="5954078" cy="1946913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「実行」をクリックすると、アプリの画面が表示されます。</a:t>
            </a:r>
            <a:endParaRPr lang="en-US" altLang="ja-JP" dirty="0"/>
          </a:p>
          <a:p>
            <a:r>
              <a:rPr lang="ja-JP" altLang="en-US" dirty="0"/>
              <a:t>次回以降の起動では、この警告は表示されません。</a:t>
            </a:r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649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4E5C4DD-BC92-4130-82F0-C0251CFD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Microsoft Edge</a:t>
            </a:r>
            <a:r>
              <a:rPr lang="ja-JP" altLang="en-US" dirty="0"/>
              <a:t>の場合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D50C53-3899-40EA-9683-7E389CC9D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9945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Microsoft Edge</a:t>
            </a:r>
            <a:r>
              <a:rPr lang="ja-JP" altLang="en-US" dirty="0"/>
              <a:t>の場合</a:t>
            </a: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3F0B2E39-FBD8-474C-9D52-318D38A18536}"/>
              </a:ext>
            </a:extLst>
          </p:cNvPr>
          <p:cNvSpPr txBox="1">
            <a:spLocks/>
          </p:cNvSpPr>
          <p:nvPr/>
        </p:nvSpPr>
        <p:spPr>
          <a:xfrm>
            <a:off x="6413564" y="1046222"/>
            <a:ext cx="5498592" cy="476555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以下のページを開いてください。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https://github.com/kazamak/Timer</a:t>
            </a:r>
            <a:endParaRPr lang="en-US" altLang="ja-JP" dirty="0"/>
          </a:p>
          <a:p>
            <a:r>
              <a:rPr lang="ja-JP" altLang="en-US" dirty="0"/>
              <a:t>右のほうの</a:t>
            </a:r>
            <a:r>
              <a:rPr lang="en-US" altLang="ja-JP" dirty="0"/>
              <a:t>Releases</a:t>
            </a:r>
            <a:r>
              <a:rPr lang="ja-JP" altLang="en-US" dirty="0"/>
              <a:t>（赤枠のところ）の中の</a:t>
            </a:r>
            <a:r>
              <a:rPr lang="en-US" altLang="ja-JP" dirty="0" err="1"/>
              <a:t>Ver.x.x.xx</a:t>
            </a:r>
            <a:r>
              <a:rPr lang="en-US" altLang="ja-JP" dirty="0"/>
              <a:t> Latest</a:t>
            </a:r>
            <a:r>
              <a:rPr lang="ja-JP" altLang="en-US" dirty="0"/>
              <a:t>をクリックしてください。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Ver.x.x.xx</a:t>
            </a:r>
            <a:r>
              <a:rPr lang="ja-JP" altLang="en-US" dirty="0"/>
              <a:t>の数字は変わります。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22CA552-CDCA-4060-BC8F-C350669C8BF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4" y="874391"/>
            <a:ext cx="6048375" cy="55448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3CD361-31A5-43C5-A498-1BDC9FAAE594}"/>
              </a:ext>
            </a:extLst>
          </p:cNvPr>
          <p:cNvSpPr/>
          <p:nvPr/>
        </p:nvSpPr>
        <p:spPr>
          <a:xfrm>
            <a:off x="4657344" y="5230367"/>
            <a:ext cx="1207008" cy="753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Microsoft Edge</a:t>
            </a:r>
            <a:r>
              <a:rPr lang="ja-JP" altLang="en-US" dirty="0"/>
              <a:t>の場合</a:t>
            </a: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3F0B2E39-FBD8-474C-9D52-318D38A18536}"/>
              </a:ext>
            </a:extLst>
          </p:cNvPr>
          <p:cNvSpPr txBox="1">
            <a:spLocks/>
          </p:cNvSpPr>
          <p:nvPr/>
        </p:nvSpPr>
        <p:spPr>
          <a:xfrm>
            <a:off x="6413564" y="1046222"/>
            <a:ext cx="5498592" cy="476555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Timer.exe</a:t>
            </a:r>
            <a:r>
              <a:rPr lang="ja-JP" altLang="en-US" dirty="0"/>
              <a:t>（赤枠のところ）をクリックしてください。ダウンロードが始まります。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EBE8E4E-D4B3-4ED2-A1F4-A2FE5F38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046222"/>
            <a:ext cx="6104598" cy="457429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3CD361-31A5-43C5-A498-1BDC9FAAE594}"/>
              </a:ext>
            </a:extLst>
          </p:cNvPr>
          <p:cNvSpPr/>
          <p:nvPr/>
        </p:nvSpPr>
        <p:spPr>
          <a:xfrm>
            <a:off x="1950720" y="4511040"/>
            <a:ext cx="841248" cy="3387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63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56C540-7AED-4F98-A8F3-0CE000E2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44" y="1042035"/>
            <a:ext cx="8229600" cy="2609850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Microsoft Edge</a:t>
            </a:r>
            <a:r>
              <a:rPr lang="ja-JP" altLang="en-US" dirty="0"/>
              <a:t>の場合</a:t>
            </a: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3F0B2E39-FBD8-474C-9D52-318D38A18536}"/>
              </a:ext>
            </a:extLst>
          </p:cNvPr>
          <p:cNvSpPr txBox="1">
            <a:spLocks/>
          </p:cNvSpPr>
          <p:nvPr/>
        </p:nvSpPr>
        <p:spPr>
          <a:xfrm>
            <a:off x="621792" y="3974233"/>
            <a:ext cx="5498592" cy="1946913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ブラウザの下のほうに警告が表示されます。</a:t>
            </a:r>
            <a:endParaRPr lang="en-US" altLang="ja-JP" dirty="0"/>
          </a:p>
          <a:p>
            <a:r>
              <a:rPr lang="ja-JP" altLang="en-US" dirty="0"/>
              <a:t>・・・（赤枠のところ）をクリックすると、さらにメニューが表示されます。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3CD361-31A5-43C5-A498-1BDC9FAAE594}"/>
              </a:ext>
            </a:extLst>
          </p:cNvPr>
          <p:cNvSpPr/>
          <p:nvPr/>
        </p:nvSpPr>
        <p:spPr>
          <a:xfrm>
            <a:off x="3108960" y="3259643"/>
            <a:ext cx="524256" cy="392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91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56C540-7AED-4F98-A8F3-0CE000E2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44" y="1042035"/>
            <a:ext cx="8229600" cy="2609850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Microsoft Edge</a:t>
            </a:r>
            <a:r>
              <a:rPr lang="ja-JP" altLang="en-US" dirty="0"/>
              <a:t>の場合</a:t>
            </a: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3F0B2E39-FBD8-474C-9D52-318D38A18536}"/>
              </a:ext>
            </a:extLst>
          </p:cNvPr>
          <p:cNvSpPr txBox="1">
            <a:spLocks/>
          </p:cNvSpPr>
          <p:nvPr/>
        </p:nvSpPr>
        <p:spPr>
          <a:xfrm>
            <a:off x="621792" y="3974233"/>
            <a:ext cx="5498592" cy="1946913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「保存」をクリックしてください。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3CD361-31A5-43C5-A498-1BDC9FAAE594}"/>
              </a:ext>
            </a:extLst>
          </p:cNvPr>
          <p:cNvSpPr/>
          <p:nvPr/>
        </p:nvSpPr>
        <p:spPr>
          <a:xfrm>
            <a:off x="3371088" y="2247707"/>
            <a:ext cx="652272" cy="392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2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C915EDE-38A4-4D79-8AA7-BE25685E3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936854"/>
            <a:ext cx="7255801" cy="5468999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Microsoft Edge</a:t>
            </a:r>
            <a:r>
              <a:rPr lang="ja-JP" altLang="en-US" dirty="0"/>
              <a:t>の場合</a:t>
            </a: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3F0B2E39-FBD8-474C-9D52-318D38A18536}"/>
              </a:ext>
            </a:extLst>
          </p:cNvPr>
          <p:cNvSpPr txBox="1">
            <a:spLocks/>
          </p:cNvSpPr>
          <p:nvPr/>
        </p:nvSpPr>
        <p:spPr>
          <a:xfrm>
            <a:off x="7693152" y="1096921"/>
            <a:ext cx="4035552" cy="1946913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さらに警告メッセージが表示されます。この中の詳細表示の横の部分をクリックします。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3CD361-31A5-43C5-A498-1BDC9FAAE594}"/>
              </a:ext>
            </a:extLst>
          </p:cNvPr>
          <p:cNvSpPr/>
          <p:nvPr/>
        </p:nvSpPr>
        <p:spPr>
          <a:xfrm>
            <a:off x="3249168" y="5112827"/>
            <a:ext cx="323088" cy="392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9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F392B7D-676A-458A-916D-C205D1623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1" y="832333"/>
            <a:ext cx="6755929" cy="5193333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Microsoft Edge</a:t>
            </a:r>
            <a:r>
              <a:rPr lang="ja-JP" altLang="en-US" dirty="0"/>
              <a:t>の場合</a:t>
            </a: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3F0B2E39-FBD8-474C-9D52-318D38A18536}"/>
              </a:ext>
            </a:extLst>
          </p:cNvPr>
          <p:cNvSpPr txBox="1">
            <a:spLocks/>
          </p:cNvSpPr>
          <p:nvPr/>
        </p:nvSpPr>
        <p:spPr>
          <a:xfrm>
            <a:off x="7693152" y="1096921"/>
            <a:ext cx="4035552" cy="1946913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「保持する」をクリックします。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3CD361-31A5-43C5-A498-1BDC9FAAE594}"/>
              </a:ext>
            </a:extLst>
          </p:cNvPr>
          <p:cNvSpPr/>
          <p:nvPr/>
        </p:nvSpPr>
        <p:spPr>
          <a:xfrm>
            <a:off x="2627376" y="4600763"/>
            <a:ext cx="664464" cy="392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5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青緑の帯付きデザイン 16 x 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544_TF02895254.potx" id="{7954CADB-620B-4D5A-A40C-71884E595B14}" vid="{532009E3-D9F7-4576-A704-1821AA9C2FDB}"/>
    </a:ext>
  </a:extLst>
</a:theme>
</file>

<file path=ppt/theme/theme2.xml><?xml version="1.0" encoding="utf-8"?>
<a:theme xmlns:a="http://schemas.openxmlformats.org/drawingml/2006/main" name="Office テーマ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青緑の帯が付いた教育機関向けプレゼンテーション (ワイド画面)</Template>
  <TotalTime>139</TotalTime>
  <Words>543</Words>
  <Application>Microsoft Office PowerPoint</Application>
  <PresentationFormat>ワイド画面</PresentationFormat>
  <Paragraphs>78</Paragraphs>
  <Slides>20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Meiryo UI</vt:lpstr>
      <vt:lpstr>Arial</vt:lpstr>
      <vt:lpstr>Calibri</vt:lpstr>
      <vt:lpstr>青緑の帯付きデザイン 16 x 9</vt:lpstr>
      <vt:lpstr>TM Timerアプリのダウンロード方法</vt:lpstr>
      <vt:lpstr>はじめに</vt:lpstr>
      <vt:lpstr>Microsoft Edgeの場合</vt:lpstr>
      <vt:lpstr>Microsoft Edgeの場合</vt:lpstr>
      <vt:lpstr>Microsoft Edgeの場合</vt:lpstr>
      <vt:lpstr>Microsoft Edgeの場合</vt:lpstr>
      <vt:lpstr>Microsoft Edgeの場合</vt:lpstr>
      <vt:lpstr>Microsoft Edgeの場合</vt:lpstr>
      <vt:lpstr>Microsoft Edgeの場合</vt:lpstr>
      <vt:lpstr>Microsoft Edgeの場合</vt:lpstr>
      <vt:lpstr>Microsoft Edgeの場合</vt:lpstr>
      <vt:lpstr>Google Chromeの場合</vt:lpstr>
      <vt:lpstr>Google Chromeの場合</vt:lpstr>
      <vt:lpstr>Google Chromeの場合</vt:lpstr>
      <vt:lpstr>Google Chromeの場合</vt:lpstr>
      <vt:lpstr>Google Chromeの場合</vt:lpstr>
      <vt:lpstr>Google Chromeの場合</vt:lpstr>
      <vt:lpstr>起動方法</vt:lpstr>
      <vt:lpstr>初回起動時の警告表示</vt:lpstr>
      <vt:lpstr>初回起動時の警告表示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タイトルのレイアウト</dc:title>
  <dc:creator>和彦 風間</dc:creator>
  <cp:lastModifiedBy>和彦 風間</cp:lastModifiedBy>
  <cp:revision>22</cp:revision>
  <dcterms:created xsi:type="dcterms:W3CDTF">2020-11-12T13:02:35Z</dcterms:created>
  <dcterms:modified xsi:type="dcterms:W3CDTF">2020-11-22T14:56:37Z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