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65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94" autoAdjust="0"/>
  </p:normalViewPr>
  <p:slideViewPr>
    <p:cSldViewPr snapToGrid="0">
      <p:cViewPr varScale="1">
        <p:scale>
          <a:sx n="79" d="100"/>
          <a:sy n="79" d="100"/>
        </p:scale>
        <p:origin x="126" y="6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E95611-4A85-4359-B5D8-5FF7F2BCA86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2020年11月12日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30CD730-A099-4969-85FB-2636FF202A76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FB667E1-E601-4AAF-B95C-B25720D70A60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16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738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A1D9FE-0E6E-4458-8A0D-34843E50A451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D0DC10-B2BD-433E-8619-73CDF0EFD493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14275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1120" y="1264024"/>
            <a:ext cx="9509760" cy="4765555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341121" y="6601968"/>
            <a:ext cx="6969600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652578" y="6601968"/>
            <a:ext cx="1213200" cy="237744"/>
          </a:xfrm>
        </p:spPr>
        <p:txBody>
          <a:bodyPr rtlCol="0"/>
          <a:lstStyle/>
          <a:p>
            <a:pPr rtl="0"/>
            <a:fld id="{3C2687F0-884E-4300-B49C-8C37E8F06E54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 rtl="0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341121" y="6601968"/>
            <a:ext cx="6969600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652728" y="6601968"/>
            <a:ext cx="1213200" cy="237744"/>
          </a:xfrm>
        </p:spPr>
        <p:txBody>
          <a:bodyPr rtlCol="0"/>
          <a:lstStyle/>
          <a:p>
            <a:pPr rtl="0"/>
            <a:fld id="{5BE259F0-2C85-4E13-9113-F00748D3A074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341121" y="6601968"/>
            <a:ext cx="6969600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652801" y="6601968"/>
            <a:ext cx="1213200" cy="237744"/>
          </a:xfrm>
        </p:spPr>
        <p:txBody>
          <a:bodyPr rtlCol="0"/>
          <a:lstStyle/>
          <a:p>
            <a:pPr rtl="0"/>
            <a:fld id="{7DA9AB14-90F1-4F8D-A252-C3EC62C36821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1341122" y="6601968"/>
            <a:ext cx="6969600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652503" y="6601968"/>
            <a:ext cx="1213200" cy="237744"/>
          </a:xfrm>
        </p:spPr>
        <p:txBody>
          <a:bodyPr rtlCol="0"/>
          <a:lstStyle/>
          <a:p>
            <a:pPr rtl="0"/>
            <a:fld id="{7EFD1183-29C3-49B3-B561-D428E6449866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81511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341121" y="6601968"/>
            <a:ext cx="6968834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653474" y="6601968"/>
            <a:ext cx="1213200" cy="237744"/>
          </a:xfrm>
        </p:spPr>
        <p:txBody>
          <a:bodyPr rtlCol="0"/>
          <a:lstStyle/>
          <a:p>
            <a:pPr rtl="0"/>
            <a:fld id="{F891406F-FAF7-4463-8870-132D9F8DB1A1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CD137-ACCA-4985-BC16-BFD115A53778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1B982F-B55D-4DA6-BFD6-DD49CDA967B3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ED19D-D195-43C8-BC8C-12018A8C0111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696883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53549" y="6601968"/>
            <a:ext cx="121365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C60F9F3-CDF5-41D5-A165-9754B0629845}" type="datetime4">
              <a:rPr lang="ja-JP" altLang="en-US" smtClean="0"/>
              <a:t>2020年11月12日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sz="3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bsproject.com/ja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zamak/Timer" TargetMode="External"/><Relationship Id="rId4" Type="http://schemas.openxmlformats.org/officeDocument/2006/relationships/hyperlink" Target="https://obsproject.com/forum/resources/obs-virtualcam.949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ja-JP" dirty="0"/>
              <a:t>Zoom</a:t>
            </a:r>
            <a:r>
              <a:rPr lang="ja-JP" altLang="en-US" dirty="0"/>
              <a:t>オンライン例会での</a:t>
            </a:r>
            <a:br>
              <a:rPr lang="en-US" altLang="ja-JP" dirty="0"/>
            </a:br>
            <a:r>
              <a:rPr lang="en-US" altLang="ja-JP" dirty="0"/>
              <a:t>TM Timer</a:t>
            </a:r>
            <a:r>
              <a:rPr lang="ja-JP" altLang="en-US" dirty="0"/>
              <a:t>アプリの使い方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響トーストマスターズクラブ　風間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1C817E-BEBC-4BEB-AEE5-5C06FE1D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" y="312709"/>
            <a:ext cx="3926597" cy="13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DDA37B7-0009-4FAB-AC6C-1B8ABD1A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43" y="1048871"/>
            <a:ext cx="6025673" cy="50064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42552FB-41E9-4578-A1CB-15664FD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設定方法：</a:t>
            </a:r>
            <a:r>
              <a:rPr kumimoji="1" lang="en-US" altLang="ja-JP" dirty="0"/>
              <a:t>Zoom</a:t>
            </a:r>
            <a:r>
              <a:rPr lang="ja-JP" altLang="en-US" dirty="0"/>
              <a:t>の設定</a:t>
            </a:r>
            <a:endParaRPr kumimoji="1" lang="ja-JP" altLang="en-US" dirty="0"/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69CBFE66-9FC7-486B-B075-23B04CF51B7D}"/>
              </a:ext>
            </a:extLst>
          </p:cNvPr>
          <p:cNvSpPr/>
          <p:nvPr/>
        </p:nvSpPr>
        <p:spPr>
          <a:xfrm>
            <a:off x="8363713" y="1836928"/>
            <a:ext cx="3340608" cy="1991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252"/>
              <a:gd name="adj6" fmla="val -92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①カメラで「</a:t>
            </a:r>
            <a:r>
              <a:rPr kumimoji="1" lang="en-US" altLang="ja-JP" dirty="0"/>
              <a:t>OBS Camera]</a:t>
            </a:r>
            <a:r>
              <a:rPr kumimoji="1" lang="ja-JP" altLang="en-US" dirty="0"/>
              <a:t>を選択し、</a:t>
            </a:r>
            <a:r>
              <a:rPr kumimoji="1" lang="en-US" altLang="ja-JP" dirty="0"/>
              <a:t>TM Timer</a:t>
            </a:r>
            <a:r>
              <a:rPr kumimoji="1" lang="ja-JP" altLang="en-US" dirty="0"/>
              <a:t>の画面が見えることを確認する。</a:t>
            </a:r>
            <a:endParaRPr kumimoji="1" lang="en-US" altLang="ja-JP" dirty="0"/>
          </a:p>
          <a:p>
            <a:r>
              <a:rPr kumimoji="1" lang="ja-JP" altLang="en-US" dirty="0"/>
              <a:t>（注意）背景は設定しないこと。</a:t>
            </a:r>
            <a:endParaRPr kumimoji="1" lang="en-US" altLang="ja-JP" dirty="0"/>
          </a:p>
          <a:p>
            <a:r>
              <a:rPr kumimoji="1" lang="ja-JP" altLang="en-US" dirty="0"/>
              <a:t>設定後、設定画面を閉じる。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DEEABF-E46F-443C-80A2-37C42EC565A8}"/>
              </a:ext>
            </a:extLst>
          </p:cNvPr>
          <p:cNvSpPr/>
          <p:nvPr/>
        </p:nvSpPr>
        <p:spPr>
          <a:xfrm>
            <a:off x="3023616" y="3552118"/>
            <a:ext cx="2279904" cy="390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7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54EB5-3627-41AD-B808-8E5C90F4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1">
            <a:extLst>
              <a:ext uri="{FF2B5EF4-FFF2-40B4-BE49-F238E27FC236}">
                <a16:creationId xmlns:a16="http://schemas.microsoft.com/office/drawing/2014/main" id="{789956AD-3FAD-49CD-A4B1-4EFDC67AA51A}"/>
              </a:ext>
            </a:extLst>
          </p:cNvPr>
          <p:cNvSpPr txBox="1">
            <a:spLocks/>
          </p:cNvSpPr>
          <p:nvPr/>
        </p:nvSpPr>
        <p:spPr>
          <a:xfrm>
            <a:off x="1341120" y="1264024"/>
            <a:ext cx="9509760" cy="476555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EE323C8A-583F-4896-8294-571F01A4FF2C}"/>
              </a:ext>
            </a:extLst>
          </p:cNvPr>
          <p:cNvSpPr txBox="1">
            <a:spLocks/>
          </p:cNvSpPr>
          <p:nvPr/>
        </p:nvSpPr>
        <p:spPr>
          <a:xfrm>
            <a:off x="1493520" y="1416424"/>
            <a:ext cx="9509760" cy="476555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TM Timer</a:t>
            </a:r>
            <a:r>
              <a:rPr lang="ja-JP" altLang="en-US" dirty="0"/>
              <a:t>画面に、</a:t>
            </a:r>
            <a:r>
              <a:rPr lang="en-US" altLang="ja-JP" dirty="0"/>
              <a:t>Web</a:t>
            </a:r>
            <a:r>
              <a:rPr lang="ja-JP" altLang="en-US" dirty="0"/>
              <a:t>カメラを重ねることもできます。「計時係」のシーンに映像キャプチャデバイスで、カメラ画像を取り込んでください。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89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5E723-802C-4197-A446-55C7B550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28533-DF5F-4A36-8FB1-2713177F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本資料は、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を用いたオンライン例会で、タイマーアプリである「</a:t>
            </a:r>
            <a:r>
              <a:rPr kumimoji="1" lang="en-US" altLang="ja-JP" dirty="0"/>
              <a:t>TM Timer</a:t>
            </a:r>
            <a:r>
              <a:rPr kumimoji="1" lang="ja-JP" altLang="en-US" dirty="0"/>
              <a:t>」を背景画像に設定して、画面共有を行わずに、背景画像として表示する方法を説明します。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本資料で説明した方法で使わない場合は、計時係が</a:t>
            </a:r>
            <a:r>
              <a:rPr lang="en-US" altLang="ja-JP" dirty="0"/>
              <a:t>TM Timer</a:t>
            </a:r>
            <a:r>
              <a:rPr lang="ja-JP" altLang="en-US" dirty="0"/>
              <a:t>の表示している画面をデスクトップ共有を行うことで、</a:t>
            </a:r>
            <a:r>
              <a:rPr lang="en-US" altLang="ja-JP" dirty="0"/>
              <a:t>Zoom</a:t>
            </a:r>
            <a:r>
              <a:rPr lang="ja-JP" altLang="en-US" dirty="0"/>
              <a:t>参加者に見せることはできますが、スピーカ等、他の参加者は画面共有（パワーポイント等）ができなくなります。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8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システム構成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1751F5-3978-4490-8F99-799729BF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24" y="2795587"/>
            <a:ext cx="2398508" cy="15950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5E480B5-7F01-493F-BE10-E6141187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070" y="2817850"/>
            <a:ext cx="2067780" cy="15950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931019-087B-41EA-98E6-0BF478E80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38" y="1507483"/>
            <a:ext cx="2295477" cy="15950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DF50332-2C29-4802-8EC3-9F61F42A6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18" y="4074610"/>
            <a:ext cx="2214497" cy="1416939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A3D95B8-4481-43E8-B3C0-EA50EDB4ED65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404850" y="3593091"/>
            <a:ext cx="1899874" cy="2226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ABD28F-D7FE-492D-8F24-B4624D9CCCE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10515" y="2304987"/>
            <a:ext cx="2426555" cy="131036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9D5148B-1323-4546-AB7C-E10DB66CA04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10515" y="3615354"/>
            <a:ext cx="2426555" cy="11677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437B56-9202-46DC-8098-89F11FC7DAAE}"/>
              </a:ext>
            </a:extLst>
          </p:cNvPr>
          <p:cNvSpPr txBox="1"/>
          <p:nvPr/>
        </p:nvSpPr>
        <p:spPr>
          <a:xfrm>
            <a:off x="965167" y="318813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TM Timer</a:t>
            </a:r>
            <a:r>
              <a:rPr kumimoji="1" lang="ja-JP" altLang="en-US" dirty="0"/>
              <a:t>画面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B7F26A-E089-402A-A1DF-38B5F95D0F3C}"/>
              </a:ext>
            </a:extLst>
          </p:cNvPr>
          <p:cNvSpPr txBox="1"/>
          <p:nvPr/>
        </p:nvSpPr>
        <p:spPr>
          <a:xfrm>
            <a:off x="916869" y="5657143"/>
            <a:ext cx="17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カメラ画面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9BAE73-0CB6-4E2F-9160-41FAA0404066}"/>
              </a:ext>
            </a:extLst>
          </p:cNvPr>
          <p:cNvSpPr txBox="1"/>
          <p:nvPr/>
        </p:nvSpPr>
        <p:spPr>
          <a:xfrm>
            <a:off x="5760055" y="446831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OBS Studio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2EE2E0-4869-4A6D-93DA-C975C28600B1}"/>
              </a:ext>
            </a:extLst>
          </p:cNvPr>
          <p:cNvSpPr txBox="1"/>
          <p:nvPr/>
        </p:nvSpPr>
        <p:spPr>
          <a:xfrm>
            <a:off x="7454540" y="296902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仮想カメラ</a:t>
            </a:r>
            <a:endParaRPr kumimoji="1" lang="en-US" altLang="ja-JP" dirty="0"/>
          </a:p>
          <a:p>
            <a:r>
              <a:rPr kumimoji="1" lang="ja-JP" altLang="en-US" dirty="0"/>
              <a:t>機能で取り込み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357D22-C7EA-47CF-A844-3F134CDA09E0}"/>
              </a:ext>
            </a:extLst>
          </p:cNvPr>
          <p:cNvSpPr txBox="1"/>
          <p:nvPr/>
        </p:nvSpPr>
        <p:spPr>
          <a:xfrm>
            <a:off x="2910515" y="20497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ウィンドウキャプチャ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ja-JP" altLang="en-US" dirty="0"/>
              <a:t>インストール手順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32E2E6E-9F7A-4B1D-B985-A76A3054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OBS Studio</a:t>
            </a:r>
            <a:r>
              <a:rPr lang="ja-JP" altLang="en-US" dirty="0"/>
              <a:t>をインストールする。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https://obsproject.com/ja/download</a:t>
            </a:r>
            <a:endParaRPr lang="en-US" altLang="ja-JP" dirty="0"/>
          </a:p>
          <a:p>
            <a:r>
              <a:rPr lang="en-US" altLang="ja-JP" dirty="0"/>
              <a:t>OBS </a:t>
            </a:r>
            <a:r>
              <a:rPr lang="en-US" altLang="ja-JP" dirty="0" err="1"/>
              <a:t>Virtualcam</a:t>
            </a:r>
            <a:r>
              <a:rPr lang="en-US" altLang="ja-JP" dirty="0"/>
              <a:t> </a:t>
            </a:r>
            <a:r>
              <a:rPr lang="ja-JP" altLang="en-US" dirty="0"/>
              <a:t>をインストールする。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https://obsproject.com/forum/resources/obs-virtualcam.949/</a:t>
            </a:r>
            <a:endParaRPr lang="en-US" altLang="ja-JP" dirty="0"/>
          </a:p>
          <a:p>
            <a:r>
              <a:rPr lang="en-US" altLang="ja-JP" dirty="0"/>
              <a:t>TM Timer(Timer.exe)</a:t>
            </a:r>
            <a:r>
              <a:rPr lang="ja-JP" altLang="en-US" dirty="0"/>
              <a:t>をダウンロードし、適当な場所（デスクトップ等）に置く。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https://github.com/kazamak/Timer</a:t>
            </a:r>
            <a:r>
              <a:rPr lang="ja-JP" altLang="en-US" dirty="0"/>
              <a:t>　のページの右側　</a:t>
            </a:r>
            <a:r>
              <a:rPr lang="en-US" altLang="ja-JP" dirty="0"/>
              <a:t>Releases</a:t>
            </a:r>
            <a:r>
              <a:rPr lang="ja-JP" altLang="en-US" dirty="0"/>
              <a:t>から最新版をダウンロードする。</a:t>
            </a:r>
            <a:endParaRPr lang="en-US" altLang="ja-JP" dirty="0"/>
          </a:p>
          <a:p>
            <a:r>
              <a:rPr lang="en-US" altLang="ja-JP" dirty="0"/>
              <a:t>Zoom</a:t>
            </a:r>
            <a:r>
              <a:rPr lang="ja-JP" altLang="en-US" dirty="0"/>
              <a:t>はすでにインストールされているものとする。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6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552FB-41E9-4578-A1CB-15664FD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設定方法：</a:t>
            </a:r>
            <a:r>
              <a:rPr lang="en-US" altLang="ja-JP" dirty="0"/>
              <a:t>OBS Studio</a:t>
            </a:r>
            <a:r>
              <a:rPr lang="ja-JP" altLang="en-US" dirty="0"/>
              <a:t>の設定</a:t>
            </a:r>
            <a:r>
              <a:rPr lang="en-US" altLang="ja-JP" dirty="0"/>
              <a:t>(1/5)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BA0C53-8FF8-487F-AB5C-5AB2D3DD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087120"/>
            <a:ext cx="7975400" cy="530352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F3162ED1-E638-4273-9FDC-4F13481FD6B0}"/>
              </a:ext>
            </a:extLst>
          </p:cNvPr>
          <p:cNvSpPr/>
          <p:nvPr/>
        </p:nvSpPr>
        <p:spPr>
          <a:xfrm>
            <a:off x="1219200" y="5977785"/>
            <a:ext cx="438912" cy="390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BEAC40-9AD2-4C8C-BC88-8179493C861A}"/>
              </a:ext>
            </a:extLst>
          </p:cNvPr>
          <p:cNvSpPr/>
          <p:nvPr/>
        </p:nvSpPr>
        <p:spPr>
          <a:xfrm>
            <a:off x="1438656" y="5035296"/>
            <a:ext cx="646176" cy="390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69CBFE66-9FC7-486B-B075-23B04CF51B7D}"/>
              </a:ext>
            </a:extLst>
          </p:cNvPr>
          <p:cNvSpPr/>
          <p:nvPr/>
        </p:nvSpPr>
        <p:spPr>
          <a:xfrm>
            <a:off x="4450996" y="4637024"/>
            <a:ext cx="2022956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066"/>
              <a:gd name="adj6" fmla="val -133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　シーンの＋ボタンをクリックする。</a:t>
            </a:r>
          </a:p>
        </p:txBody>
      </p:sp>
      <p:sp>
        <p:nvSpPr>
          <p:cNvPr id="10" name="吹き出し: 折線 9">
            <a:extLst>
              <a:ext uri="{FF2B5EF4-FFF2-40B4-BE49-F238E27FC236}">
                <a16:creationId xmlns:a16="http://schemas.microsoft.com/office/drawing/2014/main" id="{A05EA833-F1F5-4753-9A99-32FDD37616CD}"/>
              </a:ext>
            </a:extLst>
          </p:cNvPr>
          <p:cNvSpPr/>
          <p:nvPr/>
        </p:nvSpPr>
        <p:spPr>
          <a:xfrm>
            <a:off x="4427528" y="2605024"/>
            <a:ext cx="2448760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3754"/>
              <a:gd name="adj6" fmla="val -112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②　シーン名（“計時係”等）を入力して</a:t>
            </a:r>
            <a:r>
              <a:rPr kumimoji="1" lang="en-US" altLang="ja-JP" dirty="0"/>
              <a:t>OK</a:t>
            </a:r>
            <a:r>
              <a:rPr kumimoji="1" lang="ja-JP" altLang="en-US" dirty="0"/>
              <a:t>を押す。</a:t>
            </a:r>
          </a:p>
        </p:txBody>
      </p:sp>
    </p:spTree>
    <p:extLst>
      <p:ext uri="{BB962C8B-B14F-4D97-AF65-F5344CB8AC3E}">
        <p14:creationId xmlns:p14="http://schemas.microsoft.com/office/powerpoint/2010/main" val="10215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5A954B2-A53A-41A1-9BE9-B1A8752C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048871"/>
            <a:ext cx="8205216" cy="54289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42552FB-41E9-4578-A1CB-15664FD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設定方法：</a:t>
            </a:r>
            <a:r>
              <a:rPr lang="en-US" altLang="ja-JP" dirty="0"/>
              <a:t>OBS Studio</a:t>
            </a:r>
            <a:r>
              <a:rPr lang="ja-JP" altLang="en-US" dirty="0"/>
              <a:t>の設定</a:t>
            </a:r>
            <a:r>
              <a:rPr lang="en-US" altLang="ja-JP" dirty="0"/>
              <a:t>(2/5)</a:t>
            </a:r>
            <a:endParaRPr kumimoji="1" lang="ja-JP" altLang="en-US" dirty="0"/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69CBFE66-9FC7-486B-B075-23B04CF51B7D}"/>
              </a:ext>
            </a:extLst>
          </p:cNvPr>
          <p:cNvSpPr/>
          <p:nvPr/>
        </p:nvSpPr>
        <p:spPr>
          <a:xfrm>
            <a:off x="6096000" y="4560548"/>
            <a:ext cx="3340608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937"/>
              <a:gd name="adj6" fmla="val -7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①ソースの＋ボタンをクリックし、「ウィンドウキャプチャ」を選択する。</a:t>
            </a:r>
          </a:p>
        </p:txBody>
      </p:sp>
      <p:sp>
        <p:nvSpPr>
          <p:cNvPr id="10" name="吹き出し: 折線 9">
            <a:extLst>
              <a:ext uri="{FF2B5EF4-FFF2-40B4-BE49-F238E27FC236}">
                <a16:creationId xmlns:a16="http://schemas.microsoft.com/office/drawing/2014/main" id="{A05EA833-F1F5-4753-9A99-32FDD37616CD}"/>
              </a:ext>
            </a:extLst>
          </p:cNvPr>
          <p:cNvSpPr/>
          <p:nvPr/>
        </p:nvSpPr>
        <p:spPr>
          <a:xfrm>
            <a:off x="8780072" y="1300480"/>
            <a:ext cx="2448760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378"/>
              <a:gd name="adj6" fmla="val -13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　新規作成を選択し、「</a:t>
            </a:r>
            <a:r>
              <a:rPr kumimoji="1" lang="en-US" altLang="ja-JP" dirty="0"/>
              <a:t>TM Timer</a:t>
            </a:r>
            <a:r>
              <a:rPr kumimoji="1" lang="ja-JP" altLang="en-US" dirty="0"/>
              <a:t>」と入力し、</a:t>
            </a:r>
            <a:r>
              <a:rPr kumimoji="1" lang="en-US" altLang="ja-JP" dirty="0"/>
              <a:t>OK</a:t>
            </a:r>
            <a:r>
              <a:rPr kumimoji="1" lang="ja-JP" altLang="en-US" dirty="0"/>
              <a:t>を押す。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BA252D-322D-4CB9-9A01-76499838C511}"/>
              </a:ext>
            </a:extLst>
          </p:cNvPr>
          <p:cNvSpPr/>
          <p:nvPr/>
        </p:nvSpPr>
        <p:spPr>
          <a:xfrm>
            <a:off x="3145536" y="6026553"/>
            <a:ext cx="438912" cy="390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41DCAB3-CE4E-4243-98D8-84B144A50638}"/>
              </a:ext>
            </a:extLst>
          </p:cNvPr>
          <p:cNvSpPr/>
          <p:nvPr/>
        </p:nvSpPr>
        <p:spPr>
          <a:xfrm>
            <a:off x="4797552" y="2044192"/>
            <a:ext cx="774192" cy="479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9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79A5B15-E166-4A84-BA50-58233D76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57" y="1048872"/>
            <a:ext cx="8107680" cy="543247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42552FB-41E9-4578-A1CB-15664FD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設定方法：</a:t>
            </a:r>
            <a:r>
              <a:rPr lang="en-US" altLang="ja-JP" dirty="0"/>
              <a:t>OBS Studio</a:t>
            </a:r>
            <a:r>
              <a:rPr lang="ja-JP" altLang="en-US" dirty="0"/>
              <a:t>の設定</a:t>
            </a:r>
            <a:r>
              <a:rPr lang="en-US" altLang="ja-JP" dirty="0"/>
              <a:t>(3/5)</a:t>
            </a:r>
            <a:endParaRPr kumimoji="1" lang="ja-JP" altLang="en-US" dirty="0"/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69CBFE66-9FC7-486B-B075-23B04CF51B7D}"/>
              </a:ext>
            </a:extLst>
          </p:cNvPr>
          <p:cNvSpPr/>
          <p:nvPr/>
        </p:nvSpPr>
        <p:spPr>
          <a:xfrm>
            <a:off x="7876033" y="3060932"/>
            <a:ext cx="3340608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260"/>
              <a:gd name="adj6" fmla="val -99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①ウィンドウを</a:t>
            </a:r>
            <a:endParaRPr kumimoji="1" lang="en-US" altLang="ja-JP" dirty="0"/>
          </a:p>
          <a:p>
            <a:r>
              <a:rPr kumimoji="1" lang="ja-JP" altLang="en-US" dirty="0"/>
              <a:t>“「</a:t>
            </a:r>
            <a:r>
              <a:rPr kumimoji="1" lang="en-US" altLang="ja-JP" dirty="0"/>
              <a:t>Timer.exe] TM Timer</a:t>
            </a:r>
            <a:r>
              <a:rPr kumimoji="1" lang="ja-JP" altLang="en-US" dirty="0"/>
              <a:t>”を選択し、</a:t>
            </a:r>
            <a:r>
              <a:rPr kumimoji="1" lang="en-US" altLang="ja-JP" dirty="0"/>
              <a:t>OK</a:t>
            </a:r>
            <a:r>
              <a:rPr kumimoji="1" lang="ja-JP" altLang="en-US" dirty="0"/>
              <a:t>を押す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BA252D-322D-4CB9-9A01-76499838C511}"/>
              </a:ext>
            </a:extLst>
          </p:cNvPr>
          <p:cNvSpPr/>
          <p:nvPr/>
        </p:nvSpPr>
        <p:spPr>
          <a:xfrm>
            <a:off x="3145536" y="6026553"/>
            <a:ext cx="438912" cy="390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1F1064-CB8A-48CC-BD47-BBB6AA5F5C4B}"/>
              </a:ext>
            </a:extLst>
          </p:cNvPr>
          <p:cNvSpPr/>
          <p:nvPr/>
        </p:nvSpPr>
        <p:spPr>
          <a:xfrm>
            <a:off x="2938272" y="4303776"/>
            <a:ext cx="1597152" cy="390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552FB-41E9-4578-A1CB-15664FD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設定方法：</a:t>
            </a:r>
            <a:r>
              <a:rPr lang="en-US" altLang="ja-JP" dirty="0"/>
              <a:t>OBS Studio</a:t>
            </a:r>
            <a:r>
              <a:rPr lang="ja-JP" altLang="en-US" dirty="0"/>
              <a:t>の設定</a:t>
            </a:r>
            <a:r>
              <a:rPr lang="en-US" altLang="ja-JP" dirty="0"/>
              <a:t>(4/5)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BA252D-322D-4CB9-9A01-76499838C511}"/>
              </a:ext>
            </a:extLst>
          </p:cNvPr>
          <p:cNvSpPr/>
          <p:nvPr/>
        </p:nvSpPr>
        <p:spPr>
          <a:xfrm>
            <a:off x="3145536" y="6026553"/>
            <a:ext cx="438912" cy="390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71F5C90-3136-4C4D-90D4-35D52756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58" y="1048871"/>
            <a:ext cx="8208014" cy="5441639"/>
          </a:xfrm>
          <a:prstGeom prst="rect">
            <a:avLst/>
          </a:prstGeom>
        </p:spPr>
      </p:pic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69CBFE66-9FC7-486B-B075-23B04CF51B7D}"/>
              </a:ext>
            </a:extLst>
          </p:cNvPr>
          <p:cNvSpPr/>
          <p:nvPr/>
        </p:nvSpPr>
        <p:spPr>
          <a:xfrm>
            <a:off x="8363713" y="1836928"/>
            <a:ext cx="3340608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399"/>
              <a:gd name="adj6" fmla="val -27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</a:t>
            </a:r>
            <a:r>
              <a:rPr kumimoji="1" lang="en-US" altLang="ja-JP" dirty="0"/>
              <a:t>TM </a:t>
            </a:r>
            <a:r>
              <a:rPr kumimoji="1" lang="en-US" altLang="ja-JP" dirty="0" err="1"/>
              <a:t>TImer</a:t>
            </a:r>
            <a:r>
              <a:rPr kumimoji="1" lang="ja-JP" altLang="en-US" dirty="0"/>
              <a:t>画面が枠いっぱいに表示されるように調整する。</a:t>
            </a:r>
          </a:p>
        </p:txBody>
      </p:sp>
      <p:sp>
        <p:nvSpPr>
          <p:cNvPr id="5" name="吹き出し: 折線 4">
            <a:extLst>
              <a:ext uri="{FF2B5EF4-FFF2-40B4-BE49-F238E27FC236}">
                <a16:creationId xmlns:a16="http://schemas.microsoft.com/office/drawing/2014/main" id="{25C0C8A2-E315-4C45-8BF9-3BB9C08050AE}"/>
              </a:ext>
            </a:extLst>
          </p:cNvPr>
          <p:cNvSpPr/>
          <p:nvPr/>
        </p:nvSpPr>
        <p:spPr>
          <a:xfrm>
            <a:off x="969265" y="4892697"/>
            <a:ext cx="3340608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3988"/>
              <a:gd name="adj6" fmla="val 4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TM Timer</a:t>
            </a:r>
            <a:r>
              <a:rPr kumimoji="1" lang="ja-JP" altLang="en-US" dirty="0"/>
              <a:t>アプリ側で計測を開始して、</a:t>
            </a:r>
            <a:r>
              <a:rPr kumimoji="1" lang="en-US" altLang="ja-JP" dirty="0"/>
              <a:t>OBS Studio</a:t>
            </a:r>
            <a:r>
              <a:rPr kumimoji="1" lang="ja-JP" altLang="en-US" dirty="0"/>
              <a:t>の画面が変化することを確認する。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5FB5975-1485-4702-A0F9-FCD4A481E4BE}"/>
              </a:ext>
            </a:extLst>
          </p:cNvPr>
          <p:cNvSpPr/>
          <p:nvPr/>
        </p:nvSpPr>
        <p:spPr>
          <a:xfrm>
            <a:off x="2548128" y="1446784"/>
            <a:ext cx="4815840" cy="2710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0AE8176-0A8A-4FFB-8BB4-7A2F5F8F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989547"/>
            <a:ext cx="8160202" cy="55528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42552FB-41E9-4578-A1CB-15664FD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設定方法：</a:t>
            </a:r>
            <a:r>
              <a:rPr lang="en-US" altLang="ja-JP" dirty="0"/>
              <a:t>OBS Studio</a:t>
            </a:r>
            <a:r>
              <a:rPr lang="ja-JP" altLang="en-US" dirty="0"/>
              <a:t>の設定</a:t>
            </a:r>
            <a:r>
              <a:rPr lang="en-US" altLang="ja-JP" dirty="0"/>
              <a:t>(5/5)</a:t>
            </a:r>
            <a:endParaRPr kumimoji="1" lang="ja-JP" altLang="en-US" dirty="0"/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69CBFE66-9FC7-486B-B075-23B04CF51B7D}"/>
              </a:ext>
            </a:extLst>
          </p:cNvPr>
          <p:cNvSpPr/>
          <p:nvPr/>
        </p:nvSpPr>
        <p:spPr>
          <a:xfrm>
            <a:off x="8363713" y="1836928"/>
            <a:ext cx="3340608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743"/>
              <a:gd name="adj6" fmla="val -10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①ツールから「</a:t>
            </a:r>
            <a:r>
              <a:rPr kumimoji="1" lang="en-US" altLang="ja-JP" dirty="0"/>
              <a:t>Virtual Cam</a:t>
            </a:r>
            <a:r>
              <a:rPr kumimoji="1" lang="ja-JP" altLang="en-US" dirty="0"/>
              <a:t>」を選択する。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B9790B1-D172-40ED-BEB1-F92290C9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65" y="3185160"/>
            <a:ext cx="3126632" cy="3357285"/>
          </a:xfrm>
          <a:prstGeom prst="rect">
            <a:avLst/>
          </a:prstGeom>
        </p:spPr>
      </p:pic>
      <p:sp>
        <p:nvSpPr>
          <p:cNvPr id="12" name="吹き出し: 折線 11">
            <a:extLst>
              <a:ext uri="{FF2B5EF4-FFF2-40B4-BE49-F238E27FC236}">
                <a16:creationId xmlns:a16="http://schemas.microsoft.com/office/drawing/2014/main" id="{44CE4CA9-E60F-463D-ADD4-70AC5BC82CC4}"/>
              </a:ext>
            </a:extLst>
          </p:cNvPr>
          <p:cNvSpPr/>
          <p:nvPr/>
        </p:nvSpPr>
        <p:spPr>
          <a:xfrm>
            <a:off x="8674143" y="3320289"/>
            <a:ext cx="3340608" cy="1133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743"/>
              <a:gd name="adj6" fmla="val -10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Auto start</a:t>
            </a:r>
            <a:r>
              <a:rPr kumimoji="1" lang="ja-JP" altLang="en-US" dirty="0"/>
              <a:t>を選択し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を押す。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855D48E-D4F2-4958-81AE-15AA66BD921D}"/>
              </a:ext>
            </a:extLst>
          </p:cNvPr>
          <p:cNvSpPr/>
          <p:nvPr/>
        </p:nvSpPr>
        <p:spPr>
          <a:xfrm>
            <a:off x="3645408" y="2208784"/>
            <a:ext cx="1389888" cy="390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76BC5AF-9A0C-4A56-A091-021782A59300}"/>
              </a:ext>
            </a:extLst>
          </p:cNvPr>
          <p:cNvSpPr/>
          <p:nvPr/>
        </p:nvSpPr>
        <p:spPr>
          <a:xfrm>
            <a:off x="4840224" y="3758841"/>
            <a:ext cx="755904" cy="390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青緑の帯付きデザイン 16 x 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4_TF02895254.potx" id="{7954CADB-620B-4D5A-A40C-71884E595B14}" vid="{532009E3-D9F7-4576-A704-1821AA9C2FDB}"/>
    </a:ext>
  </a:extLst>
</a:theme>
</file>

<file path=ppt/theme/theme2.xml><?xml version="1.0" encoding="utf-8"?>
<a:theme xmlns:a="http://schemas.openxmlformats.org/drawingml/2006/main" name="Office テーマ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青緑の帯が付いた教育機関向けプレゼンテーション (ワイド画面)</Template>
  <TotalTime>83</TotalTime>
  <Words>478</Words>
  <Application>Microsoft Office PowerPoint</Application>
  <PresentationFormat>ワイド画面</PresentationFormat>
  <Paragraphs>45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Meiryo UI</vt:lpstr>
      <vt:lpstr>Arial</vt:lpstr>
      <vt:lpstr>Calibri</vt:lpstr>
      <vt:lpstr>青緑の帯付きデザイン 16 x 9</vt:lpstr>
      <vt:lpstr>Zoomオンライン例会での TM Timerアプリの使い方</vt:lpstr>
      <vt:lpstr>はじめに</vt:lpstr>
      <vt:lpstr>システム構成</vt:lpstr>
      <vt:lpstr>インストール手順</vt:lpstr>
      <vt:lpstr>設定方法：OBS Studioの設定(1/5)</vt:lpstr>
      <vt:lpstr>設定方法：OBS Studioの設定(2/5)</vt:lpstr>
      <vt:lpstr>設定方法：OBS Studioの設定(3/5)</vt:lpstr>
      <vt:lpstr>設定方法：OBS Studioの設定(4/5)</vt:lpstr>
      <vt:lpstr>設定方法：OBS Studioの設定(5/5)</vt:lpstr>
      <vt:lpstr>設定方法：Zoomの設定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タイトルのレイアウト</dc:title>
  <dc:creator>和彦 風間</dc:creator>
  <cp:lastModifiedBy>和彦 風間</cp:lastModifiedBy>
  <cp:revision>14</cp:revision>
  <dcterms:created xsi:type="dcterms:W3CDTF">2020-11-12T13:02:35Z</dcterms:created>
  <dcterms:modified xsi:type="dcterms:W3CDTF">2020-11-12T14:26:21Z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