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C5AFA-0A79-4B18-BF7F-5AB44C501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9288B7-7560-4C2B-AF2F-7E43025CA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19F26E-61CD-449F-92F1-7A9B4259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1E4AF-1E95-44FE-BFB7-B063E9B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115F0-E5C7-427B-98F6-8187B9D0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C80E93-109B-48A4-8AC6-95DA14C3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9C5BFD-2144-485D-BC55-B04E2AAC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E3910-1E31-4060-A27C-ED1B9D13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4348A-5DDA-4C8D-A974-E37FC1E3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1B7BA5-1709-40D5-B98D-77F8BF5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1C446E-DD7E-4506-8C85-83EF369F2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D807DD-BA03-4D38-8C0F-3B2F9AFBB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F6EAF-C2E6-4C61-B8B0-D42F2A39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3D7ED-1E2F-49F1-A018-7B78FEE8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27ED54-61B6-4D9C-B9F9-EC8BE571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9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C3933-FDC7-4CE5-AE3C-B10E5CF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4B01C-159F-46C0-9459-589D45A7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91D2F-43C4-4B8F-BC61-CC440C3A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1ACB63-4FDA-4890-8CCA-B3DD6692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810519-339B-46AC-83D9-4BB338FB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6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9102B-A37C-4385-A085-95D47C2F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94C54-315C-40EB-B270-E1C1BCA9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4DB47-5686-4C1D-99B4-3DE8D8C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19240-46B4-4AB3-8616-BD28EB9B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4D07A-C23D-4F6C-9AF3-61BED773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5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A6E3A-2900-4C7F-813D-0EDF3AEF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3A0FB-A8A2-4343-9595-4793B109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77A1DA-BB98-41AE-A0EF-4F654BF5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A25A06-D127-47CB-80EB-95D479AA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B9576F-9125-46BA-95E1-CDB29A4E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49AEA4-B81B-4A90-A674-479FFAF7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5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4497E-7E25-4266-AE91-8F6F3B46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211F9A-636B-4C06-8EB8-CBB0722B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8EF9F5-93AF-4617-A4D9-B59AEE91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E7B342-1262-47F6-B80F-0E9268DD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041D56-C828-45D9-BD7C-F7C7F0043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DEBFAC-CC2A-4D0E-99B1-4D221E27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F85A63-704B-4C5A-9904-68C4EA3B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BB6306-3DFF-4675-A773-D6D88A99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5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EA93A-EE89-431B-BD16-FAE8828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63DE4D-D140-4925-8B37-51C7D5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E88A4-4FFC-4613-AAC4-871C586C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CD4555-C19E-463F-817E-6CE14CD9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59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B685DF-CB44-430E-AB65-E66FE6AF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4E2F8-A577-4070-BD01-DE7D621B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0C417-3222-4B7F-A0D3-4EF68B1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DDB0A-784D-423B-89E9-5747C298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16370F-9027-4FB8-9EDC-AC898535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8C0EE7-469A-446C-917D-92CF1622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2CA5E7-919F-4EBB-8847-FBD86C7C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BAC49-95C4-4264-B1EF-3B9E546F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8C7FB-6B65-4FFD-81ED-6C500E1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DF71D-9118-40F7-97D3-8FB9913C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DC1403-CBF0-479E-957D-93312BBB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BF745-892C-4FC7-8800-263CE766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D7F75-13AC-41E9-8A82-179ADFB9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9B687-F45F-48D6-AFB8-141C090D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51E44-C29F-462F-BB35-8BFCE914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5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5EF942-6196-4927-B19C-A6A7C91A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FE1A7-EACA-43F6-932C-7F4320DC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34F40-9916-494D-9FE9-6D3A70459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7819-FD25-49B4-964E-5201180237C9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4196D-9CB6-49A9-8BBC-C105FC58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764B3-5943-42EE-A25C-E60BD030D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8647-1F83-43D7-B08D-EEDE4D15E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0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823D99-8669-4A8F-B032-30C04EB80625}"/>
              </a:ext>
            </a:extLst>
          </p:cNvPr>
          <p:cNvSpPr/>
          <p:nvPr/>
        </p:nvSpPr>
        <p:spPr>
          <a:xfrm>
            <a:off x="4815840" y="1572768"/>
            <a:ext cx="5132832" cy="2828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ノート PC">
            <a:extLst>
              <a:ext uri="{FF2B5EF4-FFF2-40B4-BE49-F238E27FC236}">
                <a16:creationId xmlns:a16="http://schemas.microsoft.com/office/drawing/2014/main" id="{53211E7A-641C-4098-890A-7E7B5DF3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7695" y="2227881"/>
            <a:ext cx="914400" cy="914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5E8A0CF-37C2-4EC0-8B1A-EFB6B589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203" y="1720311"/>
            <a:ext cx="2509111" cy="25091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519FD0-1C43-4794-8B5A-B2F96307C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14" y="2048843"/>
            <a:ext cx="1852046" cy="185204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DC5318-0A8D-4CCC-8F47-CEE789E783B3}"/>
              </a:ext>
            </a:extLst>
          </p:cNvPr>
          <p:cNvCxnSpPr/>
          <p:nvPr/>
        </p:nvCxnSpPr>
        <p:spPr>
          <a:xfrm>
            <a:off x="7022592" y="3142281"/>
            <a:ext cx="15240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928E5C-6029-4F0B-86CA-9C4301A7D7A4}"/>
              </a:ext>
            </a:extLst>
          </p:cNvPr>
          <p:cNvCxnSpPr>
            <a:cxnSpLocks/>
          </p:cNvCxnSpPr>
          <p:nvPr/>
        </p:nvCxnSpPr>
        <p:spPr>
          <a:xfrm>
            <a:off x="2942095" y="2814233"/>
            <a:ext cx="1873745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441A2-ED63-4E37-A519-1FB634947ABF}"/>
              </a:ext>
            </a:extLst>
          </p:cNvPr>
          <p:cNvSpPr txBox="1"/>
          <p:nvPr/>
        </p:nvSpPr>
        <p:spPr>
          <a:xfrm>
            <a:off x="3131374" y="285685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USB</a:t>
            </a:r>
            <a:r>
              <a:rPr kumimoji="1" lang="ja-JP" altLang="en-US" dirty="0"/>
              <a:t>ケーブル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6FC583-1BD4-4D66-BE8D-8BD0911933CB}"/>
              </a:ext>
            </a:extLst>
          </p:cNvPr>
          <p:cNvSpPr txBox="1"/>
          <p:nvPr/>
        </p:nvSpPr>
        <p:spPr>
          <a:xfrm>
            <a:off x="1835926" y="195585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TM</a:t>
            </a:r>
            <a:r>
              <a:rPr kumimoji="1" lang="ja-JP" altLang="en-US" dirty="0"/>
              <a:t> </a:t>
            </a:r>
            <a:r>
              <a:rPr kumimoji="1" lang="en-US" altLang="ja-JP" dirty="0"/>
              <a:t>Timer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E2B4A3-EA21-4EE8-BEB2-F66A8537F36C}"/>
              </a:ext>
            </a:extLst>
          </p:cNvPr>
          <p:cNvSpPr txBox="1"/>
          <p:nvPr/>
        </p:nvSpPr>
        <p:spPr>
          <a:xfrm>
            <a:off x="6885322" y="158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表示灯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FFF285-000C-4B58-B5E1-1314333C7766}"/>
              </a:ext>
            </a:extLst>
          </p:cNvPr>
          <p:cNvSpPr txBox="1"/>
          <p:nvPr/>
        </p:nvSpPr>
        <p:spPr>
          <a:xfrm>
            <a:off x="5218323" y="361454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マイクロコンピュータ</a:t>
            </a:r>
            <a:endParaRPr kumimoji="1" lang="en-US" altLang="ja-JP" dirty="0"/>
          </a:p>
          <a:p>
            <a:r>
              <a:rPr lang="en-US" altLang="ja-JP" dirty="0"/>
              <a:t>Arduino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13D127-7741-4EC0-9188-1914E0DF9EDD}"/>
              </a:ext>
            </a:extLst>
          </p:cNvPr>
          <p:cNvSpPr txBox="1"/>
          <p:nvPr/>
        </p:nvSpPr>
        <p:spPr>
          <a:xfrm>
            <a:off x="8534690" y="393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67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和彦 風間</dc:creator>
  <cp:lastModifiedBy>和彦 風間</cp:lastModifiedBy>
  <cp:revision>1</cp:revision>
  <dcterms:created xsi:type="dcterms:W3CDTF">2020-11-13T12:22:45Z</dcterms:created>
  <dcterms:modified xsi:type="dcterms:W3CDTF">2020-11-13T12:29:29Z</dcterms:modified>
</cp:coreProperties>
</file>