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/>
    <p:restoredTop sz="94625"/>
  </p:normalViewPr>
  <p:slideViewPr>
    <p:cSldViewPr snapToGrid="0" snapToObjects="1">
      <p:cViewPr>
        <p:scale>
          <a:sx n="106" d="100"/>
          <a:sy n="106" d="100"/>
        </p:scale>
        <p:origin x="-3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0EE-FB12-DB4D-97AA-F098FDD39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FA9C1-7688-EC49-ADE3-A2F23D4E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A391-D24C-7244-BD56-DB2A360C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E706-BE45-2E48-B20D-04B0560C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54168-0EAA-874A-A3B2-F4421BA4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6F78-14C4-D444-97AD-6E09BBB0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F083E-141C-8C41-8DC1-67A479DF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421A-1114-324B-9B0E-B8A12EE1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2154-1B1F-D944-AD48-FA2F27B3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2410-22A5-1F47-B5C9-539EA94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5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AD7D8-FEB1-6A48-AB90-35EB32055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1542A-24AE-E24C-9443-DFCDA3C83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F124-C5EA-A14F-833D-419745ED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DE26-9FAD-7E43-ADF3-28D0B176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5F61-7A15-FF4F-8F39-7C32FE84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1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1E6F-15CD-FB43-905A-E02B86C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8405-B7F9-0C40-9EE9-ACA78D4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F3FA-479C-8048-9840-4FF78390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A311-B4F1-A54F-8D14-61E121ED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CE9E-CB77-FD4F-9FE7-0255C9F5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2D38-58AB-2B4D-AFF7-FD8A3416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AE239-512A-B74C-89D0-DE0FD9C2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AD1F-71A1-7846-8FD5-B0C3F8DA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812B-3F82-5C46-A7D7-38490C81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33DC-5FA9-7843-9CAE-86286082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E76E-6B6F-B848-A52A-1B47CECB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8C66-A9B8-FF40-873E-EF04D6027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59F21-8D77-1341-B636-05BA8D34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1CC6-256E-7941-AFD1-33C66447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D075A-40BC-3E4C-A9AB-EAF2DAC3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9DD1B-2FE3-7546-B1D5-CFF8E8E8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BAC-0258-1642-9AC1-49AFA259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A4BC0-2E75-4C41-97D2-ED2B66FF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4E9EC-A61B-FF49-9154-69AC1390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95E1E-760E-9E4A-9948-69DFD7D2A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FD94F-15F0-554C-A348-A2BBC69BA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ADFB4-EAD2-CD40-B201-D5E3932E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03936-17A7-4D4A-8274-6059E355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F7468-EBB4-2740-8B76-75E1339A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9594-A72B-6140-8CD8-95551C1F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BC3FE-5C04-234C-84A7-6AF63E96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52595-556D-3344-A7A4-852D5EA4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F65D7-4DAA-0E4D-BCA1-6FC7CF8C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21DFF-BA05-9D46-8219-2EF8AAFA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22D7B-4355-0B43-95C8-6EDFAD31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F527-064E-1A40-8759-7A0480A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4DA6-5BF8-E54B-AA89-20EE26BF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C3EE-4981-8547-BE20-31269B89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66211-399D-2E4B-AB86-A57844F1A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3994-CA49-0642-ABFC-A13082EF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B71F-09C9-BB40-8316-AE38E4D8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D9FB-34D7-0B46-8276-69B71BC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5DB3-079B-9D4A-937B-F5467664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27EFA-C839-D749-8361-B9558CFAE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7EDA-4F97-8C46-824E-D2FC4BC7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5676-7305-0641-BCE9-C55A9270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7DAD5-205F-4546-BAC6-BE8A6F41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F866-21FA-9945-9086-DC96DE27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EE711-4823-DD4A-910E-96CEDD65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1EB25-5DC7-A34A-A9F4-A8E171D7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D17-EFE1-3545-9E1E-BBA30CAEF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9FAD-E074-E546-8AB3-7D85D68AB52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B8EA-0A76-8D46-889C-A0F911FED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D61B7-065B-E049-836B-3F6A3E07A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CBEE-3E96-274D-A031-6E2552D1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276323-31AD-A541-BB6A-3970372AAF93}"/>
              </a:ext>
            </a:extLst>
          </p:cNvPr>
          <p:cNvSpPr/>
          <p:nvPr/>
        </p:nvSpPr>
        <p:spPr>
          <a:xfrm>
            <a:off x="4821381" y="110933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98441-BE01-6144-9A47-1D7FDBA715A8}"/>
              </a:ext>
            </a:extLst>
          </p:cNvPr>
          <p:cNvSpPr/>
          <p:nvPr/>
        </p:nvSpPr>
        <p:spPr>
          <a:xfrm>
            <a:off x="4821381" y="252747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47D011-12D7-4442-8AC4-3FD85B28757B}"/>
              </a:ext>
            </a:extLst>
          </p:cNvPr>
          <p:cNvSpPr/>
          <p:nvPr/>
        </p:nvSpPr>
        <p:spPr>
          <a:xfrm>
            <a:off x="4821381" y="394560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5AAEF-873E-324D-8276-A20D9B95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49" y="1097136"/>
            <a:ext cx="1092200" cy="109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9952B-0186-F64F-87CD-9AC80DBE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17" y="1103236"/>
            <a:ext cx="1092200" cy="109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3D687-A163-9C49-AF40-C3DA9315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49" y="2527470"/>
            <a:ext cx="1092200" cy="10922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EC521B-70D7-ED4D-A8D0-26F7C67ACA7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553195" y="2066306"/>
            <a:ext cx="2426348" cy="2037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5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46EAD-62CB-FC4F-9C0D-A4D2A01A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03" y="0"/>
            <a:ext cx="7082756" cy="597914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0276323-31AD-A541-BB6A-3970372AAF93}"/>
              </a:ext>
            </a:extLst>
          </p:cNvPr>
          <p:cNvSpPr/>
          <p:nvPr/>
        </p:nvSpPr>
        <p:spPr>
          <a:xfrm>
            <a:off x="7659583" y="19493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98441-BE01-6144-9A47-1D7FDBA715A8}"/>
              </a:ext>
            </a:extLst>
          </p:cNvPr>
          <p:cNvSpPr/>
          <p:nvPr/>
        </p:nvSpPr>
        <p:spPr>
          <a:xfrm>
            <a:off x="7540831" y="244957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47D011-12D7-4442-8AC4-3FD85B28757B}"/>
              </a:ext>
            </a:extLst>
          </p:cNvPr>
          <p:cNvSpPr/>
          <p:nvPr/>
        </p:nvSpPr>
        <p:spPr>
          <a:xfrm>
            <a:off x="7481456" y="481250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EC521B-70D7-ED4D-A8D0-26F7C67ACA7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44273" y="1091423"/>
            <a:ext cx="3695345" cy="3879241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7977A6-2764-FD42-933D-B6CE1115C09D}"/>
              </a:ext>
            </a:extLst>
          </p:cNvPr>
          <p:cNvCxnSpPr>
            <a:cxnSpLocks/>
          </p:cNvCxnSpPr>
          <p:nvPr/>
        </p:nvCxnSpPr>
        <p:spPr>
          <a:xfrm flipH="1">
            <a:off x="8145830" y="1274936"/>
            <a:ext cx="46133" cy="3537566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9649FAE-AB07-0549-AFAB-98D1517AE888}"/>
              </a:ext>
            </a:extLst>
          </p:cNvPr>
          <p:cNvSpPr/>
          <p:nvPr/>
        </p:nvSpPr>
        <p:spPr>
          <a:xfrm>
            <a:off x="5221465" y="4259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4DE45B-EB82-8348-9A1E-7B2936445010}"/>
              </a:ext>
            </a:extLst>
          </p:cNvPr>
          <p:cNvSpPr/>
          <p:nvPr/>
        </p:nvSpPr>
        <p:spPr>
          <a:xfrm>
            <a:off x="3032446" y="17969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1876E3-8A5A-0449-A540-CAE564344C8E}"/>
              </a:ext>
            </a:extLst>
          </p:cNvPr>
          <p:cNvSpPr/>
          <p:nvPr/>
        </p:nvSpPr>
        <p:spPr>
          <a:xfrm>
            <a:off x="5251945" y="249529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8912E7-EF81-964F-8236-C7788E2C5880}"/>
              </a:ext>
            </a:extLst>
          </p:cNvPr>
          <p:cNvCxnSpPr>
            <a:cxnSpLocks/>
            <a:stCxn id="19" idx="5"/>
            <a:endCxn id="6" idx="1"/>
          </p:cNvCxnSpPr>
          <p:nvPr/>
        </p:nvCxnSpPr>
        <p:spPr>
          <a:xfrm>
            <a:off x="6143303" y="964437"/>
            <a:ext cx="1555690" cy="1643298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D22BDF-BBE8-774E-93D0-C44A424473CD}"/>
              </a:ext>
            </a:extLst>
          </p:cNvPr>
          <p:cNvCxnSpPr>
            <a:cxnSpLocks/>
          </p:cNvCxnSpPr>
          <p:nvPr/>
        </p:nvCxnSpPr>
        <p:spPr>
          <a:xfrm>
            <a:off x="3944273" y="659637"/>
            <a:ext cx="3715310" cy="38286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6D4024-B5BD-7A4F-9852-D1F292FF16D4}"/>
              </a:ext>
            </a:extLst>
          </p:cNvPr>
          <p:cNvCxnSpPr>
            <a:cxnSpLocks/>
          </p:cNvCxnSpPr>
          <p:nvPr/>
        </p:nvCxnSpPr>
        <p:spPr>
          <a:xfrm flipV="1">
            <a:off x="6951126" y="1923691"/>
            <a:ext cx="62149" cy="218248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9C79E8-F206-534B-B9F9-E08717766847}"/>
              </a:ext>
            </a:extLst>
          </p:cNvPr>
          <p:cNvCxnSpPr>
            <a:cxnSpLocks/>
          </p:cNvCxnSpPr>
          <p:nvPr/>
        </p:nvCxnSpPr>
        <p:spPr>
          <a:xfrm>
            <a:off x="4652446" y="1842151"/>
            <a:ext cx="2283192" cy="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6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276323-31AD-A541-BB6A-3970372AAF93}"/>
              </a:ext>
            </a:extLst>
          </p:cNvPr>
          <p:cNvSpPr/>
          <p:nvPr/>
        </p:nvSpPr>
        <p:spPr>
          <a:xfrm>
            <a:off x="7659583" y="19493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98441-BE01-6144-9A47-1D7FDBA715A8}"/>
              </a:ext>
            </a:extLst>
          </p:cNvPr>
          <p:cNvSpPr/>
          <p:nvPr/>
        </p:nvSpPr>
        <p:spPr>
          <a:xfrm>
            <a:off x="7659583" y="245919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47D011-12D7-4442-8AC4-3FD85B28757B}"/>
              </a:ext>
            </a:extLst>
          </p:cNvPr>
          <p:cNvSpPr/>
          <p:nvPr/>
        </p:nvSpPr>
        <p:spPr>
          <a:xfrm>
            <a:off x="7539556" y="481756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EC521B-70D7-ED4D-A8D0-26F7C67ACA78}"/>
              </a:ext>
            </a:extLst>
          </p:cNvPr>
          <p:cNvCxnSpPr>
            <a:cxnSpLocks/>
            <a:stCxn id="7" idx="1"/>
            <a:endCxn id="20" idx="5"/>
          </p:cNvCxnSpPr>
          <p:nvPr/>
        </p:nvCxnSpPr>
        <p:spPr>
          <a:xfrm flipH="1" flipV="1">
            <a:off x="3954284" y="1101534"/>
            <a:ext cx="3743434" cy="3874188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7977A6-2764-FD42-933D-B6CE1115C09D}"/>
              </a:ext>
            </a:extLst>
          </p:cNvPr>
          <p:cNvCxnSpPr>
            <a:cxnSpLocks/>
          </p:cNvCxnSpPr>
          <p:nvPr/>
        </p:nvCxnSpPr>
        <p:spPr>
          <a:xfrm flipH="1">
            <a:off x="8136845" y="1274936"/>
            <a:ext cx="55119" cy="3695728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9649FAE-AB07-0549-AFAB-98D1517AE888}"/>
              </a:ext>
            </a:extLst>
          </p:cNvPr>
          <p:cNvSpPr/>
          <p:nvPr/>
        </p:nvSpPr>
        <p:spPr>
          <a:xfrm>
            <a:off x="5221465" y="4259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4DE45B-EB82-8348-9A1E-7B2936445010}"/>
              </a:ext>
            </a:extLst>
          </p:cNvPr>
          <p:cNvSpPr/>
          <p:nvPr/>
        </p:nvSpPr>
        <p:spPr>
          <a:xfrm>
            <a:off x="3032446" y="17969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1876E3-8A5A-0449-A540-CAE564344C8E}"/>
              </a:ext>
            </a:extLst>
          </p:cNvPr>
          <p:cNvSpPr/>
          <p:nvPr/>
        </p:nvSpPr>
        <p:spPr>
          <a:xfrm>
            <a:off x="5251945" y="249529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8912E7-EF81-964F-8236-C7788E2C5880}"/>
              </a:ext>
            </a:extLst>
          </p:cNvPr>
          <p:cNvCxnSpPr>
            <a:cxnSpLocks/>
            <a:stCxn id="19" idx="5"/>
            <a:endCxn id="6" idx="1"/>
          </p:cNvCxnSpPr>
          <p:nvPr/>
        </p:nvCxnSpPr>
        <p:spPr>
          <a:xfrm>
            <a:off x="6143303" y="964437"/>
            <a:ext cx="1674442" cy="1652919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D22BDF-BBE8-774E-93D0-C44A424473CD}"/>
              </a:ext>
            </a:extLst>
          </p:cNvPr>
          <p:cNvCxnSpPr>
            <a:cxnSpLocks/>
          </p:cNvCxnSpPr>
          <p:nvPr/>
        </p:nvCxnSpPr>
        <p:spPr>
          <a:xfrm>
            <a:off x="3944273" y="659637"/>
            <a:ext cx="3715310" cy="38286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6D4024-B5BD-7A4F-9852-D1F292FF16D4}"/>
              </a:ext>
            </a:extLst>
          </p:cNvPr>
          <p:cNvCxnSpPr>
            <a:cxnSpLocks/>
          </p:cNvCxnSpPr>
          <p:nvPr/>
        </p:nvCxnSpPr>
        <p:spPr>
          <a:xfrm flipV="1">
            <a:off x="6993211" y="1905367"/>
            <a:ext cx="0" cy="2344899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9C79E8-F206-534B-B9F9-E08717766847}"/>
              </a:ext>
            </a:extLst>
          </p:cNvPr>
          <p:cNvCxnSpPr>
            <a:cxnSpLocks/>
          </p:cNvCxnSpPr>
          <p:nvPr/>
        </p:nvCxnSpPr>
        <p:spPr>
          <a:xfrm>
            <a:off x="4652446" y="1842151"/>
            <a:ext cx="2340765" cy="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7234222-62B2-2F4D-BD7A-D119CDDCFF94}"/>
              </a:ext>
            </a:extLst>
          </p:cNvPr>
          <p:cNvGrpSpPr/>
          <p:nvPr/>
        </p:nvGrpSpPr>
        <p:grpSpPr>
          <a:xfrm>
            <a:off x="2698617" y="501519"/>
            <a:ext cx="5707137" cy="5854961"/>
            <a:chOff x="2698617" y="501519"/>
            <a:chExt cx="5707137" cy="58549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276323-31AD-A541-BB6A-3970372AAF93}"/>
                </a:ext>
              </a:extLst>
            </p:cNvPr>
            <p:cNvSpPr/>
            <p:nvPr/>
          </p:nvSpPr>
          <p:spPr>
            <a:xfrm>
              <a:off x="7325754" y="65385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698441-BE01-6144-9A47-1D7FDBA715A8}"/>
                </a:ext>
              </a:extLst>
            </p:cNvPr>
            <p:cNvSpPr/>
            <p:nvPr/>
          </p:nvSpPr>
          <p:spPr>
            <a:xfrm>
              <a:off x="7325754" y="2918114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47D011-12D7-4442-8AC4-3FD85B28757B}"/>
                </a:ext>
              </a:extLst>
            </p:cNvPr>
            <p:cNvSpPr/>
            <p:nvPr/>
          </p:nvSpPr>
          <p:spPr>
            <a:xfrm>
              <a:off x="7205727" y="527648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EC521B-70D7-ED4D-A8D0-26F7C67ACA78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3492078" y="1423357"/>
              <a:ext cx="3871811" cy="4011285"/>
            </a:xfrm>
            <a:prstGeom prst="line">
              <a:avLst/>
            </a:prstGeom>
            <a:solidFill>
              <a:schemeClr val="accent1"/>
            </a:solidFill>
            <a:ln w="152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7977A6-2764-FD42-933D-B6CE1115C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3016" y="1733856"/>
              <a:ext cx="55119" cy="3695728"/>
            </a:xfrm>
            <a:prstGeom prst="line">
              <a:avLst/>
            </a:prstGeom>
            <a:solidFill>
              <a:schemeClr val="accent1"/>
            </a:solidFill>
            <a:ln w="152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649FAE-AB07-0549-AFAB-98D1517AE888}"/>
                </a:ext>
              </a:extLst>
            </p:cNvPr>
            <p:cNvSpPr/>
            <p:nvPr/>
          </p:nvSpPr>
          <p:spPr>
            <a:xfrm>
              <a:off x="4887636" y="501519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4DE45B-EB82-8348-9A1E-7B2936445010}"/>
                </a:ext>
              </a:extLst>
            </p:cNvPr>
            <p:cNvSpPr/>
            <p:nvPr/>
          </p:nvSpPr>
          <p:spPr>
            <a:xfrm>
              <a:off x="2698617" y="63861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1876E3-8A5A-0449-A540-CAE564344C8E}"/>
                </a:ext>
              </a:extLst>
            </p:cNvPr>
            <p:cNvSpPr/>
            <p:nvPr/>
          </p:nvSpPr>
          <p:spPr>
            <a:xfrm>
              <a:off x="4918116" y="2954213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8912E7-EF81-964F-8236-C7788E2C5880}"/>
                </a:ext>
              </a:extLst>
            </p:cNvPr>
            <p:cNvCxnSpPr>
              <a:cxnSpLocks/>
              <a:stCxn id="19" idx="5"/>
              <a:endCxn id="6" idx="1"/>
            </p:cNvCxnSpPr>
            <p:nvPr/>
          </p:nvCxnSpPr>
          <p:spPr>
            <a:xfrm>
              <a:off x="5809474" y="1423357"/>
              <a:ext cx="1674442" cy="1652919"/>
            </a:xfrm>
            <a:prstGeom prst="line">
              <a:avLst/>
            </a:prstGeom>
            <a:solidFill>
              <a:schemeClr val="accent1"/>
            </a:solidFill>
            <a:ln w="152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D22BDF-BBE8-774E-93D0-C44A424473CD}"/>
                </a:ext>
              </a:extLst>
            </p:cNvPr>
            <p:cNvCxnSpPr>
              <a:cxnSpLocks/>
            </p:cNvCxnSpPr>
            <p:nvPr/>
          </p:nvCxnSpPr>
          <p:spPr>
            <a:xfrm>
              <a:off x="3610444" y="1118557"/>
              <a:ext cx="3715310" cy="38286"/>
            </a:xfrm>
            <a:prstGeom prst="line">
              <a:avLst/>
            </a:prstGeom>
            <a:solidFill>
              <a:schemeClr val="accent1"/>
            </a:solidFill>
            <a:ln w="152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6D4024-B5BD-7A4F-9852-D1F292FF1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382" y="2364287"/>
              <a:ext cx="0" cy="2344899"/>
            </a:xfrm>
            <a:prstGeom prst="line">
              <a:avLst/>
            </a:prstGeom>
            <a:solidFill>
              <a:schemeClr val="accent1"/>
            </a:solidFill>
            <a:ln w="152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9C79E8-F206-534B-B9F9-E08717766847}"/>
                </a:ext>
              </a:extLst>
            </p:cNvPr>
            <p:cNvCxnSpPr>
              <a:cxnSpLocks/>
            </p:cNvCxnSpPr>
            <p:nvPr/>
          </p:nvCxnSpPr>
          <p:spPr>
            <a:xfrm>
              <a:off x="4318617" y="2301071"/>
              <a:ext cx="2340765" cy="0"/>
            </a:xfrm>
            <a:prstGeom prst="line">
              <a:avLst/>
            </a:prstGeom>
            <a:solidFill>
              <a:schemeClr val="accent1"/>
            </a:solidFill>
            <a:ln w="152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135D5A-CFC7-C74A-8E5F-D58B2F83C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3916" y="1055243"/>
              <a:ext cx="38100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321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2020-05-24T14:46:51Z</dcterms:created>
  <dcterms:modified xsi:type="dcterms:W3CDTF">2020-05-24T15:04:42Z</dcterms:modified>
</cp:coreProperties>
</file>