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3640" y="93600"/>
            <a:ext cx="9075600" cy="776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503640" y="93600"/>
            <a:ext cx="9075600" cy="776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503640" y="93600"/>
            <a:ext cx="9075600" cy="776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3640" y="93600"/>
            <a:ext cx="9075600" cy="776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93600"/>
            <a:ext cx="9075600" cy="776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1412640" y="1768680"/>
            <a:ext cx="7257600" cy="579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579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4120" y="479376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4120" y="1769040"/>
            <a:ext cx="442872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793760"/>
            <a:ext cx="9075600" cy="2761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5A965D9-2B4E-41D5-9F29-8C7DDB543F0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Num"/>
          </p:nvPr>
        </p:nvSpPr>
        <p:spPr>
          <a:xfrm>
            <a:off x="7233840" y="6889680"/>
            <a:ext cx="2346480" cy="258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53560" cy="5790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Num"/>
          </p:nvPr>
        </p:nvSpPr>
        <p:spPr>
          <a:xfrm>
            <a:off x="7233840" y="6889680"/>
            <a:ext cx="2346480" cy="258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755640" y="2033280"/>
            <a:ext cx="8567640" cy="225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511640" y="4283640"/>
            <a:ext cx="7055640" cy="3275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Num"/>
          </p:nvPr>
        </p:nvSpPr>
        <p:spPr>
          <a:xfrm>
            <a:off x="7233840" y="6889680"/>
            <a:ext cx="2346480" cy="258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503640" y="93600"/>
            <a:ext cx="9075600" cy="16750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5600" cy="5790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.png" descr=""/>
          <p:cNvPicPr/>
          <p:nvPr/>
        </p:nvPicPr>
        <p:blipFill>
          <a:blip r:embed="rId1"/>
          <a:stretch/>
        </p:blipFill>
        <p:spPr>
          <a:xfrm>
            <a:off x="413280" y="1829520"/>
            <a:ext cx="9380520" cy="2127960"/>
          </a:xfrm>
          <a:prstGeom prst="rect">
            <a:avLst/>
          </a:prstGeom>
          <a:ln w="12600">
            <a:noFill/>
          </a:ln>
        </p:spPr>
      </p:pic>
      <p:sp>
        <p:nvSpPr>
          <p:cNvPr id="185" name="TextShape 1"/>
          <p:cNvSpPr txBox="1"/>
          <p:nvPr/>
        </p:nvSpPr>
        <p:spPr>
          <a:xfrm>
            <a:off x="3020400" y="4860000"/>
            <a:ext cx="4431240" cy="2091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600" strike="noStrike">
                <a:latin typeface="Arial"/>
                <a:ea typeface="Arial"/>
              </a:rPr>
              <a:t> </a:t>
            </a:r>
            <a:r>
              <a:rPr b="1" lang="en-US" sz="1600" strike="noStrike">
                <a:latin typeface="Arial"/>
                <a:ea typeface="Arial"/>
              </a:rPr>
              <a:t>Daniel Choi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 strike="noStrike">
                <a:latin typeface="Arial"/>
                <a:ea typeface="Arial"/>
              </a:rPr>
              <a:t> </a:t>
            </a:r>
            <a:r>
              <a:rPr b="1" lang="en-US" sz="1600" strike="noStrike">
                <a:latin typeface="Arial"/>
                <a:ea typeface="Arial"/>
              </a:rPr>
              <a:t>Sean Kelley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 strike="noStrike">
                <a:latin typeface="Arial"/>
                <a:ea typeface="Arial"/>
              </a:rPr>
              <a:t> </a:t>
            </a:r>
            <a:r>
              <a:rPr b="1" lang="en-US" sz="1600" strike="noStrike">
                <a:latin typeface="Arial"/>
                <a:ea typeface="Arial"/>
              </a:rPr>
              <a:t>Robert Hromada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 strike="noStrike">
                <a:latin typeface="Arial"/>
                <a:ea typeface="Arial"/>
              </a:rPr>
              <a:t> </a:t>
            </a:r>
            <a:r>
              <a:rPr b="1" lang="en-US" sz="1600" strike="noStrike">
                <a:latin typeface="Arial"/>
                <a:ea typeface="Arial"/>
              </a:rPr>
              <a:t>David Su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 strike="noStrike">
                <a:latin typeface="Arial"/>
                <a:ea typeface="Arial"/>
              </a:rPr>
              <a:t> </a:t>
            </a:r>
            <a:r>
              <a:rPr b="1" lang="en-US" sz="1600" strike="noStrike">
                <a:latin typeface="Arial"/>
                <a:ea typeface="Arial"/>
              </a:rPr>
              <a:t>Mike Turley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 strike="noStrike">
                <a:latin typeface="Arial"/>
                <a:ea typeface="Arial"/>
              </a:rPr>
              <a:t> </a:t>
            </a:r>
            <a:r>
              <a:rPr b="1" lang="en-US" sz="1600" strike="noStrike">
                <a:latin typeface="Arial"/>
                <a:ea typeface="Arial"/>
              </a:rPr>
              <a:t>Colby Stone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 strike="noStrike">
                <a:latin typeface="Arial"/>
                <a:ea typeface="Arial"/>
              </a:rPr>
              <a:t> </a:t>
            </a:r>
            <a:r>
              <a:rPr b="1" lang="en-US" sz="1600" strike="noStrike">
                <a:latin typeface="Arial"/>
                <a:ea typeface="Arial"/>
              </a:rPr>
              <a:t>Yue Shing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3640" y="301680"/>
            <a:ext cx="9078840" cy="1262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latin typeface="Arial"/>
                <a:ea typeface="Arial"/>
              </a:rPr>
              <a:t>	</a:t>
            </a:r>
            <a:r>
              <a:rPr lang="en-US" sz="4400" strike="noStrike">
                <a:latin typeface="Arial"/>
                <a:ea typeface="Arial"/>
              </a:rPr>
              <a:t>Team Roles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503640" y="1769040"/>
            <a:ext cx="3336840" cy="52718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lang="en-US" sz="3200" strike="noStrike">
                <a:latin typeface="Arial"/>
                <a:ea typeface="Arial"/>
              </a:rPr>
              <a:t>Colby Stone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Sean Kelley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David Su</a:t>
            </a:r>
            <a:r>
              <a:rPr lang="en-US" sz="3200" strike="noStrike">
                <a:latin typeface="Arial"/>
                <a:ea typeface="Arial"/>
              </a:rPr>
              <a:t>	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200" strike="noStrike">
                <a:latin typeface="Arial"/>
                <a:ea typeface="Arial"/>
              </a:rPr>
              <a:t>  </a:t>
            </a:r>
            <a:r>
              <a:rPr lang="en-US" sz="3200" strike="noStrike">
                <a:latin typeface="Arial"/>
                <a:ea typeface="Arial"/>
              </a:rPr>
              <a:t>Yue Shing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200" strike="noStrike">
                <a:latin typeface="Arial"/>
                <a:ea typeface="Arial"/>
              </a:rPr>
              <a:t>Mike Turley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200" strike="noStrike">
                <a:latin typeface="Arial"/>
                <a:ea typeface="Arial"/>
              </a:rPr>
              <a:t>Daniel Choi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Robert Hromada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3843360" y="1769040"/>
            <a:ext cx="5743440" cy="4479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"/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Project Manager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"/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Creative Director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"/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FrontEnd Programmer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"/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FrontEnd Programmer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"/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BackEnd Programmer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"/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BackEnd Programmer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"/>
            </a:pPr>
            <a:r>
              <a:rPr lang="en-US" sz="3200" strike="noStrike">
                <a:latin typeface="Arial"/>
                <a:ea typeface="Arial"/>
              </a:rPr>
              <a:t> </a:t>
            </a:r>
            <a:r>
              <a:rPr lang="en-US" sz="3200" strike="noStrike">
                <a:latin typeface="Arial"/>
                <a:ea typeface="Arial"/>
              </a:rPr>
              <a:t>Documentation Scribe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3640" y="301680"/>
            <a:ext cx="9077400" cy="1260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latin typeface="Arial"/>
                <a:ea typeface="Arial"/>
              </a:rPr>
              <a:t>Birds Eye View</a:t>
            </a:r>
            <a:endParaRPr/>
          </a:p>
        </p:txBody>
      </p:sp>
      <p:pic>
        <p:nvPicPr>
          <p:cNvPr id="190" name="flowchart.png" descr=""/>
          <p:cNvPicPr/>
          <p:nvPr/>
        </p:nvPicPr>
        <p:blipFill>
          <a:blip r:embed="rId1"/>
          <a:stretch/>
        </p:blipFill>
        <p:spPr>
          <a:xfrm>
            <a:off x="2864880" y="1446120"/>
            <a:ext cx="5475960" cy="57038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3640" y="301680"/>
            <a:ext cx="9077400" cy="1260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latin typeface="Arial"/>
                <a:ea typeface="Arial"/>
              </a:rPr>
              <a:t>Overview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503640" y="1667520"/>
            <a:ext cx="9077400" cy="51386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489" strike="noStrike">
                <a:latin typeface="Arial"/>
                <a:ea typeface="Arial"/>
              </a:rPr>
              <a:t>???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3640" y="93600"/>
            <a:ext cx="9075600" cy="167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Times New Roman"/>
              </a:rPr>
              <a:t>Problems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503640" y="1769040"/>
            <a:ext cx="9075600" cy="579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Team members took different directions on how game would be played out.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Delegation of work was low in beginning which lead to too much catchup later in development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Absenteeism from class and group meeting lead to some members lack of understanding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Massiveness of project and libraries was difficult to learn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3640" y="93600"/>
            <a:ext cx="9075600" cy="167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Times New Roman"/>
              </a:rPr>
              <a:t>Not Implemented</a:t>
            </a:r>
            <a:r>
              <a:rPr lang="en-US" sz="4400">
                <a:latin typeface="Times New Roman"/>
              </a:rPr>
              <a:t>	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503640" y="1769040"/>
            <a:ext cx="9075600" cy="579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Cards against Humanity style game was re-visioned into mad-lib style game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Implementing our own logo/avatar feature was abandoned for Gravatar web-service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3640" y="93600"/>
            <a:ext cx="9075600" cy="167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Times New Roman"/>
              </a:rPr>
              <a:t>Future Content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503640" y="1769040"/>
            <a:ext cx="9075600" cy="579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Custom, player made, stories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Different game modes/ styles of mad-libs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Profanity Filter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Larger database of stories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