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8" r:id="rId4"/>
    <p:sldId id="269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4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2" y="204788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2865-E372-4591-8993-AF0E5B1C027A}" type="datetimeFigureOut">
              <a:rPr lang="pt-PT" smtClean="0"/>
              <a:pPr/>
              <a:t>25/05/2015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4674-48A6-4294-AF6D-6B094BD615E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4" y="0"/>
            <a:ext cx="7459701" cy="1697086"/>
          </a:xfrm>
        </p:spPr>
        <p:txBody>
          <a:bodyPr>
            <a:normAutofit/>
          </a:bodyPr>
          <a:lstStyle/>
          <a:p>
            <a:pPr algn="ctr"/>
            <a:r>
              <a:rPr lang="pt-PT" sz="2400" b="1" dirty="0"/>
              <a:t>UNIVERSIDADE EDUARDO MONDLANE</a:t>
            </a:r>
            <a:r>
              <a:rPr lang="pt-PT" sz="2400" dirty="0"/>
              <a:t/>
            </a:r>
            <a:br>
              <a:rPr lang="pt-PT" sz="2400" dirty="0"/>
            </a:br>
            <a:r>
              <a:rPr lang="pt-PT" sz="2400" dirty="0"/>
              <a:t>Faculdade de ciências </a:t>
            </a:r>
            <a:br>
              <a:rPr lang="pt-PT" sz="2400" dirty="0"/>
            </a:br>
            <a:r>
              <a:rPr lang="pt-PT" sz="2400" dirty="0"/>
              <a:t>Departamento de Matemática e Informática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44" y="1697086"/>
            <a:ext cx="7787812" cy="33256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pt-PT" dirty="0" smtClean="0"/>
              <a:t>Trabalho Semestral</a:t>
            </a:r>
          </a:p>
          <a:p>
            <a:pPr algn="ctr"/>
            <a:r>
              <a:rPr lang="pt-PT" dirty="0" smtClean="0"/>
              <a:t>TEMA:</a:t>
            </a:r>
          </a:p>
          <a:p>
            <a:pPr algn="ctr"/>
            <a:r>
              <a:rPr lang="pt-PT" b="1" dirty="0" smtClean="0"/>
              <a:t>Sistema de gestão de reclamações</a:t>
            </a:r>
          </a:p>
          <a:p>
            <a:pPr algn="ctr"/>
            <a:r>
              <a:rPr lang="pt-PT" dirty="0" smtClean="0"/>
              <a:t>Cadeira:</a:t>
            </a:r>
          </a:p>
          <a:p>
            <a:pPr algn="ctr"/>
            <a:r>
              <a:rPr lang="pt-PT" dirty="0" smtClean="0"/>
              <a:t>Analise e desenho de Sistemas II (ADS II)</a:t>
            </a:r>
          </a:p>
          <a:p>
            <a:pPr algn="l"/>
            <a:r>
              <a:rPr lang="pt-PT" b="1" dirty="0" smtClean="0"/>
              <a:t>Discentes:                                                                 Docente:</a:t>
            </a:r>
          </a:p>
          <a:p>
            <a:pPr algn="l"/>
            <a:r>
              <a:rPr lang="pt-PT" dirty="0" smtClean="0"/>
              <a:t>Celso </a:t>
            </a:r>
            <a:r>
              <a:rPr lang="pt-PT" dirty="0" err="1" smtClean="0"/>
              <a:t>Maxlhaieie</a:t>
            </a:r>
            <a:r>
              <a:rPr lang="pt-PT" dirty="0" smtClean="0"/>
              <a:t>                                                      Dr. Carlos </a:t>
            </a:r>
            <a:r>
              <a:rPr lang="pt-PT" dirty="0" err="1" smtClean="0"/>
              <a:t>Cumbana</a:t>
            </a:r>
            <a:r>
              <a:rPr lang="pt-PT" dirty="0" smtClean="0"/>
              <a:t>                          João Nuno Mabjaia</a:t>
            </a:r>
          </a:p>
          <a:p>
            <a:pPr algn="l"/>
            <a:r>
              <a:rPr lang="pt-PT" smtClean="0"/>
              <a:t>Osvaldo </a:t>
            </a:r>
            <a:r>
              <a:rPr lang="pt-PT" dirty="0" smtClean="0"/>
              <a:t>Maria</a:t>
            </a:r>
          </a:p>
          <a:p>
            <a:pPr algn="ctr"/>
            <a:r>
              <a:rPr lang="pt-PT" dirty="0" smtClean="0"/>
              <a:t>Maputo, Maio de 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1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00150"/>
            <a:ext cx="7272807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03598"/>
            <a:ext cx="756084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0150"/>
            <a:ext cx="7776863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Actual</a:t>
            </a:r>
            <a:endParaRPr lang="pt-PT" dirty="0"/>
          </a:p>
        </p:txBody>
      </p:sp>
      <p:pic>
        <p:nvPicPr>
          <p:cNvPr id="1026" name="Picture 2" descr="D:\Facul\Semestre V\ADS II\Job\img job\66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2" y="1383619"/>
            <a:ext cx="681634" cy="479729"/>
          </a:xfrm>
          <a:prstGeom prst="rect">
            <a:avLst/>
          </a:prstGeom>
          <a:noFill/>
        </p:spPr>
      </p:pic>
      <p:pic>
        <p:nvPicPr>
          <p:cNvPr id="1027" name="Picture 3" descr="D:\Facul\Semestre V\ADS II\Job\img job\1219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33769"/>
            <a:ext cx="831403" cy="623552"/>
          </a:xfrm>
          <a:prstGeom prst="rect">
            <a:avLst/>
          </a:prstGeom>
          <a:noFill/>
        </p:spPr>
      </p:pic>
      <p:pic>
        <p:nvPicPr>
          <p:cNvPr id="1028" name="Picture 4" descr="D:\Facul\Semestre V\ADS II\Job\img job\6337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7" y="2679763"/>
            <a:ext cx="1192372" cy="756084"/>
          </a:xfrm>
          <a:prstGeom prst="rect">
            <a:avLst/>
          </a:prstGeom>
          <a:noFill/>
        </p:spPr>
      </p:pic>
      <p:pic>
        <p:nvPicPr>
          <p:cNvPr id="1029" name="Picture 5" descr="D:\Facul\Semestre V\ADS II\Job\img job\698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3" y="1221600"/>
            <a:ext cx="1152128" cy="864096"/>
          </a:xfrm>
          <a:prstGeom prst="rect">
            <a:avLst/>
          </a:prstGeom>
          <a:noFill/>
        </p:spPr>
      </p:pic>
      <p:pic>
        <p:nvPicPr>
          <p:cNvPr id="1030" name="Picture 6" descr="D:\Facul\Semestre V\ADS II\Job\img job\6325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1" y="1329612"/>
            <a:ext cx="792089" cy="594066"/>
          </a:xfrm>
          <a:prstGeom prst="rect">
            <a:avLst/>
          </a:prstGeom>
          <a:noFill/>
        </p:spPr>
      </p:pic>
      <p:pic>
        <p:nvPicPr>
          <p:cNvPr id="1031" name="Picture 7" descr="D:\Facul\Semestre V\ADS II\Job\img job\6322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6" y="1275606"/>
            <a:ext cx="720080" cy="540060"/>
          </a:xfrm>
          <a:prstGeom prst="rect">
            <a:avLst/>
          </a:prstGeom>
          <a:noFill/>
        </p:spPr>
      </p:pic>
      <p:cxnSp>
        <p:nvCxnSpPr>
          <p:cNvPr id="11" name="Conexão recta unidireccional 10"/>
          <p:cNvCxnSpPr>
            <a:endCxn id="1026" idx="1"/>
          </p:cNvCxnSpPr>
          <p:nvPr/>
        </p:nvCxnSpPr>
        <p:spPr>
          <a:xfrm>
            <a:off x="1043610" y="1599642"/>
            <a:ext cx="1008112" cy="23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>
            <a:stCxn id="1026" idx="3"/>
            <a:endCxn id="1030" idx="1"/>
          </p:cNvCxnSpPr>
          <p:nvPr/>
        </p:nvCxnSpPr>
        <p:spPr>
          <a:xfrm>
            <a:off x="2733356" y="1623483"/>
            <a:ext cx="1046558" cy="3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>
            <a:stCxn id="1030" idx="3"/>
            <a:endCxn id="1029" idx="1"/>
          </p:cNvCxnSpPr>
          <p:nvPr/>
        </p:nvCxnSpPr>
        <p:spPr>
          <a:xfrm>
            <a:off x="4572001" y="1626646"/>
            <a:ext cx="936105" cy="27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>
            <a:stCxn id="58" idx="2"/>
          </p:cNvCxnSpPr>
          <p:nvPr/>
        </p:nvCxnSpPr>
        <p:spPr>
          <a:xfrm>
            <a:off x="6132671" y="2339467"/>
            <a:ext cx="23507" cy="610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xão recta unidireccional 25"/>
          <p:cNvCxnSpPr/>
          <p:nvPr/>
        </p:nvCxnSpPr>
        <p:spPr>
          <a:xfrm>
            <a:off x="6228185" y="3597865"/>
            <a:ext cx="0" cy="70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5" name="Picture 11" descr="D:\Facul\Semestre V\ADS II\Job\img job\4787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6" y="4191930"/>
            <a:ext cx="915888" cy="686916"/>
          </a:xfrm>
          <a:prstGeom prst="rect">
            <a:avLst/>
          </a:prstGeom>
          <a:noFill/>
        </p:spPr>
      </p:pic>
      <p:pic>
        <p:nvPicPr>
          <p:cNvPr id="1036" name="Picture 12" descr="D:\Facul\Semestre V\ADS II\Job\img job\6338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64089" y="4245936"/>
            <a:ext cx="904132" cy="678098"/>
          </a:xfrm>
          <a:prstGeom prst="rect">
            <a:avLst/>
          </a:prstGeom>
          <a:noFill/>
        </p:spPr>
      </p:pic>
      <p:pic>
        <p:nvPicPr>
          <p:cNvPr id="1037" name="Picture 13" descr="D:\Facul\Semestre V\ADS II\Job\img job\6336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83769" y="2787774"/>
            <a:ext cx="864096" cy="648072"/>
          </a:xfrm>
          <a:prstGeom prst="rect">
            <a:avLst/>
          </a:prstGeom>
          <a:noFill/>
        </p:spPr>
      </p:pic>
      <p:cxnSp>
        <p:nvCxnSpPr>
          <p:cNvPr id="39" name="Conexão recta unidireccional 38"/>
          <p:cNvCxnSpPr>
            <a:stCxn id="1036" idx="1"/>
            <a:endCxn id="1037" idx="3"/>
          </p:cNvCxnSpPr>
          <p:nvPr/>
        </p:nvCxnSpPr>
        <p:spPr>
          <a:xfrm flipH="1" flipV="1">
            <a:off x="3347865" y="3111810"/>
            <a:ext cx="2016224" cy="147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xão recta unidireccional 43"/>
          <p:cNvCxnSpPr>
            <a:stCxn id="1037" idx="1"/>
            <a:endCxn id="52" idx="2"/>
          </p:cNvCxnSpPr>
          <p:nvPr/>
        </p:nvCxnSpPr>
        <p:spPr>
          <a:xfrm flipH="1" flipV="1">
            <a:off x="886987" y="2123444"/>
            <a:ext cx="1596782" cy="98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7545" y="1815667"/>
            <a:ext cx="83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Cliente</a:t>
            </a:r>
            <a:endParaRPr lang="pt-PT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835696" y="1869672"/>
            <a:ext cx="985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Formulário</a:t>
            </a:r>
            <a:endParaRPr lang="pt-PT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131840" y="1869672"/>
            <a:ext cx="208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Encaminhando formulário</a:t>
            </a:r>
            <a:endParaRPr lang="pt-PT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292080" y="3219822"/>
            <a:ext cx="18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Analise da</a:t>
            </a:r>
            <a:r>
              <a:rPr lang="pt-PT" dirty="0" smtClean="0"/>
              <a:t> </a:t>
            </a:r>
            <a:r>
              <a:rPr lang="pt-PT" sz="1400" dirty="0" smtClean="0"/>
              <a:t>reclamação</a:t>
            </a:r>
            <a:endParaRPr lang="pt-PT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436097" y="4912668"/>
            <a:ext cx="1823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Tratamento e resposta</a:t>
            </a:r>
            <a:endParaRPr lang="pt-PT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724129" y="2031690"/>
            <a:ext cx="81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Empresa</a:t>
            </a:r>
            <a:endParaRPr lang="pt-PT" sz="1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267745" y="3381841"/>
            <a:ext cx="152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Enviando resposta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Definicao</a:t>
            </a:r>
            <a:r>
              <a:rPr lang="pt-PT" dirty="0" smtClean="0"/>
              <a:t> do problema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Necessidade de procura por um endereco fí</a:t>
            </a:r>
            <a:r>
              <a:rPr lang="en-US" dirty="0" err="1" smtClean="0"/>
              <a:t>sico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eletr</a:t>
            </a:r>
            <a:r>
              <a:rPr lang="pt-PT" dirty="0" smtClean="0"/>
              <a:t>ó</a:t>
            </a:r>
            <a:r>
              <a:rPr lang="en-US" dirty="0" err="1" smtClean="0"/>
              <a:t>nico</a:t>
            </a:r>
            <a:r>
              <a:rPr lang="en-US" dirty="0" smtClean="0"/>
              <a:t> de </a:t>
            </a:r>
            <a:r>
              <a:rPr lang="pt-BR" dirty="0" smtClean="0"/>
              <a:t>cada</a:t>
            </a:r>
            <a:r>
              <a:rPr lang="en-US" dirty="0" smtClean="0"/>
              <a:t> </a:t>
            </a:r>
            <a:r>
              <a:rPr lang="pt-PT" dirty="0" smtClean="0"/>
              <a:t>instituição</a:t>
            </a:r>
            <a:r>
              <a:rPr lang="en-US" dirty="0" smtClean="0"/>
              <a:t> </a:t>
            </a:r>
            <a:r>
              <a:rPr lang="en-US" dirty="0" smtClean="0"/>
              <a:t>para a </a:t>
            </a:r>
            <a:r>
              <a:rPr lang="pt-PT" dirty="0" smtClean="0"/>
              <a:t>submissã</a:t>
            </a:r>
            <a:r>
              <a:rPr lang="en-US" dirty="0" smtClean="0"/>
              <a:t>o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pt-BR" dirty="0" smtClean="0"/>
              <a:t>reclama</a:t>
            </a:r>
            <a:r>
              <a:rPr lang="pt-PT" dirty="0" smtClean="0"/>
              <a:t>çã</a:t>
            </a:r>
            <a:r>
              <a:rPr lang="en-US" dirty="0" smtClean="0"/>
              <a:t>o;</a:t>
            </a:r>
            <a:endParaRPr lang="pt-PT" dirty="0" smtClean="0"/>
          </a:p>
          <a:p>
            <a:r>
              <a:rPr lang="pt-PT" dirty="0" smtClean="0"/>
              <a:t>Custos no processo de reclamacao, nesse caso a reproducao de formularios fisicos, conservacao dos mesmos e respostas aos clientes assim como dos clientes a empresa;</a:t>
            </a:r>
          </a:p>
          <a:p>
            <a:r>
              <a:rPr lang="pt-PT" dirty="0" smtClean="0"/>
              <a:t>Morosidade ao atendimento de uma reclamacao, uma vez que a empresa pode receber varias em um único dia.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proposto</a:t>
            </a:r>
            <a:endParaRPr lang="pt-PT" dirty="0"/>
          </a:p>
        </p:txBody>
      </p:sp>
      <p:pic>
        <p:nvPicPr>
          <p:cNvPr id="4098" name="Picture 2" descr="D:\Facul\Semestre V\ADS II\Job\img job\698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75606"/>
            <a:ext cx="792088" cy="792088"/>
          </a:xfrm>
          <a:prstGeom prst="rect">
            <a:avLst/>
          </a:prstGeom>
          <a:noFill/>
        </p:spPr>
      </p:pic>
      <p:pic>
        <p:nvPicPr>
          <p:cNvPr id="4099" name="Picture 3" descr="D:\Facul\Semestre V\ADS II\Job\img job\6336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9742"/>
            <a:ext cx="792088" cy="792088"/>
          </a:xfrm>
          <a:prstGeom prst="rect">
            <a:avLst/>
          </a:prstGeom>
          <a:noFill/>
        </p:spPr>
      </p:pic>
      <p:pic>
        <p:nvPicPr>
          <p:cNvPr id="4100" name="Picture 4" descr="D:\Facul\Semestre V\ADS II\Job\img job\478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507854"/>
            <a:ext cx="936104" cy="936104"/>
          </a:xfrm>
          <a:prstGeom prst="rect">
            <a:avLst/>
          </a:prstGeom>
          <a:noFill/>
        </p:spPr>
      </p:pic>
      <p:pic>
        <p:nvPicPr>
          <p:cNvPr id="4101" name="Picture 5" descr="D:\Facul\Semestre V\ADS II\Job\img job\63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995686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789553"/>
            <a:ext cx="9143998" cy="405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004" y="1611757"/>
            <a:ext cx="7391993" cy="257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046" y="1209359"/>
            <a:ext cx="8073909" cy="337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079" name="Picture 7" descr="D:\Facul\Semestre V\ADS II\Job\img job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43558"/>
            <a:ext cx="8748464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00150"/>
            <a:ext cx="8064896" cy="360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137</Words>
  <Application>Microsoft Office PowerPoint</Application>
  <PresentationFormat>Apresentação na tela (16:9)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UNIVERSIDADE EDUARDO MONDLANE Faculdade de ciências  Departamento de Matemática e Informática</vt:lpstr>
      <vt:lpstr>Sistema Actual</vt:lpstr>
      <vt:lpstr>Definicao do problema</vt:lpstr>
      <vt:lpstr>Sistema proposto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Gaara-X</dc:creator>
  <cp:lastModifiedBy>Osvaldo Maria</cp:lastModifiedBy>
  <cp:revision>20</cp:revision>
  <dcterms:created xsi:type="dcterms:W3CDTF">2015-05-24T18:58:00Z</dcterms:created>
  <dcterms:modified xsi:type="dcterms:W3CDTF">2015-05-24T22:32:26Z</dcterms:modified>
</cp:coreProperties>
</file>