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2" r:id="rId6"/>
    <p:sldId id="264" r:id="rId7"/>
    <p:sldId id="265" r:id="rId8"/>
    <p:sldId id="266" r:id="rId9"/>
    <p:sldId id="267" r:id="rId10"/>
    <p:sldId id="268" r:id="rId11"/>
    <p:sldId id="269" r:id="rId12"/>
    <p:sldId id="271" r:id="rId13"/>
    <p:sldId id="270" r:id="rId14"/>
    <p:sldId id="260"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jpeg"/><Relationship Id="rId10"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image" Target="../media/image5.png"/><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image" Target="../media/image2.png"/><Relationship Id="rId3" Type="http://schemas.openxmlformats.org/officeDocument/2006/relationships/tags" Target="../tags/tag60.xml"/><Relationship Id="rId2" Type="http://schemas.openxmlformats.org/officeDocument/2006/relationships/tags" Target="../tags/tag59.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image" Target="../media/image2.png"/><Relationship Id="rId2" Type="http://schemas.openxmlformats.org/officeDocument/2006/relationships/tags" Target="../tags/tag7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image" Target="../media/image5.png"/><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image" Target="../media/image2.png"/><Relationship Id="rId3" Type="http://schemas.openxmlformats.org/officeDocument/2006/relationships/tags" Target="../tags/tag77.xml"/><Relationship Id="rId2" Type="http://schemas.openxmlformats.org/officeDocument/2006/relationships/tags" Target="../tags/tag76.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image" Target="../media/image2.png"/><Relationship Id="rId3" Type="http://schemas.openxmlformats.org/officeDocument/2006/relationships/tags" Target="../tags/tag86.xml"/><Relationship Id="rId2" Type="http://schemas.openxmlformats.org/officeDocument/2006/relationships/tags" Target="../tags/tag85.xml"/><Relationship Id="rId10" Type="http://schemas.openxmlformats.org/officeDocument/2006/relationships/tags" Target="../tags/tag9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image" Target="../media/image5.png"/><Relationship Id="rId2" Type="http://schemas.openxmlformats.org/officeDocument/2006/relationships/tags" Target="../tags/tag93.xml"/><Relationship Id="rId10" Type="http://schemas.openxmlformats.org/officeDocument/2006/relationships/tags" Target="../tags/tag100.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image" Target="../media/image2.png"/><Relationship Id="rId3" Type="http://schemas.openxmlformats.org/officeDocument/2006/relationships/tags" Target="../tags/tag102.xml"/><Relationship Id="rId2" Type="http://schemas.openxmlformats.org/officeDocument/2006/relationships/tags" Target="../tags/tag101.xml"/><Relationship Id="rId10" Type="http://schemas.openxmlformats.org/officeDocument/2006/relationships/tags" Target="../tags/tag108.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image" Target="../media/image5.png"/><Relationship Id="rId2" Type="http://schemas.openxmlformats.org/officeDocument/2006/relationships/tags" Target="../tags/tag109.xml"/><Relationship Id="rId12" Type="http://schemas.openxmlformats.org/officeDocument/2006/relationships/tags" Target="../tags/tag118.xml"/><Relationship Id="rId11" Type="http://schemas.openxmlformats.org/officeDocument/2006/relationships/tags" Target="../tags/tag117.xml"/><Relationship Id="rId10" Type="http://schemas.openxmlformats.org/officeDocument/2006/relationships/tags" Target="../tags/tag11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2.png"/><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image" Target="../media/image2.png"/><Relationship Id="rId2" Type="http://schemas.openxmlformats.org/officeDocument/2006/relationships/tags" Target="../tags/tag20.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image" Target="../media/image2.png"/><Relationship Id="rId2" Type="http://schemas.openxmlformats.org/officeDocument/2006/relationships/tags" Target="../tags/tag27.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image" Target="../media/image2.png"/><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image" Target="../media/image5.png"/><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image" Target="../media/image2.png"/><Relationship Id="rId3" Type="http://schemas.openxmlformats.org/officeDocument/2006/relationships/tags" Target="../tags/tag51.xml"/><Relationship Id="rId2" Type="http://schemas.openxmlformats.org/officeDocument/2006/relationships/tags" Target="../tags/tag50.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3"/>
            </p:custDataLst>
          </p:nvPr>
        </p:nvSpPr>
        <p:spPr>
          <a:xfrm>
            <a:off x="1593850" y="1951673"/>
            <a:ext cx="9004300" cy="1785103"/>
          </a:xfrm>
        </p:spPr>
        <p:txBody>
          <a:bodyPr lIns="90170" tIns="46990" rIns="90170" bIns="46990" anchor="b" anchorCtr="0">
            <a:normAutofit/>
          </a:bodyPr>
          <a:lstStyle>
            <a:lvl1pPr algn="ctr">
              <a:defRPr sz="10600" b="0" spc="0" baseline="0">
                <a:solidFill>
                  <a:schemeClr val="tx1">
                    <a:lumMod val="85000"/>
                    <a:lumOff val="15000"/>
                  </a:schemeClr>
                </a:solidFill>
                <a:latin typeface="Arial" panose="020B0604020202090204" pitchFamily="34" charset="0"/>
                <a:ea typeface="汉仪乐喵体W"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4"/>
            </p:custDataLst>
          </p:nvPr>
        </p:nvSpPr>
        <p:spPr>
          <a:xfrm>
            <a:off x="2801815" y="3860800"/>
            <a:ext cx="6588370" cy="577100"/>
          </a:xfrm>
        </p:spPr>
        <p:txBody>
          <a:bodyPr lIns="90170" tIns="46990" rIns="90170" bIns="46990">
            <a:normAutofit/>
          </a:bodyPr>
          <a:lstStyle>
            <a:lvl1pPr marL="0" indent="0" algn="ctr" eaLnBrk="1" fontAlgn="auto" latinLnBrk="0" hangingPunct="1">
              <a:lnSpc>
                <a:spcPct val="100000"/>
              </a:lnSpc>
              <a:buNone/>
              <a:defRPr sz="2000" u="none" strike="noStrike" kern="1200" cap="none" spc="0" normalizeH="0" baseline="0">
                <a:solidFill>
                  <a:schemeClr val="tx1">
                    <a:lumMod val="85000"/>
                    <a:lumOff val="15000"/>
                  </a:schemeClr>
                </a:solidFill>
                <a:uFillTx/>
                <a:latin typeface="Arial" panose="020B0604020202090204" pitchFamily="34" charset="0"/>
                <a:ea typeface="幼圆"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90204" pitchFamily="34" charset="0"/>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90204" pitchFamily="34" charset="0"/>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90204" pitchFamily="34" charset="0"/>
              </a:defRPr>
            </a:lvl1p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8"/>
            </p:custDataLst>
          </p:nvPr>
        </p:nvSpPr>
        <p:spPr>
          <a:xfrm>
            <a:off x="3858693" y="4847094"/>
            <a:ext cx="2160000" cy="577100"/>
          </a:xfrm>
        </p:spPr>
        <p:txBody>
          <a:bodyPr lIns="90170" tIns="46990" rIns="90170" bIns="46990" anchor="ctr" anchorCtr="0">
            <a:normAutofit/>
          </a:bodyPr>
          <a:lstStyle>
            <a:lvl1pPr marL="0" indent="0" algn="ctr">
              <a:buNone/>
              <a:defRPr sz="2000" spc="0" baseline="0">
                <a:solidFill>
                  <a:schemeClr val="tx1">
                    <a:lumMod val="85000"/>
                    <a:lumOff val="15000"/>
                  </a:schemeClr>
                </a:solidFill>
                <a:latin typeface="Arial" panose="020B0604020202090204" pitchFamily="34" charset="0"/>
                <a:ea typeface="幼圆" panose="02010509060101010101" pitchFamily="49" charset="-122"/>
              </a:defRPr>
            </a:lvl1pPr>
          </a:lstStyle>
          <a:p>
            <a:pPr lvl="0"/>
            <a:r>
              <a:rPr lang="zh-CN" altLang="en-US" dirty="0"/>
              <a:t>编辑文本</a:t>
            </a:r>
            <a:endParaRPr lang="zh-CN" altLang="en-US" dirty="0"/>
          </a:p>
        </p:txBody>
      </p:sp>
      <p:sp>
        <p:nvSpPr>
          <p:cNvPr id="12" name="文本占位符 11"/>
          <p:cNvSpPr>
            <a:spLocks noGrp="1"/>
          </p:cNvSpPr>
          <p:nvPr>
            <p:ph type="body" sz="quarter" idx="14" hasCustomPrompt="1"/>
            <p:custDataLst>
              <p:tags r:id="rId9"/>
            </p:custDataLst>
          </p:nvPr>
        </p:nvSpPr>
        <p:spPr>
          <a:xfrm>
            <a:off x="6278352" y="4847094"/>
            <a:ext cx="2160000" cy="577100"/>
          </a:xfrm>
        </p:spPr>
        <p:txBody>
          <a:bodyPr lIns="90170" tIns="46990" rIns="90170" bIns="46990" anchor="ctr" anchorCtr="0">
            <a:normAutofit/>
          </a:bodyPr>
          <a:lstStyle>
            <a:lvl1pPr marL="0" indent="0" algn="ctr">
              <a:buNone/>
              <a:defRPr sz="2000" spc="0" baseline="0">
                <a:solidFill>
                  <a:schemeClr val="tx1">
                    <a:lumMod val="85000"/>
                    <a:lumOff val="15000"/>
                  </a:schemeClr>
                </a:solidFill>
                <a:latin typeface="Arial" panose="020B0604020202090204" pitchFamily="34" charset="0"/>
                <a:ea typeface="幼圆" panose="02010509060101010101" pitchFamily="49" charset="-122"/>
              </a:defRPr>
            </a:lvl1pPr>
            <a:lvl2pPr marL="457200" indent="0">
              <a:buNone/>
              <a:defRPr/>
            </a:lvl2pPr>
          </a:lstStyle>
          <a:p>
            <a:pPr lvl="0"/>
            <a:r>
              <a:rPr lang="zh-CN" altLang="en-US" dirty="0"/>
              <a:t>编辑文本</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9" name="组合 8"/>
          <p:cNvGrpSpPr/>
          <p:nvPr>
            <p:custDataLst>
              <p:tags r:id="rId2"/>
            </p:custDataLst>
          </p:nvPr>
        </p:nvGrpSpPr>
        <p:grpSpPr>
          <a:xfrm>
            <a:off x="-2" y="304775"/>
            <a:ext cx="12193272" cy="6557035"/>
            <a:chOff x="-2" y="304775"/>
            <a:chExt cx="12193272" cy="6557035"/>
          </a:xfrm>
        </p:grpSpPr>
        <p:pic>
          <p:nvPicPr>
            <p:cNvPr id="10" name="图片 9" descr="3"/>
            <p:cNvPicPr>
              <a:picLocks noChangeAspect="1"/>
            </p:cNvPicPr>
            <p:nvPr userDrawn="1">
              <p:custDataLst>
                <p:tags r:id="rId3"/>
              </p:custDataLst>
            </p:nvPr>
          </p:nvPicPr>
          <p:blipFill>
            <a:blip r:embed="rId4"/>
            <a:srcRect/>
            <a:stretch>
              <a:fillRect/>
            </a:stretch>
          </p:blipFill>
          <p:spPr>
            <a:xfrm flipH="1">
              <a:off x="-2" y="4746047"/>
              <a:ext cx="2095501" cy="2108777"/>
            </a:xfrm>
            <a:prstGeom prst="rect">
              <a:avLst/>
            </a:prstGeom>
          </p:spPr>
        </p:pic>
        <p:sp>
          <p:nvSpPr>
            <p:cNvPr id="11" name="矩形 10"/>
            <p:cNvSpPr/>
            <p:nvPr userDrawn="1">
              <p:custDataLst>
                <p:tags r:id="rId5"/>
              </p:custDataLst>
            </p:nvPr>
          </p:nvSpPr>
          <p:spPr>
            <a:xfrm>
              <a:off x="292053" y="304775"/>
              <a:ext cx="11607893" cy="624845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baseline="0">
                <a:solidFill>
                  <a:schemeClr val="tx1">
                    <a:lumMod val="85000"/>
                    <a:lumOff val="15000"/>
                  </a:schemeClr>
                </a:solidFill>
                <a:latin typeface="Arial" panose="020B0604020202090204" pitchFamily="34" charset="0"/>
                <a:ea typeface="幼圆" panose="02010509060101010101" pitchFamily="49" charset="-122"/>
                <a:cs typeface="Viner Hand ITC" panose="03070502030502020203" charset="0"/>
                <a:sym typeface="+mn-ea"/>
              </a:endParaRPr>
            </a:p>
          </p:txBody>
        </p:sp>
        <p:pic>
          <p:nvPicPr>
            <p:cNvPr id="12" name="图片 11" descr="1"/>
            <p:cNvPicPr>
              <a:picLocks noChangeAspect="1"/>
            </p:cNvPicPr>
            <p:nvPr userDrawn="1">
              <p:custDataLst>
                <p:tags r:id="rId6"/>
              </p:custDataLst>
            </p:nvPr>
          </p:nvPicPr>
          <p:blipFill>
            <a:blip r:embed="rId7"/>
            <a:srcRect b="-14"/>
            <a:stretch>
              <a:fillRect/>
            </a:stretch>
          </p:blipFill>
          <p:spPr>
            <a:xfrm>
              <a:off x="10222230" y="5323840"/>
              <a:ext cx="1971040" cy="1537970"/>
            </a:xfrm>
            <a:prstGeom prst="rect">
              <a:avLst/>
            </a:prstGeom>
          </p:spPr>
        </p:pic>
      </p:grpSp>
      <p:sp>
        <p:nvSpPr>
          <p:cNvPr id="3" name="日期占位符 2"/>
          <p:cNvSpPr>
            <a:spLocks noGrp="1"/>
          </p:cNvSpPr>
          <p:nvPr>
            <p:ph type="dt" sz="half" idx="10"/>
            <p:custDataLst>
              <p:tags r:id="rId8"/>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vl2pPr>
              <a:defRPr baseline="0">
                <a:solidFill>
                  <a:schemeClr val="tx1">
                    <a:lumMod val="85000"/>
                    <a:lumOff val="15000"/>
                  </a:schemeClr>
                </a:solidFill>
                <a:latin typeface="Arial" panose="020B0604020202090204" pitchFamily="34" charset="0"/>
                <a:ea typeface="幼圆" panose="02010509060101010101" pitchFamily="49" charset="-122"/>
              </a:defRPr>
            </a:lvl2pPr>
            <a:lvl3pPr>
              <a:defRPr baseline="0">
                <a:solidFill>
                  <a:schemeClr val="tx1">
                    <a:lumMod val="85000"/>
                    <a:lumOff val="15000"/>
                  </a:schemeClr>
                </a:solidFill>
                <a:latin typeface="Arial" panose="020B0604020202090204" pitchFamily="34" charset="0"/>
                <a:ea typeface="幼圆" panose="02010509060101010101" pitchFamily="49" charset="-122"/>
              </a:defRPr>
            </a:lvl3pPr>
            <a:lvl4pPr>
              <a:defRPr baseline="0">
                <a:solidFill>
                  <a:schemeClr val="tx1">
                    <a:lumMod val="85000"/>
                    <a:lumOff val="15000"/>
                  </a:schemeClr>
                </a:solidFill>
                <a:latin typeface="Arial" panose="020B0604020202090204" pitchFamily="34" charset="0"/>
                <a:ea typeface="幼圆" panose="02010509060101010101" pitchFamily="49" charset="-122"/>
              </a:defRPr>
            </a:lvl4pPr>
            <a:lvl5pPr>
              <a:defRPr baseline="0">
                <a:solidFill>
                  <a:schemeClr val="tx1">
                    <a:lumMod val="85000"/>
                    <a:lumOff val="15000"/>
                  </a:schemeClr>
                </a:solidFill>
                <a:latin typeface="Arial" panose="020B060402020209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3"/>
            </p:custDataLst>
          </p:nvPr>
        </p:nvSpPr>
        <p:spPr>
          <a:xfrm>
            <a:off x="2100345" y="2324852"/>
            <a:ext cx="7991310" cy="2208296"/>
          </a:xfrm>
          <a:noFill/>
          <a:extLst>
            <a:ext uri="{909E8E84-426E-40DD-AFC4-6F175D3DCCD1}">
              <a14:hiddenFill xmlns:a14="http://schemas.microsoft.com/office/drawing/2010/main">
                <a:solidFill>
                  <a:srgbClr val="FFDE75"/>
                </a:solidFill>
              </a14:hiddenFill>
            </a:ext>
          </a:extLst>
        </p:spPr>
        <p:txBody>
          <a:bodyPr vert="horz" lIns="90170" tIns="46990" rIns="90170" bIns="46990" rtlCol="0" anchor="ctr" anchorCtr="0">
            <a:normAutofit/>
          </a:bodyPr>
          <a:lstStyle>
            <a:lvl1pPr marL="0" marR="0" algn="ctr" defTabSz="914400" rtl="0" eaLnBrk="1" fontAlgn="auto" latinLnBrk="0" hangingPunct="1">
              <a:lnSpc>
                <a:spcPct val="100000"/>
              </a:lnSpc>
              <a:buNone/>
              <a:defRPr kumimoji="0" lang="zh-CN" altLang="en-US" sz="10000" b="1" i="0" u="none" strike="noStrike" kern="1200" cap="none" spc="0" normalizeH="0" baseline="0" noProof="1" dirty="0">
                <a:ln>
                  <a:noFill/>
                </a:ln>
                <a:solidFill>
                  <a:schemeClr val="tx1">
                    <a:lumMod val="85000"/>
                    <a:lumOff val="15000"/>
                  </a:schemeClr>
                </a:solidFill>
                <a:uFillTx/>
                <a:latin typeface="Arial" panose="020B0604020202090204" pitchFamily="34" charset="0"/>
                <a:ea typeface="汉仪乐喵体W"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9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90204" pitchFamily="34" charset="0"/>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9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pic>
        <p:nvPicPr>
          <p:cNvPr id="8" name="图片 7" descr="3"/>
          <p:cNvPicPr>
            <a:picLocks noChangeAspect="1"/>
          </p:cNvPicPr>
          <p:nvPr>
            <p:custDataLst>
              <p:tags r:id="rId2"/>
            </p:custDataLst>
          </p:nvPr>
        </p:nvPicPr>
        <p:blipFill>
          <a:blip r:embed="rId3"/>
          <a:srcRect/>
          <a:stretch>
            <a:fillRect/>
          </a:stretch>
        </p:blipFill>
        <p:spPr>
          <a:xfrm>
            <a:off x="10286365" y="4938395"/>
            <a:ext cx="1904365" cy="1916430"/>
          </a:xfrm>
          <a:prstGeom prst="rect">
            <a:avLst/>
          </a:prstGeom>
        </p:spPr>
      </p:pic>
      <p:sp>
        <p:nvSpPr>
          <p:cNvPr id="2" name="标题 1"/>
          <p:cNvSpPr>
            <a:spLocks noGrp="1"/>
          </p:cNvSpPr>
          <p:nvPr>
            <p:ph type="title"/>
            <p:custDataLst>
              <p:tags r:id="rId4"/>
            </p:custDataLst>
          </p:nvPr>
        </p:nvSpPr>
        <p:spPr/>
        <p:txBody>
          <a:bodyPr>
            <a:normAutofit/>
          </a:bodyPr>
          <a:lstStyle>
            <a:lvl1pPr>
              <a:defRPr baseline="0">
                <a:solidFill>
                  <a:schemeClr val="tx1">
                    <a:lumMod val="85000"/>
                    <a:lumOff val="15000"/>
                  </a:schemeClr>
                </a:solidFill>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normAutofit/>
          </a:bodyPr>
          <a:lstStyle>
            <a:lvl1pPr>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normAutofit/>
          </a:bodyPr>
          <a:lstStyle>
            <a:lvl1pPr>
              <a:defRPr baseline="0">
                <a:solidFill>
                  <a:schemeClr val="tx1">
                    <a:lumMod val="85000"/>
                    <a:lumOff val="15000"/>
                  </a:schemeClr>
                </a:solidFill>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normAutofit/>
          </a:bodyPr>
          <a:lstStyle>
            <a:lvl1pPr>
              <a:defRPr baseline="0">
                <a:solidFill>
                  <a:schemeClr val="tx1">
                    <a:lumMod val="85000"/>
                    <a:lumOff val="15000"/>
                  </a:schemeClr>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2" y="304775"/>
            <a:ext cx="12193272" cy="6557035"/>
            <a:chOff x="-2" y="304775"/>
            <a:chExt cx="12193272" cy="6557035"/>
          </a:xfrm>
        </p:grpSpPr>
        <p:pic>
          <p:nvPicPr>
            <p:cNvPr id="9" name="图片 8" descr="3"/>
            <p:cNvPicPr>
              <a:picLocks noChangeAspect="1"/>
            </p:cNvPicPr>
            <p:nvPr userDrawn="1">
              <p:custDataLst>
                <p:tags r:id="rId3"/>
              </p:custDataLst>
            </p:nvPr>
          </p:nvPicPr>
          <p:blipFill>
            <a:blip r:embed="rId4"/>
            <a:srcRect/>
            <a:stretch>
              <a:fillRect/>
            </a:stretch>
          </p:blipFill>
          <p:spPr>
            <a:xfrm flipH="1">
              <a:off x="-2" y="4746047"/>
              <a:ext cx="2095501" cy="2108777"/>
            </a:xfrm>
            <a:prstGeom prst="rect">
              <a:avLst/>
            </a:prstGeom>
          </p:spPr>
        </p:pic>
        <p:sp>
          <p:nvSpPr>
            <p:cNvPr id="6" name="矩形 5"/>
            <p:cNvSpPr/>
            <p:nvPr userDrawn="1">
              <p:custDataLst>
                <p:tags r:id="rId5"/>
              </p:custDataLst>
            </p:nvPr>
          </p:nvSpPr>
          <p:spPr>
            <a:xfrm>
              <a:off x="292053" y="304775"/>
              <a:ext cx="11607893" cy="624845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endParaRPr lang="en-US" altLang="zh-CN" baseline="0">
                <a:solidFill>
                  <a:schemeClr val="tx1">
                    <a:lumMod val="85000"/>
                    <a:lumOff val="15000"/>
                  </a:schemeClr>
                </a:solidFill>
                <a:latin typeface="Arial" panose="020B0604020202090204" pitchFamily="34" charset="0"/>
                <a:cs typeface="Viner Hand ITC" panose="03070502030502020203" charset="0"/>
                <a:sym typeface="+mn-ea"/>
              </a:endParaRPr>
            </a:p>
          </p:txBody>
        </p:sp>
        <p:pic>
          <p:nvPicPr>
            <p:cNvPr id="8" name="图片 7" descr="1"/>
            <p:cNvPicPr>
              <a:picLocks noChangeAspect="1"/>
            </p:cNvPicPr>
            <p:nvPr userDrawn="1">
              <p:custDataLst>
                <p:tags r:id="rId6"/>
              </p:custDataLst>
            </p:nvPr>
          </p:nvPicPr>
          <p:blipFill>
            <a:blip r:embed="rId7"/>
            <a:srcRect b="-14"/>
            <a:stretch>
              <a:fillRect/>
            </a:stretch>
          </p:blipFill>
          <p:spPr>
            <a:xfrm>
              <a:off x="10222230" y="5323840"/>
              <a:ext cx="1971040" cy="1537970"/>
            </a:xfrm>
            <a:prstGeom prst="rect">
              <a:avLst/>
            </a:prstGeom>
          </p:spPr>
        </p:pic>
      </p:grpSp>
      <p:sp>
        <p:nvSpPr>
          <p:cNvPr id="2" name="标题 1"/>
          <p:cNvSpPr>
            <a:spLocks noGrp="1"/>
          </p:cNvSpPr>
          <p:nvPr>
            <p:ph type="title" hasCustomPrompt="1"/>
            <p:custDataLst>
              <p:tags r:id="rId8"/>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90204" pitchFamily="34" charset="0"/>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9"/>
            </p:custDataLst>
          </p:nvPr>
        </p:nvSpPr>
        <p:spPr>
          <a:xfrm>
            <a:off x="1281113" y="2163600"/>
            <a:ext cx="9626600" cy="3445200"/>
          </a:xfrm>
        </p:spPr>
        <p:txBody>
          <a:bodyPr>
            <a:normAutofit/>
          </a:bodyPr>
          <a:lstStyle>
            <a:lvl1pPr>
              <a:defRPr baseline="0">
                <a:solidFill>
                  <a:schemeClr val="tx1">
                    <a:lumMod val="85000"/>
                    <a:lumOff val="15000"/>
                  </a:schemeClr>
                </a:solidFill>
                <a:latin typeface="Arial" panose="020B0604020202090204" pitchFamily="34" charset="0"/>
              </a:defRPr>
            </a:lvl1pPr>
            <a:lvl2pPr>
              <a:defRPr baseline="0">
                <a:solidFill>
                  <a:schemeClr val="tx1">
                    <a:lumMod val="85000"/>
                    <a:lumOff val="15000"/>
                  </a:schemeClr>
                </a:solidFill>
                <a:latin typeface="Arial" panose="020B0604020202090204" pitchFamily="34" charset="0"/>
              </a:defRPr>
            </a:lvl2pPr>
            <a:lvl3pPr>
              <a:defRPr baseline="0">
                <a:solidFill>
                  <a:schemeClr val="tx1">
                    <a:lumMod val="85000"/>
                    <a:lumOff val="15000"/>
                  </a:schemeClr>
                </a:solidFill>
                <a:latin typeface="Arial" panose="020B0604020202090204" pitchFamily="34" charset="0"/>
              </a:defRPr>
            </a:lvl3pPr>
            <a:lvl4pPr>
              <a:defRPr baseline="0">
                <a:solidFill>
                  <a:schemeClr val="tx1">
                    <a:lumMod val="85000"/>
                    <a:lumOff val="15000"/>
                  </a:schemeClr>
                </a:solidFill>
                <a:latin typeface="Arial" panose="020B0604020202090204" pitchFamily="34" charset="0"/>
              </a:defRPr>
            </a:lvl4pPr>
            <a:lvl5pPr>
              <a:defRPr baseline="0">
                <a:solidFill>
                  <a:schemeClr val="tx1">
                    <a:lumMod val="85000"/>
                    <a:lumOff val="15000"/>
                  </a:schemeClr>
                </a:solidFill>
                <a:latin typeface="Arial" panose="020B060402020209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3" name="日期占位符 2"/>
          <p:cNvSpPr>
            <a:spLocks noGrp="1"/>
          </p:cNvSpPr>
          <p:nvPr>
            <p:ph type="dt" sz="half" idx="10"/>
            <p:custDataLst>
              <p:tags r:id="rId10"/>
            </p:custDataLst>
          </p:nvPr>
        </p:nvSpPr>
        <p:spPr/>
        <p:txBody>
          <a:bodyPr>
            <a:normAutofit/>
          </a:bodyPr>
          <a:lstStyle>
            <a:lvl1pPr>
              <a:defRPr baseline="0">
                <a:solidFill>
                  <a:schemeClr val="tx1">
                    <a:lumMod val="85000"/>
                    <a:lumOff val="15000"/>
                  </a:schemeClr>
                </a:solidFill>
                <a:latin typeface="Arial" panose="020B060402020209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normAutofit/>
          </a:bodyPr>
          <a:lstStyle>
            <a:lvl1pPr>
              <a:defRPr baseline="0">
                <a:solidFill>
                  <a:schemeClr val="tx1">
                    <a:lumMod val="85000"/>
                    <a:lumOff val="15000"/>
                  </a:schemeClr>
                </a:solidFill>
                <a:latin typeface="Arial" panose="020B0604020202090204" pitchFamily="34" charset="0"/>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normAutofit/>
          </a:bodyPr>
          <a:lstStyle>
            <a:lvl1pPr>
              <a:defRPr baseline="0">
                <a:solidFill>
                  <a:schemeClr val="tx1">
                    <a:lumMod val="85000"/>
                    <a:lumOff val="15000"/>
                  </a:schemeClr>
                </a:solidFill>
                <a:latin typeface="Arial" panose="020B060402020209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dirty="0">
              <a:latin typeface="Arial" panose="020B0604020202090204" pitchFamily="34" charset="0"/>
              <a:sym typeface="+mn-ea"/>
            </a:endParaRPr>
          </a:p>
        </p:txBody>
      </p:sp>
      <p:pic>
        <p:nvPicPr>
          <p:cNvPr id="8" name="图片 7" descr="3"/>
          <p:cNvPicPr>
            <a:picLocks noChangeAspect="1"/>
          </p:cNvPicPr>
          <p:nvPr>
            <p:custDataLst>
              <p:tags r:id="rId3"/>
            </p:custDataLst>
          </p:nvPr>
        </p:nvPicPr>
        <p:blipFill>
          <a:blip r:embed="rId4"/>
          <a:srcRect/>
          <a:stretch>
            <a:fillRect/>
          </a:stretch>
        </p:blipFill>
        <p:spPr>
          <a:xfrm flipH="1">
            <a:off x="-1" y="5219699"/>
            <a:ext cx="1624831" cy="1635125"/>
          </a:xfrm>
          <a:prstGeom prst="rect">
            <a:avLst/>
          </a:prstGeom>
        </p:spPr>
      </p:pic>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latin typeface="Arial" panose="020B0604020202090204" pitchFamily="34" charset="0"/>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normAutofit/>
          </a:bodyPr>
          <a:lstStyle>
            <a:lvl1pPr>
              <a:defRPr baseline="0">
                <a:latin typeface="Arial" panose="020B060402020209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normAutofit/>
          </a:bodyPr>
          <a:lstStyle>
            <a:lvl1pPr>
              <a:defRPr baseline="0">
                <a:latin typeface="Arial" panose="020B0604020202090204" pitchFamily="34" charset="0"/>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normAutofit/>
          </a:bodyPr>
          <a:lstStyle>
            <a:lvl1pPr>
              <a:defRPr baseline="0">
                <a:latin typeface="Arial" panose="020B060402020209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normAutofit/>
          </a:bodyPr>
          <a:lstStyle>
            <a:lvl1pPr>
              <a:defRPr baseline="0">
                <a:latin typeface="Arial" panose="020B0604020202090204" pitchFamily="34" charset="0"/>
              </a:defRPr>
            </a:lvl1pPr>
            <a:lvl2pPr>
              <a:defRPr baseline="0">
                <a:latin typeface="Arial" panose="020B0604020202090204" pitchFamily="34" charset="0"/>
              </a:defRPr>
            </a:lvl2pPr>
            <a:lvl3pPr>
              <a:defRPr baseline="0">
                <a:latin typeface="Arial" panose="020B0604020202090204" pitchFamily="34" charset="0"/>
              </a:defRPr>
            </a:lvl3pPr>
            <a:lvl4pPr>
              <a:defRPr baseline="0">
                <a:latin typeface="Arial" panose="020B0604020202090204" pitchFamily="34" charset="0"/>
              </a:defRPr>
            </a:lvl4pPr>
            <a:lvl5pPr>
              <a:defRPr baseline="0">
                <a:latin typeface="Arial" panose="020B0604020202090204" pitchFamily="34" charset="0"/>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normAutofit/>
          </a:bodyPr>
          <a:lstStyle>
            <a:lvl1pPr>
              <a:defRPr baseline="0">
                <a:latin typeface="Arial" panose="020B0604020202090204" pitchFamily="34" charset="0"/>
              </a:defRPr>
            </a:lvl1pPr>
            <a:lvl2pPr>
              <a:defRPr baseline="0">
                <a:latin typeface="Arial" panose="020B0604020202090204" pitchFamily="34" charset="0"/>
              </a:defRPr>
            </a:lvl2pPr>
            <a:lvl3pPr>
              <a:defRPr baseline="0">
                <a:latin typeface="Arial" panose="020B0604020202090204" pitchFamily="34" charset="0"/>
              </a:defRPr>
            </a:lvl3pPr>
            <a:lvl4pPr>
              <a:defRPr baseline="0">
                <a:latin typeface="Arial" panose="020B0604020202090204" pitchFamily="34" charset="0"/>
              </a:defRPr>
            </a:lvl4pPr>
            <a:lvl5pPr>
              <a:defRPr baseline="0">
                <a:latin typeface="Arial" panose="020B0604020202090204" pitchFamily="34" charset="0"/>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pic>
        <p:nvPicPr>
          <p:cNvPr id="11" name="图片 10" descr="1"/>
          <p:cNvPicPr>
            <a:picLocks noChangeAspect="1"/>
          </p:cNvPicPr>
          <p:nvPr>
            <p:custDataLst>
              <p:tags r:id="rId2"/>
            </p:custDataLst>
          </p:nvPr>
        </p:nvPicPr>
        <p:blipFill>
          <a:blip r:embed="rId3"/>
          <a:srcRect b="-14"/>
          <a:stretch>
            <a:fillRect/>
          </a:stretch>
        </p:blipFill>
        <p:spPr>
          <a:xfrm>
            <a:off x="10222230" y="5323840"/>
            <a:ext cx="1971040" cy="1537970"/>
          </a:xfrm>
          <a:prstGeom prst="rect">
            <a:avLst/>
          </a:prstGeom>
        </p:spPr>
      </p:pic>
      <p:sp>
        <p:nvSpPr>
          <p:cNvPr id="8" name="矩形 7"/>
          <p:cNvSpPr/>
          <p:nvPr>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latin typeface="Arial" panose="020B0604020202090204" pitchFamily="34" charset="0"/>
              <a:sym typeface="+mn-ea"/>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latin typeface="Arial" panose="020B0604020202090204" pitchFamily="34" charset="0"/>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6"/>
            </p:custDataLst>
          </p:nvPr>
        </p:nvSpPr>
        <p:spPr/>
        <p:txBody>
          <a:bodyPr>
            <a:normAutofit/>
          </a:bodyPr>
          <a:lstStyle>
            <a:lvl1pPr>
              <a:defRPr baseline="0">
                <a:latin typeface="Arial" panose="020B060402020209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normAutofit/>
          </a:bodyPr>
          <a:lstStyle>
            <a:lvl1pPr>
              <a:defRPr baseline="0">
                <a:latin typeface="Arial" panose="020B0604020202090204" pitchFamily="34" charset="0"/>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normAutofit/>
          </a:bodyPr>
          <a:lstStyle>
            <a:lvl1pPr>
              <a:defRPr baseline="0">
                <a:latin typeface="Arial" panose="020B060402020209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normAutofit/>
          </a:bodyPr>
          <a:lstStyle>
            <a:lvl1pPr algn="ctr">
              <a:defRPr baseline="0">
                <a:latin typeface="Arial" panose="020B0604020202090204" pitchFamily="34" charset="0"/>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normAutofit/>
          </a:bodyPr>
          <a:lstStyle>
            <a:lvl1pPr>
              <a:defRPr baseline="0">
                <a:latin typeface="Arial" panose="020B0604020202090204" pitchFamily="34" charset="0"/>
              </a:defRPr>
            </a:lvl1pPr>
            <a:lvl2pPr>
              <a:defRPr baseline="0">
                <a:latin typeface="Arial" panose="020B0604020202090204" pitchFamily="34" charset="0"/>
              </a:defRPr>
            </a:lvl2pPr>
            <a:lvl3pPr>
              <a:defRPr baseline="0">
                <a:latin typeface="Arial" panose="020B0604020202090204" pitchFamily="34" charset="0"/>
              </a:defRPr>
            </a:lvl3pPr>
            <a:lvl4pPr>
              <a:defRPr baseline="0">
                <a:latin typeface="Arial" panose="020B0604020202090204" pitchFamily="34" charset="0"/>
              </a:defRPr>
            </a:lvl4pPr>
            <a:lvl5pPr>
              <a:defRPr baseline="0">
                <a:latin typeface="Arial" panose="020B0604020202090204" pitchFamily="34" charset="0"/>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latin typeface="Arial" panose="020B0604020202090204" pitchFamily="34" charset="0"/>
              <a:sym typeface="+mn-ea"/>
            </a:endParaRPr>
          </a:p>
        </p:txBody>
      </p:sp>
      <p:pic>
        <p:nvPicPr>
          <p:cNvPr id="10" name="图片 9" descr="3"/>
          <p:cNvPicPr>
            <a:picLocks noChangeAspect="1"/>
          </p:cNvPicPr>
          <p:nvPr>
            <p:custDataLst>
              <p:tags r:id="rId3"/>
            </p:custDataLst>
          </p:nvPr>
        </p:nvPicPr>
        <p:blipFill>
          <a:blip r:embed="rId4"/>
          <a:srcRect/>
          <a:stretch>
            <a:fillRect/>
          </a:stretch>
        </p:blipFill>
        <p:spPr>
          <a:xfrm>
            <a:off x="10998200" y="5648649"/>
            <a:ext cx="1196538" cy="1204119"/>
          </a:xfrm>
          <a:prstGeom prst="rect">
            <a:avLst/>
          </a:prstGeom>
        </p:spPr>
      </p:pic>
      <p:sp>
        <p:nvSpPr>
          <p:cNvPr id="2" name="标题 1"/>
          <p:cNvSpPr>
            <a:spLocks noGrp="1"/>
          </p:cNvSpPr>
          <p:nvPr>
            <p:ph type="title"/>
            <p:custDataLst>
              <p:tags r:id="rId5"/>
            </p:custDataLst>
          </p:nvPr>
        </p:nvSpPr>
        <p:spPr>
          <a:xfrm>
            <a:off x="604800" y="669600"/>
            <a:ext cx="10976400" cy="565200"/>
          </a:xfrm>
        </p:spPr>
        <p:txBody>
          <a:bodyPr anchor="ctr">
            <a:normAutofit/>
          </a:bodyPr>
          <a:lstStyle>
            <a:lvl1pPr algn="ctr">
              <a:defRPr sz="3200" baseline="0">
                <a:latin typeface="Arial" panose="020B0604020202090204" pitchFamily="34" charset="0"/>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6"/>
            </p:custDataLst>
          </p:nvPr>
        </p:nvSpPr>
        <p:spPr/>
        <p:txBody>
          <a:bodyPr>
            <a:normAutofit/>
          </a:bodyPr>
          <a:lstStyle>
            <a:lvl1pPr>
              <a:defRPr baseline="0">
                <a:latin typeface="Arial" panose="020B060402020209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normAutofit/>
          </a:bodyPr>
          <a:lstStyle>
            <a:lvl1pPr>
              <a:defRPr baseline="0">
                <a:latin typeface="Arial" panose="020B0604020202090204" pitchFamily="34" charset="0"/>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normAutofit/>
          </a:bodyPr>
          <a:lstStyle>
            <a:lvl1pPr>
              <a:defRPr baseline="0">
                <a:latin typeface="Arial" panose="020B0604020202090204" pitchFamily="34"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normAutofit/>
          </a:bodyPr>
          <a:lstStyle>
            <a:lvl1pPr>
              <a:defRPr baseline="0">
                <a:latin typeface="Arial" panose="020B0604020202090204" pitchFamily="34" charset="0"/>
              </a:defRPr>
            </a:lvl1pPr>
            <a:lvl2pPr>
              <a:defRPr baseline="0">
                <a:latin typeface="Arial" panose="020B0604020202090204" pitchFamily="34" charset="0"/>
              </a:defRPr>
            </a:lvl2pPr>
            <a:lvl3pPr>
              <a:defRPr baseline="0">
                <a:latin typeface="Arial" panose="020B0604020202090204" pitchFamily="34" charset="0"/>
              </a:defRPr>
            </a:lvl3pPr>
            <a:lvl4pPr>
              <a:defRPr baseline="0">
                <a:latin typeface="Arial" panose="020B0604020202090204" pitchFamily="34" charset="0"/>
              </a:defRPr>
            </a:lvl4pPr>
            <a:lvl5pPr>
              <a:defRPr baseline="0">
                <a:latin typeface="Arial" panose="020B0604020202090204" pitchFamily="34" charset="0"/>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9" name="文本占位符 8"/>
          <p:cNvSpPr>
            <a:spLocks noGrp="1"/>
          </p:cNvSpPr>
          <p:nvPr>
            <p:ph type="body" sz="quarter" idx="14"/>
            <p:custDataLst>
              <p:tags r:id="rId10"/>
            </p:custDataLst>
          </p:nvPr>
        </p:nvSpPr>
        <p:spPr>
          <a:xfrm>
            <a:off x="594000" y="5180400"/>
            <a:ext cx="11001600" cy="1011600"/>
          </a:xfrm>
        </p:spPr>
        <p:txBody>
          <a:bodyPr>
            <a:normAutofit/>
          </a:bodyPr>
          <a:lstStyle>
            <a:lvl1pPr marL="0" indent="0">
              <a:buNone/>
              <a:defRPr baseline="0">
                <a:latin typeface="Arial" panose="020B060402020209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2" name="图片 11" descr="1"/>
          <p:cNvPicPr>
            <a:picLocks noChangeAspect="1"/>
          </p:cNvPicPr>
          <p:nvPr>
            <p:custDataLst>
              <p:tags r:id="rId2"/>
            </p:custDataLst>
          </p:nvPr>
        </p:nvPicPr>
        <p:blipFill>
          <a:blip r:embed="rId3"/>
          <a:srcRect b="-14"/>
          <a:stretch>
            <a:fillRect/>
          </a:stretch>
        </p:blipFill>
        <p:spPr>
          <a:xfrm>
            <a:off x="10222230" y="5323840"/>
            <a:ext cx="1971040" cy="1537970"/>
          </a:xfrm>
          <a:prstGeom prst="rect">
            <a:avLst/>
          </a:prstGeom>
        </p:spPr>
      </p:pic>
      <p:sp>
        <p:nvSpPr>
          <p:cNvPr id="6" name="矩形 5"/>
          <p:cNvSpPr/>
          <p:nvPr>
            <p:custDataLst>
              <p:tags r:id="rId4"/>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endParaRPr lang="en-US" altLang="zh-CN" baseline="0">
              <a:solidFill>
                <a:schemeClr val="tx1">
                  <a:lumMod val="85000"/>
                  <a:lumOff val="15000"/>
                </a:schemeClr>
              </a:solidFill>
              <a:latin typeface="Arial" panose="020B0604020202090204" pitchFamily="34" charset="0"/>
              <a:cs typeface="Viner Hand ITC" panose="03070502030502020203" charset="0"/>
              <a:sym typeface="+mn-ea"/>
            </a:endParaRPr>
          </a:p>
        </p:txBody>
      </p:sp>
      <p:sp>
        <p:nvSpPr>
          <p:cNvPr id="2" name="标题 1"/>
          <p:cNvSpPr>
            <a:spLocks noGrp="1"/>
          </p:cNvSpPr>
          <p:nvPr>
            <p:ph type="title"/>
            <p:custDataLst>
              <p:tags r:id="rId5"/>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9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normAutofit/>
          </a:bodyPr>
          <a:lstStyle>
            <a:lvl1pPr>
              <a:defRPr baseline="0">
                <a:solidFill>
                  <a:schemeClr val="tx1">
                    <a:lumMod val="85000"/>
                    <a:lumOff val="15000"/>
                  </a:schemeClr>
                </a:solidFill>
                <a:latin typeface="Arial" panose="020B060402020209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normAutofit/>
          </a:bodyPr>
          <a:lstStyle>
            <a:lvl1pPr>
              <a:defRPr baseline="0">
                <a:solidFill>
                  <a:schemeClr val="tx1">
                    <a:lumMod val="85000"/>
                    <a:lumOff val="15000"/>
                  </a:schemeClr>
                </a:solidFill>
                <a:latin typeface="Arial" panose="020B0604020202090204" pitchFamily="34" charset="0"/>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normAutofit/>
          </a:bodyPr>
          <a:lstStyle>
            <a:lvl1pPr>
              <a:defRPr baseline="0">
                <a:solidFill>
                  <a:schemeClr val="tx1">
                    <a:lumMod val="85000"/>
                    <a:lumOff val="15000"/>
                  </a:schemeClr>
                </a:solidFill>
                <a:latin typeface="Arial" panose="020B0604020202090204" pitchFamily="34"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579600" y="1663200"/>
            <a:ext cx="5342400" cy="2894400"/>
          </a:xfrm>
        </p:spPr>
        <p:txBody>
          <a:bodyPr>
            <a:normAutofit/>
          </a:bodyPr>
          <a:lstStyle>
            <a:lvl1pPr>
              <a:defRPr baseline="0">
                <a:solidFill>
                  <a:schemeClr val="tx1">
                    <a:lumMod val="85000"/>
                    <a:lumOff val="15000"/>
                  </a:schemeClr>
                </a:solidFill>
                <a:latin typeface="Arial" panose="020B0604020202090204" pitchFamily="34" charset="0"/>
              </a:defRPr>
            </a:lvl1pPr>
            <a:lvl2pPr>
              <a:defRPr baseline="0">
                <a:solidFill>
                  <a:schemeClr val="tx1">
                    <a:lumMod val="85000"/>
                    <a:lumOff val="15000"/>
                  </a:schemeClr>
                </a:solidFill>
                <a:latin typeface="Arial" panose="020B0604020202090204" pitchFamily="34" charset="0"/>
              </a:defRPr>
            </a:lvl2pPr>
            <a:lvl3pPr>
              <a:defRPr baseline="0">
                <a:solidFill>
                  <a:schemeClr val="tx1">
                    <a:lumMod val="85000"/>
                    <a:lumOff val="15000"/>
                  </a:schemeClr>
                </a:solidFill>
                <a:latin typeface="Arial" panose="020B0604020202090204" pitchFamily="34" charset="0"/>
              </a:defRPr>
            </a:lvl3pPr>
            <a:lvl4pPr>
              <a:defRPr baseline="0">
                <a:solidFill>
                  <a:schemeClr val="tx1">
                    <a:lumMod val="85000"/>
                    <a:lumOff val="15000"/>
                  </a:schemeClr>
                </a:solidFill>
                <a:latin typeface="Arial" panose="020B0604020202090204" pitchFamily="34" charset="0"/>
              </a:defRPr>
            </a:lvl4pPr>
            <a:lvl5pPr>
              <a:defRPr baseline="0">
                <a:solidFill>
                  <a:schemeClr val="tx1">
                    <a:lumMod val="85000"/>
                    <a:lumOff val="15000"/>
                  </a:schemeClr>
                </a:solidFill>
                <a:latin typeface="Arial" panose="020B0604020202090204" pitchFamily="34" charset="0"/>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a:normAutofit/>
          </a:bodyPr>
          <a:lstStyle>
            <a:lvl1pPr>
              <a:defRPr baseline="0">
                <a:solidFill>
                  <a:schemeClr val="tx1">
                    <a:lumMod val="85000"/>
                    <a:lumOff val="15000"/>
                  </a:schemeClr>
                </a:solidFill>
                <a:latin typeface="Arial" panose="020B0604020202090204" pitchFamily="34" charset="0"/>
              </a:defRPr>
            </a:lvl1pPr>
            <a:lvl2pPr>
              <a:defRPr baseline="0">
                <a:solidFill>
                  <a:schemeClr val="tx1">
                    <a:lumMod val="85000"/>
                    <a:lumOff val="15000"/>
                  </a:schemeClr>
                </a:solidFill>
                <a:latin typeface="Arial" panose="020B0604020202090204" pitchFamily="34" charset="0"/>
              </a:defRPr>
            </a:lvl2pPr>
            <a:lvl3pPr>
              <a:defRPr baseline="0">
                <a:solidFill>
                  <a:schemeClr val="tx1">
                    <a:lumMod val="85000"/>
                    <a:lumOff val="15000"/>
                  </a:schemeClr>
                </a:solidFill>
                <a:latin typeface="Arial" panose="020B0604020202090204" pitchFamily="34" charset="0"/>
              </a:defRPr>
            </a:lvl3pPr>
            <a:lvl4pPr>
              <a:defRPr baseline="0">
                <a:solidFill>
                  <a:schemeClr val="tx1">
                    <a:lumMod val="85000"/>
                    <a:lumOff val="15000"/>
                  </a:schemeClr>
                </a:solidFill>
                <a:latin typeface="Arial" panose="020B0604020202090204" pitchFamily="34" charset="0"/>
              </a:defRPr>
            </a:lvl4pPr>
            <a:lvl5pPr>
              <a:defRPr baseline="0">
                <a:solidFill>
                  <a:schemeClr val="tx1">
                    <a:lumMod val="85000"/>
                    <a:lumOff val="15000"/>
                  </a:schemeClr>
                </a:solidFill>
                <a:latin typeface="Arial" panose="020B0604020202090204" pitchFamily="34" charset="0"/>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1"/>
            </p:custDataLst>
          </p:nvPr>
        </p:nvSpPr>
        <p:spPr>
          <a:xfrm>
            <a:off x="572400" y="4816800"/>
            <a:ext cx="5342400" cy="781200"/>
          </a:xfrm>
        </p:spPr>
        <p:txBody>
          <a:bodyPr>
            <a:normAutofit/>
          </a:bodyPr>
          <a:lstStyle>
            <a:lvl1pPr>
              <a:defRPr baseline="0">
                <a:solidFill>
                  <a:schemeClr val="tx1">
                    <a:lumMod val="85000"/>
                    <a:lumOff val="15000"/>
                  </a:schemeClr>
                </a:solidFill>
                <a:latin typeface="Arial" panose="020B0604020202090204" pitchFamily="34" charset="0"/>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a:normAutofit/>
          </a:bodyPr>
          <a:lstStyle>
            <a:lvl1pPr>
              <a:defRPr baseline="0">
                <a:solidFill>
                  <a:schemeClr val="tx1">
                    <a:lumMod val="85000"/>
                    <a:lumOff val="15000"/>
                  </a:schemeClr>
                </a:solidFill>
                <a:latin typeface="Arial" panose="020B060402020209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solidFill>
                <a:schemeClr val="tx1">
                  <a:lumMod val="85000"/>
                  <a:lumOff val="15000"/>
                </a:schemeClr>
              </a:solidFill>
              <a:latin typeface="Arial" panose="020B0604020202090204" pitchFamily="34" charset="0"/>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90204" pitchFamily="34" charset="0"/>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normAutofit/>
          </a:bodyPr>
          <a:lstStyle>
            <a:lvl1pPr>
              <a:defRPr baseline="0">
                <a:solidFill>
                  <a:schemeClr val="tx1">
                    <a:lumMod val="85000"/>
                    <a:lumOff val="15000"/>
                  </a:schemeClr>
                </a:solidFill>
                <a:latin typeface="Arial" panose="020B060402020209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normAutofit/>
          </a:bodyPr>
          <a:lstStyle>
            <a:lvl1pPr>
              <a:defRPr baseline="0">
                <a:solidFill>
                  <a:schemeClr val="tx1">
                    <a:lumMod val="85000"/>
                    <a:lumOff val="15000"/>
                  </a:schemeClr>
                </a:solidFill>
                <a:latin typeface="Arial" panose="020B0604020202090204" pitchFamily="34" charset="0"/>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normAutofit/>
          </a:bodyPr>
          <a:lstStyle>
            <a:lvl1pPr>
              <a:defRPr baseline="0">
                <a:solidFill>
                  <a:schemeClr val="tx1">
                    <a:lumMod val="85000"/>
                    <a:lumOff val="15000"/>
                  </a:schemeClr>
                </a:solidFill>
                <a:latin typeface="Arial" panose="020B060402020209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normAutofit/>
          </a:bodyPr>
          <a:lstStyle>
            <a:lvl1pPr algn="ctr">
              <a:defRPr baseline="0">
                <a:solidFill>
                  <a:schemeClr val="tx1">
                    <a:lumMod val="85000"/>
                    <a:lumOff val="15000"/>
                  </a:schemeClr>
                </a:solidFill>
                <a:latin typeface="Arial" panose="020B0604020202090204" pitchFamily="34" charset="0"/>
              </a:defRPr>
            </a:lvl1pPr>
          </a:lstStyle>
          <a:p>
            <a:pPr lvl="0"/>
            <a:r>
              <a:rPr lang="zh-CN" altLang="en-US" dirty="0"/>
              <a:t>单击此处编辑母版文本样式</a:t>
            </a:r>
            <a:endParaRPr lang="zh-CN" altLang="en-US" dirty="0"/>
          </a:p>
        </p:txBody>
      </p:sp>
      <p:pic>
        <p:nvPicPr>
          <p:cNvPr id="8" name="图片 7" descr="1"/>
          <p:cNvPicPr>
            <a:picLocks noChangeAspect="1"/>
          </p:cNvPicPr>
          <p:nvPr>
            <p:custDataLst>
              <p:tags r:id="rId8"/>
            </p:custDataLst>
          </p:nvPr>
        </p:nvPicPr>
        <p:blipFill>
          <a:blip r:embed="rId9"/>
          <a:srcRect b="-14"/>
          <a:stretch>
            <a:fillRect/>
          </a:stretch>
        </p:blipFill>
        <p:spPr>
          <a:xfrm>
            <a:off x="9129487" y="4477062"/>
            <a:ext cx="3062514" cy="238973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2"/>
        </a:solidFill>
        <a:effectLst/>
      </p:bgPr>
    </p:bg>
    <p:spTree>
      <p:nvGrpSpPr>
        <p:cNvPr id="1" name=""/>
        <p:cNvGrpSpPr/>
        <p:nvPr/>
      </p:nvGrpSpPr>
      <p:grpSpPr>
        <a:xfrm>
          <a:off x="0" y="0"/>
          <a:ext cx="0" cy="0"/>
          <a:chOff x="0" y="0"/>
          <a:chExt cx="0" cy="0"/>
        </a:xfrm>
      </p:grpSpPr>
      <p:pic>
        <p:nvPicPr>
          <p:cNvPr id="8" name="图片 7" descr="3"/>
          <p:cNvPicPr>
            <a:picLocks noChangeAspect="1"/>
          </p:cNvPicPr>
          <p:nvPr>
            <p:custDataLst>
              <p:tags r:id="rId2"/>
            </p:custDataLst>
          </p:nvPr>
        </p:nvPicPr>
        <p:blipFill>
          <a:blip r:embed="rId3"/>
          <a:srcRect/>
          <a:stretch>
            <a:fillRect/>
          </a:stretch>
        </p:blipFill>
        <p:spPr>
          <a:xfrm>
            <a:off x="10286365" y="4938395"/>
            <a:ext cx="1904365" cy="191643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9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90204" pitchFamily="34" charset="0"/>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9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3"/>
            </p:custDataLst>
          </p:nvPr>
        </p:nvSpPr>
        <p:spPr>
          <a:xfrm>
            <a:off x="1180833" y="1857698"/>
            <a:ext cx="3416567" cy="861774"/>
          </a:xfrm>
        </p:spPr>
        <p:txBody>
          <a:bodyPr lIns="90170" tIns="46990" rIns="90170" bIns="46990" anchor="b" anchorCtr="0">
            <a:normAutofit/>
          </a:bodyPr>
          <a:lstStyle>
            <a:lvl1pPr>
              <a:defRPr sz="5000" u="none" strike="noStrike" kern="1200" cap="none" spc="0" normalizeH="0" baseline="0">
                <a:solidFill>
                  <a:schemeClr val="tx1">
                    <a:lumMod val="85000"/>
                    <a:lumOff val="15000"/>
                  </a:schemeClr>
                </a:solidFill>
                <a:uFillTx/>
                <a:latin typeface="Arial" panose="020B0604020202090204" pitchFamily="34" charset="0"/>
                <a:ea typeface="汉仪乐喵体W" panose="00020600040101010101" pitchFamily="18"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4"/>
            </p:custDataLst>
          </p:nvPr>
        </p:nvSpPr>
        <p:spPr>
          <a:xfrm>
            <a:off x="1180833" y="3568700"/>
            <a:ext cx="4813566" cy="779933"/>
          </a:xfrm>
        </p:spPr>
        <p:txBody>
          <a:bodyPr lIns="90170" tIns="46990" rIns="90170" bIns="46990">
            <a:normAutofit/>
          </a:bodyPr>
          <a:lstStyle>
            <a:lvl1pPr marL="0" indent="0" eaLnBrk="1" fontAlgn="auto" latinLnBrk="0" hangingPunct="1">
              <a:buNone/>
              <a:defRPr kumimoji="0" lang="zh-CN" altLang="en-US" sz="1800" b="0" i="0" u="none" strike="noStrike" kern="1200" cap="none" spc="0" normalizeH="0" baseline="0" noProof="1">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9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90204" pitchFamily="34" charset="0"/>
              </a:defRPr>
            </a:lvl1pPr>
          </a:lstStyle>
          <a:p>
            <a:endParaRPr lang="zh-CN" altLang="en-US"/>
          </a:p>
        </p:txBody>
      </p:sp>
      <p:sp>
        <p:nvSpPr>
          <p:cNvPr id="6" name="灯片编号占位符 5"/>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90204" pitchFamily="34" charset="0"/>
              </a:defRPr>
            </a:lvl1pPr>
          </a:lstStyle>
          <a:p>
            <a:fld id="{49AE70B2-8BF9-45C0-BB95-33D1B9D3A854}" type="slidenum">
              <a:rPr lang="zh-CN" altLang="en-US" smtClean="0"/>
            </a:fld>
            <a:endParaRPr lang="zh-CN" altLang="en-US"/>
          </a:p>
        </p:txBody>
      </p:sp>
      <p:sp>
        <p:nvSpPr>
          <p:cNvPr id="11" name="文本占位符 10"/>
          <p:cNvSpPr>
            <a:spLocks noGrp="1"/>
          </p:cNvSpPr>
          <p:nvPr>
            <p:ph type="body" sz="quarter" idx="13" hasCustomPrompt="1"/>
            <p:custDataLst>
              <p:tags r:id="rId8"/>
            </p:custDataLst>
          </p:nvPr>
        </p:nvSpPr>
        <p:spPr>
          <a:xfrm>
            <a:off x="1180833" y="2841138"/>
            <a:ext cx="3416566" cy="638662"/>
          </a:xfrm>
        </p:spPr>
        <p:txBody>
          <a:bodyPr lIns="90170" tIns="46990" rIns="90170" bIns="46990">
            <a:normAutofit/>
          </a:bodyPr>
          <a:lstStyle>
            <a:lvl1pPr marL="0" indent="0">
              <a:buNone/>
              <a:defRPr sz="2400" spc="0" baseline="0">
                <a:solidFill>
                  <a:schemeClr val="tx1">
                    <a:lumMod val="85000"/>
                    <a:lumOff val="15000"/>
                  </a:schemeClr>
                </a:solidFill>
                <a:latin typeface="Arial" panose="020B0604020202090204" pitchFamily="34" charset="0"/>
                <a:ea typeface="幼圆" panose="02010509060101010101" pitchFamily="49" charset="-122"/>
              </a:defRPr>
            </a:lvl1pPr>
          </a:lstStyle>
          <a:p>
            <a:pPr lvl="0"/>
            <a:r>
              <a:rPr lang="zh-CN" altLang="en-US" dirty="0"/>
              <a:t>单击此处编辑文本</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pic>
        <p:nvPicPr>
          <p:cNvPr id="8" name="图片 7" descr="3"/>
          <p:cNvPicPr>
            <a:picLocks noChangeAspect="1"/>
          </p:cNvPicPr>
          <p:nvPr>
            <p:custDataLst>
              <p:tags r:id="rId2"/>
            </p:custDataLst>
          </p:nvPr>
        </p:nvPicPr>
        <p:blipFill>
          <a:blip r:embed="rId3"/>
          <a:srcRect/>
          <a:stretch>
            <a:fillRect/>
          </a:stretch>
        </p:blipFill>
        <p:spPr>
          <a:xfrm>
            <a:off x="10286365" y="4938395"/>
            <a:ext cx="1904365" cy="191643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5"/>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6"/>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90204" pitchFamily="34" charset="0"/>
                <a:ea typeface="幼圆" panose="02010509060101010101" pitchFamily="49" charset="-122"/>
              </a:defRPr>
            </a:lvl1pPr>
            <a:lvl2pPr>
              <a:defRPr sz="1600" baseline="0">
                <a:solidFill>
                  <a:schemeClr val="tx1">
                    <a:lumMod val="85000"/>
                    <a:lumOff val="15000"/>
                  </a:schemeClr>
                </a:solidFill>
                <a:latin typeface="Arial" panose="020B0604020202090204" pitchFamily="34" charset="0"/>
                <a:ea typeface="幼圆" panose="02010509060101010101" pitchFamily="49" charset="-122"/>
              </a:defRPr>
            </a:lvl2pPr>
            <a:lvl3pPr>
              <a:defRPr sz="1600" baseline="0">
                <a:solidFill>
                  <a:schemeClr val="tx1">
                    <a:lumMod val="85000"/>
                    <a:lumOff val="15000"/>
                  </a:schemeClr>
                </a:solidFill>
                <a:latin typeface="Arial" panose="020B0604020202090204" pitchFamily="34" charset="0"/>
                <a:ea typeface="幼圆" panose="02010509060101010101" pitchFamily="49" charset="-122"/>
              </a:defRPr>
            </a:lvl3pPr>
            <a:lvl4pPr>
              <a:defRPr sz="1600" baseline="0">
                <a:solidFill>
                  <a:schemeClr val="tx1">
                    <a:lumMod val="85000"/>
                    <a:lumOff val="15000"/>
                  </a:schemeClr>
                </a:solidFill>
                <a:latin typeface="Arial" panose="020B0604020202090204" pitchFamily="34" charset="0"/>
                <a:ea typeface="幼圆" panose="02010509060101010101" pitchFamily="49" charset="-122"/>
              </a:defRPr>
            </a:lvl4pPr>
            <a:lvl5pPr>
              <a:defRPr sz="1600" baseline="0">
                <a:solidFill>
                  <a:schemeClr val="tx1">
                    <a:lumMod val="85000"/>
                    <a:lumOff val="15000"/>
                  </a:schemeClr>
                </a:solidFill>
                <a:latin typeface="Arial" panose="020B060402020209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endParaRPr lang="zh-CN" altLang="en-US"/>
          </a:p>
        </p:txBody>
      </p:sp>
      <p:sp>
        <p:nvSpPr>
          <p:cNvPr id="7" name="灯片编号占位符 6"/>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pic>
        <p:nvPicPr>
          <p:cNvPr id="10" name="图片 9" descr="3"/>
          <p:cNvPicPr>
            <a:picLocks noChangeAspect="1"/>
          </p:cNvPicPr>
          <p:nvPr>
            <p:custDataLst>
              <p:tags r:id="rId2"/>
            </p:custDataLst>
          </p:nvPr>
        </p:nvPicPr>
        <p:blipFill>
          <a:blip r:embed="rId3"/>
          <a:srcRect/>
          <a:stretch>
            <a:fillRect/>
          </a:stretch>
        </p:blipFill>
        <p:spPr>
          <a:xfrm rot="5400000">
            <a:off x="13335" y="4937760"/>
            <a:ext cx="1904365" cy="191643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90204" pitchFamily="34" charset="0"/>
                <a:ea typeface="幼圆" panose="020105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endParaRPr lang="zh-CN" altLang="en-US"/>
          </a:p>
        </p:txBody>
      </p:sp>
      <p:sp>
        <p:nvSpPr>
          <p:cNvPr id="9" name="灯片编号占位符 8"/>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solidFill>
                  <a:schemeClr val="tx1">
                    <a:lumMod val="85000"/>
                    <a:lumOff val="15000"/>
                  </a:schemeClr>
                </a:solidFill>
                <a:ea typeface="幼圆" panose="02010509060101010101" pitchFamily="49"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solidFill>
                  <a:schemeClr val="tx1">
                    <a:lumMod val="85000"/>
                    <a:lumOff val="15000"/>
                  </a:schemeClr>
                </a:solidFill>
                <a:ea typeface="幼圆" panose="02010509060101010101" pitchFamily="49"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solidFill>
                  <a:schemeClr val="tx1">
                    <a:lumMod val="85000"/>
                    <a:lumOff val="15000"/>
                  </a:schemeClr>
                </a:solidFill>
                <a:ea typeface="幼圆"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pic>
        <p:nvPicPr>
          <p:cNvPr id="10" name="图片 9" descr="3"/>
          <p:cNvPicPr>
            <a:picLocks noChangeAspect="1"/>
          </p:cNvPicPr>
          <p:nvPr>
            <p:custDataLst>
              <p:tags r:id="rId2"/>
            </p:custDataLst>
          </p:nvPr>
        </p:nvPicPr>
        <p:blipFill>
          <a:blip r:embed="rId3"/>
          <a:srcRect/>
          <a:stretch>
            <a:fillRect/>
          </a:stretch>
        </p:blipFill>
        <p:spPr>
          <a:xfrm>
            <a:off x="10286365" y="4938395"/>
            <a:ext cx="1904365" cy="1916430"/>
          </a:xfrm>
          <a:prstGeom prst="rect">
            <a:avLst/>
          </a:prstGeom>
        </p:spPr>
      </p:pic>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2" y="304775"/>
            <a:ext cx="12193272" cy="6557035"/>
            <a:chOff x="-2" y="304775"/>
            <a:chExt cx="12193272" cy="6557035"/>
          </a:xfrm>
        </p:grpSpPr>
        <p:pic>
          <p:nvPicPr>
            <p:cNvPr id="9" name="图片 8" descr="3"/>
            <p:cNvPicPr>
              <a:picLocks noChangeAspect="1"/>
            </p:cNvPicPr>
            <p:nvPr userDrawn="1">
              <p:custDataLst>
                <p:tags r:id="rId3"/>
              </p:custDataLst>
            </p:nvPr>
          </p:nvPicPr>
          <p:blipFill>
            <a:blip r:embed="rId4"/>
            <a:srcRect/>
            <a:stretch>
              <a:fillRect/>
            </a:stretch>
          </p:blipFill>
          <p:spPr>
            <a:xfrm flipH="1">
              <a:off x="-2" y="4746047"/>
              <a:ext cx="2095501" cy="2108777"/>
            </a:xfrm>
            <a:prstGeom prst="rect">
              <a:avLst/>
            </a:prstGeom>
          </p:spPr>
        </p:pic>
        <p:sp>
          <p:nvSpPr>
            <p:cNvPr id="11" name="矩形 10"/>
            <p:cNvSpPr/>
            <p:nvPr userDrawn="1">
              <p:custDataLst>
                <p:tags r:id="rId5"/>
              </p:custDataLst>
            </p:nvPr>
          </p:nvSpPr>
          <p:spPr>
            <a:xfrm>
              <a:off x="292053" y="304775"/>
              <a:ext cx="11607893" cy="624845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baseline="0">
                <a:solidFill>
                  <a:schemeClr val="tx1">
                    <a:lumMod val="85000"/>
                    <a:lumOff val="15000"/>
                  </a:schemeClr>
                </a:solidFill>
                <a:latin typeface="Arial" panose="020B0604020202090204" pitchFamily="34" charset="0"/>
                <a:ea typeface="幼圆" panose="02010509060101010101" pitchFamily="49" charset="-122"/>
                <a:cs typeface="Viner Hand ITC" panose="03070502030502020203" charset="0"/>
                <a:sym typeface="+mn-ea"/>
              </a:endParaRPr>
            </a:p>
          </p:txBody>
        </p:sp>
        <p:pic>
          <p:nvPicPr>
            <p:cNvPr id="12" name="图片 11" descr="1"/>
            <p:cNvPicPr>
              <a:picLocks noChangeAspect="1"/>
            </p:cNvPicPr>
            <p:nvPr userDrawn="1">
              <p:custDataLst>
                <p:tags r:id="rId6"/>
              </p:custDataLst>
            </p:nvPr>
          </p:nvPicPr>
          <p:blipFill>
            <a:blip r:embed="rId7"/>
            <a:srcRect b="-14"/>
            <a:stretch>
              <a:fillRect/>
            </a:stretch>
          </p:blipFill>
          <p:spPr>
            <a:xfrm>
              <a:off x="10222230" y="5323840"/>
              <a:ext cx="1971040" cy="1537970"/>
            </a:xfrm>
            <a:prstGeom prst="rect">
              <a:avLst/>
            </a:prstGeom>
          </p:spPr>
        </p:pic>
      </p:grpSp>
      <p:sp>
        <p:nvSpPr>
          <p:cNvPr id="2" name="竖排标题 1"/>
          <p:cNvSpPr>
            <a:spLocks noGrp="1"/>
          </p:cNvSpPr>
          <p:nvPr>
            <p:ph type="title" orient="vert"/>
            <p:custDataLst>
              <p:tags r:id="rId8"/>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幼圆"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90204" pitchFamily="34" charset="0"/>
                <a:ea typeface="幼圆" panose="02010509060101010101" pitchFamily="49" charset="-122"/>
              </a:defRPr>
            </a:lvl1pPr>
            <a:lvl2pPr indent="0" eaLnBrk="1" fontAlgn="auto" latinLnBrk="0" hangingPunct="1">
              <a:defRPr baseline="0">
                <a:solidFill>
                  <a:schemeClr val="tx1">
                    <a:lumMod val="85000"/>
                    <a:lumOff val="15000"/>
                  </a:schemeClr>
                </a:solidFill>
                <a:latin typeface="Arial" panose="020B0604020202090204" pitchFamily="34" charset="0"/>
                <a:ea typeface="幼圆" panose="02010509060101010101" pitchFamily="49" charset="-122"/>
              </a:defRPr>
            </a:lvl2pPr>
            <a:lvl3pPr indent="0" eaLnBrk="1" fontAlgn="auto" latinLnBrk="0" hangingPunct="1">
              <a:defRPr baseline="0">
                <a:solidFill>
                  <a:schemeClr val="tx1">
                    <a:lumMod val="85000"/>
                    <a:lumOff val="15000"/>
                  </a:schemeClr>
                </a:solidFill>
                <a:latin typeface="Arial" panose="020B0604020202090204" pitchFamily="34" charset="0"/>
                <a:ea typeface="幼圆" panose="02010509060101010101" pitchFamily="49" charset="-122"/>
              </a:defRPr>
            </a:lvl3pPr>
            <a:lvl4pPr indent="0" eaLnBrk="1" fontAlgn="auto" latinLnBrk="0" hangingPunct="1">
              <a:defRPr baseline="0">
                <a:solidFill>
                  <a:schemeClr val="tx1">
                    <a:lumMod val="85000"/>
                    <a:lumOff val="15000"/>
                  </a:schemeClr>
                </a:solidFill>
                <a:latin typeface="Arial" panose="020B0604020202090204" pitchFamily="34" charset="0"/>
                <a:ea typeface="幼圆" panose="02010509060101010101" pitchFamily="49" charset="-122"/>
              </a:defRPr>
            </a:lvl4pPr>
            <a:lvl5pPr indent="0" eaLnBrk="1" fontAlgn="auto" latinLnBrk="0" hangingPunct="1">
              <a:defRPr baseline="0">
                <a:solidFill>
                  <a:schemeClr val="tx1">
                    <a:lumMod val="85000"/>
                    <a:lumOff val="15000"/>
                  </a:schemeClr>
                </a:solidFill>
                <a:latin typeface="Arial" panose="020B060402020209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90204" pitchFamily="34" charset="0"/>
                <a:ea typeface="幼圆"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31.xml"/><Relationship Id="rId23" Type="http://schemas.openxmlformats.org/officeDocument/2006/relationships/tags" Target="../tags/tag130.xml"/><Relationship Id="rId22" Type="http://schemas.openxmlformats.org/officeDocument/2006/relationships/tags" Target="../tags/tag129.xml"/><Relationship Id="rId21" Type="http://schemas.openxmlformats.org/officeDocument/2006/relationships/tags" Target="../tags/tag128.xml"/><Relationship Id="rId20" Type="http://schemas.openxmlformats.org/officeDocument/2006/relationships/tags" Target="../tags/tag127.xml"/><Relationship Id="rId2" Type="http://schemas.openxmlformats.org/officeDocument/2006/relationships/slideLayout" Target="../slideLayouts/slideLayout2.xml"/><Relationship Id="rId19" Type="http://schemas.openxmlformats.org/officeDocument/2006/relationships/tags" Target="../tags/tag126.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9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90204" pitchFamily="34" charset="0"/>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9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90204" pitchFamily="34" charset="0"/>
          <a:ea typeface="幼圆" panose="02010509060101010101" pitchFamily="49"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Arial" panose="020B0604020202090204" pitchFamily="34" charset="0"/>
          <a:ea typeface="幼圆" panose="02010509060101010101" pitchFamily="49"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90204" pitchFamily="34" charset="0"/>
          <a:ea typeface="幼圆" panose="02010509060101010101" pitchFamily="49"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Arial" panose="020B0604020202090204" pitchFamily="34" charset="0"/>
          <a:ea typeface="幼圆" panose="02010509060101010101" pitchFamily="49"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Arial" panose="020B0604020202090204" pitchFamily="34" charset="0"/>
          <a:ea typeface="幼圆" panose="02010509060101010101" pitchFamily="49"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Arial" panose="020B060402020209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8.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hemeOverride" Target="../theme/themeOverride5.xml"/><Relationship Id="rId2" Type="http://schemas.openxmlformats.org/officeDocument/2006/relationships/tags" Target="../tags/tag160.xml"/><Relationship Id="rId1" Type="http://schemas.openxmlformats.org/officeDocument/2006/relationships/tags" Target="../tags/tag159.xml"/></Relationships>
</file>

<file path=ppt/slides/_rels/slide2.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2" Type="http://schemas.openxmlformats.org/officeDocument/2006/relationships/slideLayout" Target="../slideLayouts/slideLayout6.xml"/><Relationship Id="rId11" Type="http://schemas.openxmlformats.org/officeDocument/2006/relationships/themeOverride" Target="../theme/themeOverride2.xml"/><Relationship Id="rId10" Type="http://schemas.openxmlformats.org/officeDocument/2006/relationships/tags" Target="../tags/tag142.xml"/><Relationship Id="rId1" Type="http://schemas.openxmlformats.org/officeDocument/2006/relationships/tags" Target="../tags/tag133.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3.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观察者模式</a:t>
            </a:r>
            <a:endParaRPr lang="zh-CN" altLang="en-US"/>
          </a:p>
        </p:txBody>
      </p:sp>
      <p:sp>
        <p:nvSpPr>
          <p:cNvPr id="3" name="副标题 2"/>
          <p:cNvSpPr>
            <a:spLocks noGrp="1"/>
          </p:cNvSpPr>
          <p:nvPr>
            <p:ph type="subTitle" idx="1"/>
          </p:nvPr>
        </p:nvSpPr>
        <p:spPr/>
        <p:txBody>
          <a:bodyPr/>
          <a:p>
            <a:r>
              <a:rPr lang="zh-CN" altLang="en-US"/>
              <a:t>基础平台部前端 </a:t>
            </a:r>
            <a:r>
              <a:rPr lang="en-US" altLang="zh-CN"/>
              <a:t>| </a:t>
            </a:r>
            <a:r>
              <a:rPr lang="zh-CN" altLang="en-US"/>
              <a:t>蔡胤</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添加依赖关联</a:t>
            </a:r>
            <a:endParaRPr lang="zh-CN" altLang="en-US"/>
          </a:p>
        </p:txBody>
      </p:sp>
      <p:sp>
        <p:nvSpPr>
          <p:cNvPr id="3" name="内容占位符 2"/>
          <p:cNvSpPr>
            <a:spLocks noGrp="1"/>
          </p:cNvSpPr>
          <p:nvPr>
            <p:ph idx="1"/>
          </p:nvPr>
        </p:nvSpPr>
        <p:spPr>
          <a:xfrm>
            <a:off x="669925" y="1097280"/>
            <a:ext cx="10852150" cy="5243830"/>
          </a:xfrm>
        </p:spPr>
        <p:txBody>
          <a:bodyPr/>
          <a:p>
            <a:pPr marL="0" indent="0">
              <a:buNone/>
            </a:pPr>
            <a:r>
              <a:rPr lang="zh-CN" altLang="en-US"/>
              <a:t>再次结合着缺点分析，我们需要：</a:t>
            </a:r>
            <a:endParaRPr lang="zh-CN" altLang="en-US"/>
          </a:p>
          <a:p>
            <a:pPr marL="0" indent="0">
              <a:buNone/>
            </a:pPr>
            <a:r>
              <a:rPr lang="zh-CN" altLang="en-US"/>
              <a:t>    </a:t>
            </a:r>
            <a:r>
              <a:rPr lang="en-US" altLang="zh-CN" sz="1400"/>
              <a:t>2</a:t>
            </a:r>
            <a:r>
              <a:rPr lang="en-US" altLang="zh-CN" sz="1400"/>
              <a:t>. </a:t>
            </a:r>
            <a:r>
              <a:rPr sz="1400">
                <a:sym typeface="+mn-ea"/>
              </a:rPr>
              <a:t>观察者与发布者间的代理机制</a:t>
            </a:r>
            <a:endParaRPr sz="1400"/>
          </a:p>
          <a:p>
            <a:pPr marL="0" indent="0">
              <a:buNone/>
            </a:pPr>
            <a:endParaRPr lang="zh-CN" altLang="en-US"/>
          </a:p>
          <a:p>
            <a:pPr marL="0" indent="0">
              <a:buNone/>
            </a:pPr>
            <a:r>
              <a:rPr lang="zh-CN" altLang="en-US"/>
              <a:t>那么</a:t>
            </a:r>
            <a:r>
              <a:rPr>
                <a:sym typeface="+mn-ea"/>
              </a:rPr>
              <a:t>按着</a:t>
            </a:r>
            <a:r>
              <a:rPr lang="zh-CN" altLang="en-US"/>
              <a:t>此次的思路，流程更新为：</a:t>
            </a:r>
            <a:endParaRPr lang="zh-CN" altLang="en-US"/>
          </a:p>
          <a:p>
            <a:r>
              <a:rPr lang="zh-CN" altLang="en-US" sz="1400"/>
              <a:t>为每个发布者生成一个对应的依赖收集对象（类比 Vue 中 data 返回的对象）；</a:t>
            </a:r>
            <a:endParaRPr lang="zh-CN" altLang="en-US" sz="1400"/>
          </a:p>
          <a:p>
            <a:r>
              <a:rPr lang="zh-CN" altLang="en-US" sz="1400"/>
              <a:t>为负责依赖收集的对象添加订阅者事件（类比 Vue 中的 methods 和 computed 内容）；</a:t>
            </a:r>
            <a:endParaRPr lang="zh-CN" altLang="en-US" sz="1400"/>
          </a:p>
          <a:p>
            <a:r>
              <a:rPr lang="zh-CN" altLang="en-US" sz="1400"/>
              <a:t>发布者更新内容，订阅者事件触发。</a:t>
            </a:r>
            <a:endParaRPr lang="zh-CN" altLang="en-US" sz="14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添加依赖关联</a:t>
            </a:r>
            <a:endParaRPr lang="zh-CN" altLang="en-US"/>
          </a:p>
        </p:txBody>
      </p:sp>
      <p:sp>
        <p:nvSpPr>
          <p:cNvPr id="3" name="内容占位符 2"/>
          <p:cNvSpPr>
            <a:spLocks noGrp="1"/>
          </p:cNvSpPr>
          <p:nvPr>
            <p:ph idx="1"/>
          </p:nvPr>
        </p:nvSpPr>
        <p:spPr>
          <a:xfrm>
            <a:off x="669925" y="1097280"/>
            <a:ext cx="10852150" cy="5243830"/>
          </a:xfrm>
        </p:spPr>
        <p:txBody>
          <a:bodyPr/>
          <a:p>
            <a:pPr marL="0" indent="0">
              <a:buNone/>
            </a:pPr>
            <a:r>
              <a:rPr lang="zh-CN" altLang="en-US"/>
              <a:t>最后一次着眼缺点分析，我们需要：</a:t>
            </a:r>
            <a:endParaRPr lang="zh-CN" altLang="en-US"/>
          </a:p>
          <a:p>
            <a:pPr marL="0" indent="0">
              <a:buNone/>
            </a:pPr>
            <a:r>
              <a:rPr lang="zh-CN" altLang="en-US"/>
              <a:t>    </a:t>
            </a:r>
            <a:r>
              <a:rPr lang="en-US" altLang="zh-CN" sz="1400"/>
              <a:t>3</a:t>
            </a:r>
            <a:r>
              <a:rPr lang="en-US" altLang="zh-CN" sz="1400"/>
              <a:t>. </a:t>
            </a:r>
            <a:r>
              <a:rPr sz="1400">
                <a:sym typeface="+mn-ea"/>
              </a:rPr>
              <a:t>避免循环依赖，严格规范触发时机</a:t>
            </a:r>
            <a:endParaRPr sz="1400"/>
          </a:p>
          <a:p>
            <a:pPr marL="0" indent="0">
              <a:buNone/>
            </a:pPr>
            <a:endParaRPr lang="zh-CN" altLang="en-US"/>
          </a:p>
          <a:p>
            <a:pPr marL="0" indent="0">
              <a:buNone/>
            </a:pPr>
            <a:r>
              <a:rPr lang="zh-CN" altLang="en-US"/>
              <a:t>那么</a:t>
            </a:r>
            <a:r>
              <a:rPr>
                <a:sym typeface="+mn-ea"/>
              </a:rPr>
              <a:t>要解决这个问题，我们需要能自动拦截到发布者的变动，此时察觉到</a:t>
            </a:r>
            <a:r>
              <a:rPr lang="zh-CN" altLang="en-US"/>
              <a:t>：</a:t>
            </a:r>
            <a:endParaRPr lang="zh-CN" altLang="en-US"/>
          </a:p>
          <a:p>
            <a:pPr marL="0" indent="0">
              <a:buNone/>
            </a:pPr>
            <a:r>
              <a:rPr lang="en-US" altLang="zh-CN" sz="1400"/>
              <a:t>	Object.defineProperty(...)</a:t>
            </a:r>
            <a:endParaRPr lang="en-US" altLang="zh-CN" sz="1400"/>
          </a:p>
          <a:p>
            <a:pPr marL="0" indent="0">
              <a:buNone/>
            </a:pPr>
            <a:r>
              <a:rPr sz="1400"/>
              <a:t>恰好能够满足需求，使用方式：</a:t>
            </a:r>
            <a:endParaRPr sz="1400"/>
          </a:p>
        </p:txBody>
      </p:sp>
      <p:pic>
        <p:nvPicPr>
          <p:cNvPr id="5" name="图片 4"/>
          <p:cNvPicPr>
            <a:picLocks noChangeAspect="1"/>
          </p:cNvPicPr>
          <p:nvPr/>
        </p:nvPicPr>
        <p:blipFill>
          <a:blip r:embed="rId1"/>
          <a:stretch>
            <a:fillRect/>
          </a:stretch>
        </p:blipFill>
        <p:spPr>
          <a:xfrm>
            <a:off x="6686550" y="752475"/>
            <a:ext cx="4772025" cy="535305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完整的实现</a:t>
            </a:r>
            <a:endParaRPr lang="zh-CN" altLang="en-US"/>
          </a:p>
        </p:txBody>
      </p:sp>
      <p:sp>
        <p:nvSpPr>
          <p:cNvPr id="3" name="内容占位符 2"/>
          <p:cNvSpPr>
            <a:spLocks noGrp="1"/>
          </p:cNvSpPr>
          <p:nvPr>
            <p:ph idx="1"/>
          </p:nvPr>
        </p:nvSpPr>
        <p:spPr>
          <a:xfrm>
            <a:off x="669925" y="1097280"/>
            <a:ext cx="10852150" cy="5243830"/>
          </a:xfrm>
        </p:spPr>
        <p:txBody>
          <a:bodyPr/>
          <a:p>
            <a:pPr marL="0" indent="0">
              <a:buNone/>
            </a:pPr>
            <a:r>
              <a:rPr lang="zh-CN" altLang="en-US"/>
              <a:t>结合着缺点分析，以及先前两个例子实现，我们完整的需求是：</a:t>
            </a:r>
            <a:endParaRPr lang="zh-CN" altLang="en-US"/>
          </a:p>
          <a:p>
            <a:pPr marL="0" indent="0">
              <a:buNone/>
            </a:pPr>
            <a:r>
              <a:rPr lang="zh-CN" altLang="en-US"/>
              <a:t>    </a:t>
            </a:r>
            <a:r>
              <a:rPr lang="en-US" altLang="zh-CN" sz="1400"/>
              <a:t>1. </a:t>
            </a:r>
            <a:r>
              <a:rPr sz="1400"/>
              <a:t>观察者对象与生成的实例</a:t>
            </a:r>
            <a:endParaRPr sz="1400"/>
          </a:p>
          <a:p>
            <a:pPr marL="0" indent="0">
              <a:buNone/>
            </a:pPr>
            <a:r>
              <a:rPr lang="zh-CN" altLang="en-US"/>
              <a:t>  </a:t>
            </a:r>
            <a:r>
              <a:rPr lang="zh-CN" altLang="en-US" sz="1400"/>
              <a:t>  </a:t>
            </a:r>
            <a:r>
              <a:rPr lang="en-US" altLang="zh-CN" sz="1400"/>
              <a:t>2. </a:t>
            </a:r>
            <a:r>
              <a:rPr sz="1400">
                <a:sym typeface="+mn-ea"/>
              </a:rPr>
              <a:t>观察者与发布者间的代理机制</a:t>
            </a:r>
            <a:endParaRPr sz="1400">
              <a:sym typeface="+mn-ea"/>
            </a:endParaRPr>
          </a:p>
          <a:p>
            <a:pPr marL="0" indent="0">
              <a:buNone/>
            </a:pPr>
            <a:r>
              <a:rPr sz="1400">
                <a:sym typeface="+mn-ea"/>
              </a:rPr>
              <a:t>    </a:t>
            </a:r>
            <a:r>
              <a:rPr lang="en-US" altLang="zh-CN" sz="1400">
                <a:sym typeface="+mn-ea"/>
              </a:rPr>
              <a:t>3. </a:t>
            </a:r>
            <a:r>
              <a:rPr sz="1400">
                <a:sym typeface="+mn-ea"/>
              </a:rPr>
              <a:t>避免循环依赖，严格规范触发时机</a:t>
            </a:r>
            <a:endParaRPr sz="1400">
              <a:sym typeface="+mn-ea"/>
            </a:endParaRPr>
          </a:p>
          <a:p>
            <a:pPr marL="0" indent="0">
              <a:buNone/>
            </a:pPr>
            <a:endParaRPr lang="zh-CN" altLang="en-US"/>
          </a:p>
          <a:p>
            <a:pPr marL="0" indent="0">
              <a:buNone/>
            </a:pPr>
            <a:r>
              <a:rPr lang="zh-CN" altLang="en-US"/>
              <a:t>那么总体流程为：</a:t>
            </a:r>
            <a:endParaRPr lang="zh-CN" altLang="en-US"/>
          </a:p>
          <a:p>
            <a:r>
              <a:rPr lang="zh-CN" altLang="en-US" sz="1400"/>
              <a:t>订阅者决定好要订阅的内容（订阅者的函数）；</a:t>
            </a:r>
            <a:endParaRPr lang="zh-CN" altLang="en-US" sz="1400"/>
          </a:p>
          <a:p>
            <a:r>
              <a:rPr lang="zh-CN" altLang="en-US" sz="1400"/>
              <a:t>订阅者在对应的观察者平台上注册事件，绑定发布者信息；</a:t>
            </a:r>
            <a:endParaRPr lang="zh-CN" altLang="en-US" sz="1400"/>
          </a:p>
          <a:p>
            <a:r>
              <a:rPr lang="zh-CN" altLang="en-US" sz="1400"/>
              <a:t>观察者先联系到 Dep 管家，将订阅事件存放至管家处；</a:t>
            </a:r>
            <a:endParaRPr lang="zh-CN" altLang="en-US" sz="1400"/>
          </a:p>
          <a:p>
            <a:r>
              <a:rPr lang="zh-CN" altLang="en-US" sz="1400"/>
              <a:t>待管家拿到了发布者新情报，则响应所有存储好的订阅者的订阅事件了。</a:t>
            </a:r>
            <a:endParaRPr lang="zh-CN" altLang="en-US" sz="140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dirty="0"/>
              <a:t>THANKS!</a:t>
            </a:r>
            <a:endParaRPr lang="en-US" altLang="zh-CN" dirty="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909060" y="434340"/>
            <a:ext cx="1867535" cy="789305"/>
          </a:xfrm>
          <a:prstGeom prst="rect">
            <a:avLst/>
          </a:prstGeom>
          <a:noFill/>
        </p:spPr>
        <p:txBody>
          <a:bodyPr wrap="square" rtlCol="0" anchor="ctr" anchorCtr="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ctr"/>
            <a:r>
              <a:rPr kumimoji="1" lang="zh-CN" altLang="en-US" sz="4400" b="1" dirty="0">
                <a:solidFill>
                  <a:schemeClr val="tx1">
                    <a:lumMod val="85000"/>
                    <a:lumOff val="15000"/>
                  </a:schemeClr>
                </a:solidFill>
                <a:latin typeface="Arial" panose="020B0604020202090204" pitchFamily="34" charset="0"/>
                <a:ea typeface="汉仪乐喵体W" panose="00020600040101010101" pitchFamily="18" charset="-122"/>
                <a:cs typeface="幼圆" panose="02010509060101010101" pitchFamily="49" charset="-122"/>
              </a:rPr>
              <a:t>目录</a:t>
            </a:r>
            <a:endParaRPr kumimoji="1" lang="zh-CN" altLang="en-US" sz="4400" b="1" dirty="0">
              <a:solidFill>
                <a:schemeClr val="tx1">
                  <a:lumMod val="85000"/>
                  <a:lumOff val="15000"/>
                </a:schemeClr>
              </a:solidFill>
              <a:latin typeface="Arial" panose="020B0604020202090204" pitchFamily="34" charset="0"/>
              <a:ea typeface="汉仪乐喵体W" panose="00020600040101010101" pitchFamily="18" charset="-122"/>
              <a:cs typeface="幼圆" panose="02010509060101010101" pitchFamily="49" charset="-122"/>
            </a:endParaRPr>
          </a:p>
        </p:txBody>
      </p:sp>
      <p:sp>
        <p:nvSpPr>
          <p:cNvPr id="3" name="文本框 2"/>
          <p:cNvSpPr txBox="1"/>
          <p:nvPr>
            <p:custDataLst>
              <p:tags r:id="rId2"/>
            </p:custDataLst>
          </p:nvPr>
        </p:nvSpPr>
        <p:spPr>
          <a:xfrm>
            <a:off x="5210273" y="2529480"/>
            <a:ext cx="3640871" cy="40011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000" dirty="0">
                <a:solidFill>
                  <a:schemeClr val="tx1">
                    <a:lumMod val="85000"/>
                    <a:lumOff val="15000"/>
                  </a:schemeClr>
                </a:solidFill>
                <a:latin typeface="Arial" panose="020B0604020202090204" pitchFamily="34" charset="0"/>
                <a:ea typeface="幼圆" panose="02010509060101010101" pitchFamily="49" charset="-122"/>
                <a:cs typeface="幼圆" panose="02010509060101010101" pitchFamily="49" charset="-122"/>
              </a:rPr>
              <a:t>观察者模式简介</a:t>
            </a:r>
            <a:endParaRPr kumimoji="1" lang="zh-CN" altLang="en-US" sz="2000" dirty="0">
              <a:solidFill>
                <a:schemeClr val="tx1">
                  <a:lumMod val="85000"/>
                  <a:lumOff val="15000"/>
                </a:schemeClr>
              </a:solidFill>
              <a:latin typeface="Arial" panose="020B0604020202090204" pitchFamily="34" charset="0"/>
              <a:ea typeface="幼圆" panose="02010509060101010101" pitchFamily="49" charset="-122"/>
              <a:cs typeface="幼圆" panose="02010509060101010101" pitchFamily="49" charset="-122"/>
            </a:endParaRPr>
          </a:p>
        </p:txBody>
      </p:sp>
      <p:sp>
        <p:nvSpPr>
          <p:cNvPr id="5" name="文本框 4"/>
          <p:cNvSpPr txBox="1"/>
          <p:nvPr>
            <p:custDataLst>
              <p:tags r:id="rId3"/>
            </p:custDataLst>
          </p:nvPr>
        </p:nvSpPr>
        <p:spPr>
          <a:xfrm>
            <a:off x="5232967" y="3339631"/>
            <a:ext cx="3624269" cy="40011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000" dirty="0">
                <a:solidFill>
                  <a:schemeClr val="tx1">
                    <a:lumMod val="85000"/>
                    <a:lumOff val="15000"/>
                  </a:schemeClr>
                </a:solidFill>
                <a:latin typeface="Arial" panose="020B0604020202090204" pitchFamily="34" charset="0"/>
                <a:ea typeface="幼圆" panose="02010509060101010101" pitchFamily="49" charset="-122"/>
                <a:cs typeface="幼圆" panose="02010509060101010101" pitchFamily="49" charset="-122"/>
              </a:rPr>
              <a:t>观察者模式实现</a:t>
            </a:r>
            <a:endParaRPr kumimoji="1" lang="zh-CN" altLang="en-US" sz="2000" dirty="0">
              <a:solidFill>
                <a:schemeClr val="tx1">
                  <a:lumMod val="85000"/>
                  <a:lumOff val="15000"/>
                </a:schemeClr>
              </a:solidFill>
              <a:latin typeface="Arial" panose="020B0604020202090204" pitchFamily="34" charset="0"/>
              <a:ea typeface="幼圆" panose="02010509060101010101" pitchFamily="49" charset="-122"/>
              <a:cs typeface="幼圆" panose="02010509060101010101" pitchFamily="49" charset="-122"/>
            </a:endParaRPr>
          </a:p>
        </p:txBody>
      </p:sp>
      <p:sp>
        <p:nvSpPr>
          <p:cNvPr id="7" name="椭圆 6"/>
          <p:cNvSpPr/>
          <p:nvPr>
            <p:custDataLst>
              <p:tags r:id="rId4"/>
            </p:custDataLst>
          </p:nvPr>
        </p:nvSpPr>
        <p:spPr>
          <a:xfrm>
            <a:off x="4076141" y="2421588"/>
            <a:ext cx="615895" cy="6158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2500"/>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3000" b="1" dirty="0">
                <a:solidFill>
                  <a:schemeClr val="tx2"/>
                </a:solidFill>
                <a:latin typeface="Arial" panose="020B0604020202090204" pitchFamily="34" charset="0"/>
                <a:ea typeface="汉仪乐喵体W" panose="00020600040101010101" pitchFamily="18" charset="-122"/>
                <a:cs typeface="幼圆" panose="02010509060101010101" pitchFamily="49" charset="-122"/>
              </a:rPr>
              <a:t>1</a:t>
            </a:r>
            <a:endParaRPr kumimoji="1" lang="en-US" altLang="zh-CN" sz="3000" b="1" dirty="0">
              <a:solidFill>
                <a:schemeClr val="tx2"/>
              </a:solidFill>
              <a:latin typeface="Arial" panose="020B0604020202090204" pitchFamily="34" charset="0"/>
              <a:ea typeface="汉仪乐喵体W" panose="00020600040101010101" pitchFamily="18" charset="-122"/>
              <a:cs typeface="幼圆" panose="02010509060101010101" pitchFamily="49" charset="-122"/>
            </a:endParaRPr>
          </a:p>
        </p:txBody>
      </p:sp>
      <p:sp>
        <p:nvSpPr>
          <p:cNvPr id="8" name="椭圆 7"/>
          <p:cNvSpPr/>
          <p:nvPr>
            <p:custDataLst>
              <p:tags r:id="rId5"/>
            </p:custDataLst>
          </p:nvPr>
        </p:nvSpPr>
        <p:spPr>
          <a:xfrm>
            <a:off x="4076511" y="3231739"/>
            <a:ext cx="615895" cy="6158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2500"/>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3000" b="1" dirty="0">
                <a:solidFill>
                  <a:schemeClr val="tx2"/>
                </a:solidFill>
                <a:latin typeface="Arial" panose="020B0604020202090204" pitchFamily="34" charset="0"/>
                <a:ea typeface="汉仪乐喵体W" panose="00020600040101010101" pitchFamily="18" charset="-122"/>
                <a:cs typeface="幼圆" panose="02010509060101010101" pitchFamily="49" charset="-122"/>
              </a:rPr>
              <a:t>2</a:t>
            </a:r>
            <a:endParaRPr kumimoji="1" lang="en-US" altLang="zh-CN" sz="3000" b="1" dirty="0">
              <a:solidFill>
                <a:schemeClr val="tx2"/>
              </a:solidFill>
              <a:latin typeface="Arial" panose="020B0604020202090204" pitchFamily="34" charset="0"/>
              <a:ea typeface="汉仪乐喵体W" panose="00020600040101010101" pitchFamily="18" charset="-122"/>
              <a:cs typeface="幼圆" panose="02010509060101010101" pitchFamily="49" charset="-122"/>
            </a:endParaRPr>
          </a:p>
        </p:txBody>
      </p:sp>
      <p:sp>
        <p:nvSpPr>
          <p:cNvPr id="23" name="文本框 22"/>
          <p:cNvSpPr txBox="1"/>
          <p:nvPr>
            <p:custDataLst>
              <p:tags r:id="rId6"/>
            </p:custDataLst>
          </p:nvPr>
        </p:nvSpPr>
        <p:spPr>
          <a:xfrm>
            <a:off x="5210273" y="4149782"/>
            <a:ext cx="3640871" cy="40011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000" dirty="0">
                <a:solidFill>
                  <a:schemeClr val="tx1">
                    <a:lumMod val="85000"/>
                    <a:lumOff val="15000"/>
                  </a:schemeClr>
                </a:solidFill>
                <a:latin typeface="Arial" panose="020B0604020202090204" pitchFamily="34" charset="0"/>
                <a:ea typeface="幼圆" panose="02010509060101010101" pitchFamily="49" charset="-122"/>
                <a:cs typeface="幼圆" panose="02010509060101010101" pitchFamily="49" charset="-122"/>
              </a:rPr>
              <a:t>vue</a:t>
            </a:r>
            <a:r>
              <a:rPr kumimoji="1" lang="zh-CN" altLang="en-US" sz="2000" dirty="0">
                <a:solidFill>
                  <a:schemeClr val="tx1">
                    <a:lumMod val="85000"/>
                    <a:lumOff val="15000"/>
                  </a:schemeClr>
                </a:solidFill>
                <a:latin typeface="Arial" panose="020B0604020202090204" pitchFamily="34" charset="0"/>
                <a:ea typeface="幼圆" panose="02010509060101010101" pitchFamily="49" charset="-122"/>
                <a:cs typeface="幼圆" panose="02010509060101010101" pitchFamily="49" charset="-122"/>
              </a:rPr>
              <a:t>的观察者模式</a:t>
            </a:r>
            <a:endParaRPr kumimoji="1" lang="en-US" altLang="zh-CN" sz="2000" dirty="0">
              <a:solidFill>
                <a:schemeClr val="tx1">
                  <a:lumMod val="85000"/>
                  <a:lumOff val="15000"/>
                </a:schemeClr>
              </a:solidFill>
              <a:latin typeface="Arial" panose="020B0604020202090204" pitchFamily="34" charset="0"/>
              <a:ea typeface="幼圆" panose="02010509060101010101" pitchFamily="49" charset="-122"/>
              <a:cs typeface="幼圆" panose="02010509060101010101" pitchFamily="49" charset="-122"/>
            </a:endParaRPr>
          </a:p>
        </p:txBody>
      </p:sp>
      <p:sp>
        <p:nvSpPr>
          <p:cNvPr id="24" name="文本框 23"/>
          <p:cNvSpPr txBox="1"/>
          <p:nvPr>
            <p:custDataLst>
              <p:tags r:id="rId7"/>
            </p:custDataLst>
          </p:nvPr>
        </p:nvSpPr>
        <p:spPr>
          <a:xfrm>
            <a:off x="5232967" y="4959933"/>
            <a:ext cx="3624269" cy="40011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000" dirty="0">
                <a:solidFill>
                  <a:schemeClr val="tx1">
                    <a:lumMod val="85000"/>
                    <a:lumOff val="15000"/>
                  </a:schemeClr>
                </a:solidFill>
                <a:latin typeface="Arial" panose="020B0604020202090204" pitchFamily="34" charset="0"/>
                <a:ea typeface="幼圆" panose="02010509060101010101" pitchFamily="49" charset="-122"/>
                <a:cs typeface="幼圆" panose="02010509060101010101" pitchFamily="49" charset="-122"/>
              </a:rPr>
              <a:t>观察者模式实践</a:t>
            </a:r>
            <a:endParaRPr kumimoji="1" lang="zh-CN" altLang="en-US" sz="2000" dirty="0">
              <a:solidFill>
                <a:schemeClr val="tx1">
                  <a:lumMod val="85000"/>
                  <a:lumOff val="15000"/>
                </a:schemeClr>
              </a:solidFill>
              <a:latin typeface="Arial" panose="020B0604020202090204" pitchFamily="34" charset="0"/>
              <a:ea typeface="幼圆" panose="02010509060101010101" pitchFamily="49" charset="-122"/>
              <a:cs typeface="幼圆" panose="02010509060101010101" pitchFamily="49" charset="-122"/>
            </a:endParaRPr>
          </a:p>
        </p:txBody>
      </p:sp>
      <p:sp>
        <p:nvSpPr>
          <p:cNvPr id="25" name="椭圆 24"/>
          <p:cNvSpPr/>
          <p:nvPr>
            <p:custDataLst>
              <p:tags r:id="rId8"/>
            </p:custDataLst>
          </p:nvPr>
        </p:nvSpPr>
        <p:spPr>
          <a:xfrm>
            <a:off x="4076141" y="4041890"/>
            <a:ext cx="615895" cy="6158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2500"/>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3000" b="1" dirty="0">
                <a:solidFill>
                  <a:schemeClr val="tx2"/>
                </a:solidFill>
                <a:latin typeface="Arial" panose="020B0604020202090204" pitchFamily="34" charset="0"/>
                <a:ea typeface="汉仪乐喵体W" panose="00020600040101010101" pitchFamily="18" charset="-122"/>
                <a:cs typeface="幼圆" panose="02010509060101010101" pitchFamily="49" charset="-122"/>
              </a:rPr>
              <a:t>3</a:t>
            </a:r>
            <a:endParaRPr kumimoji="1" lang="en-US" altLang="zh-CN" sz="3000" b="1" dirty="0">
              <a:solidFill>
                <a:schemeClr val="tx2"/>
              </a:solidFill>
              <a:latin typeface="Arial" panose="020B0604020202090204" pitchFamily="34" charset="0"/>
              <a:ea typeface="汉仪乐喵体W" panose="00020600040101010101" pitchFamily="18" charset="-122"/>
              <a:cs typeface="幼圆" panose="02010509060101010101" pitchFamily="49" charset="-122"/>
            </a:endParaRPr>
          </a:p>
        </p:txBody>
      </p:sp>
      <p:sp>
        <p:nvSpPr>
          <p:cNvPr id="26" name="椭圆 25"/>
          <p:cNvSpPr/>
          <p:nvPr>
            <p:custDataLst>
              <p:tags r:id="rId9"/>
            </p:custDataLst>
          </p:nvPr>
        </p:nvSpPr>
        <p:spPr>
          <a:xfrm>
            <a:off x="4076511" y="4852041"/>
            <a:ext cx="615895" cy="6158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2500"/>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3000" b="1" dirty="0">
                <a:solidFill>
                  <a:schemeClr val="tx2"/>
                </a:solidFill>
                <a:latin typeface="Arial" panose="020B0604020202090204" pitchFamily="34" charset="0"/>
                <a:ea typeface="汉仪乐喵体W" panose="00020600040101010101" pitchFamily="18" charset="-122"/>
                <a:cs typeface="幼圆" panose="02010509060101010101" pitchFamily="49" charset="-122"/>
              </a:rPr>
              <a:t>4</a:t>
            </a:r>
            <a:endParaRPr kumimoji="1" lang="en-US" altLang="zh-CN" sz="3000" b="1" dirty="0">
              <a:solidFill>
                <a:schemeClr val="tx2"/>
              </a:solidFill>
              <a:latin typeface="Arial" panose="020B0604020202090204" pitchFamily="34" charset="0"/>
              <a:ea typeface="汉仪乐喵体W" panose="00020600040101010101" pitchFamily="18" charset="-122"/>
              <a:cs typeface="幼圆" panose="02010509060101010101" pitchFamily="49" charset="-122"/>
            </a:endParaRPr>
          </a:p>
        </p:txBody>
      </p:sp>
    </p:spTree>
    <p:custDataLst>
      <p:tags r:id="rId10"/>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zh-CN" altLang="en-US" dirty="0">
                <a:ea typeface="幼圆" panose="02010509060101010101" pitchFamily="49" charset="-122"/>
              </a:rPr>
              <a:t>模式简介</a:t>
            </a:r>
            <a:endParaRPr lang="zh-CN" altLang="en-US" dirty="0">
              <a:ea typeface="幼圆" panose="02010509060101010101" pitchFamily="49" charset="-122"/>
            </a:endParaRPr>
          </a:p>
        </p:txBody>
      </p:sp>
      <p:sp>
        <p:nvSpPr>
          <p:cNvPr id="4" name="文本占位符 3"/>
          <p:cNvSpPr>
            <a:spLocks noGrp="1"/>
          </p:cNvSpPr>
          <p:nvPr>
            <p:ph type="body" idx="1"/>
            <p:custDataLst>
              <p:tags r:id="rId2"/>
            </p:custDataLst>
          </p:nvPr>
        </p:nvSpPr>
        <p:spPr/>
        <p:txBody>
          <a:bodyPr>
            <a:normAutofit lnSpcReduction="10000"/>
          </a:bodyPr>
          <a:lstStyle/>
          <a:p>
            <a:r>
              <a:rPr lang="zh-CN" altLang="en-US" dirty="0"/>
              <a:t>又名发布</a:t>
            </a:r>
            <a:r>
              <a:rPr lang="en-US" altLang="zh-CN" dirty="0"/>
              <a:t>-</a:t>
            </a:r>
            <a:r>
              <a:rPr dirty="0"/>
              <a:t>订阅模式，定义了一种依赖关系，解决了主体对象与观察者之间功能的耦合</a:t>
            </a:r>
            <a:endParaRPr dirty="0"/>
          </a:p>
        </p:txBody>
      </p:sp>
      <p:sp>
        <p:nvSpPr>
          <p:cNvPr id="7" name="文本占位符 6"/>
          <p:cNvSpPr>
            <a:spLocks noGrp="1"/>
          </p:cNvSpPr>
          <p:nvPr>
            <p:ph type="body" sz="quarter" idx="13"/>
            <p:custDataLst>
              <p:tags r:id="rId3"/>
            </p:custDataLst>
          </p:nvPr>
        </p:nvSpPr>
        <p:spPr>
          <a:xfrm>
            <a:off x="1180833" y="2723154"/>
            <a:ext cx="3416566" cy="454299"/>
          </a:xfrm>
        </p:spPr>
        <p:txBody>
          <a:bodyPr>
            <a:normAutofit fontScale="72500"/>
          </a:bodyPr>
          <a:lstStyle/>
          <a:p>
            <a:pPr algn="l"/>
            <a:r>
              <a:rPr lang="en-US" altLang="zh-CN" b="1" dirty="0"/>
              <a:t>——</a:t>
            </a:r>
            <a:r>
              <a:rPr lang="zh-CN" altLang="en-US" b="1" dirty="0"/>
              <a:t>观察者模式</a:t>
            </a:r>
            <a:endParaRPr lang="zh-CN" altLang="en-US" b="1" dirty="0"/>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观察者模式简介</a:t>
            </a:r>
            <a:endParaRPr lang="zh-CN" altLang="en-US"/>
          </a:p>
        </p:txBody>
      </p:sp>
      <p:sp>
        <p:nvSpPr>
          <p:cNvPr id="3" name="内容占位符 2"/>
          <p:cNvSpPr>
            <a:spLocks noGrp="1"/>
          </p:cNvSpPr>
          <p:nvPr>
            <p:ph idx="1"/>
          </p:nvPr>
        </p:nvSpPr>
        <p:spPr>
          <a:xfrm>
            <a:off x="669925" y="1216660"/>
            <a:ext cx="10852150" cy="5252720"/>
          </a:xfrm>
        </p:spPr>
        <p:txBody>
          <a:bodyPr/>
          <a:p>
            <a:pPr marL="0" indent="0">
              <a:buNone/>
            </a:pPr>
            <a:r>
              <a:rPr lang="en-US" altLang="zh-CN"/>
              <a:t>      </a:t>
            </a:r>
            <a:r>
              <a:t>说到观察者模式，这不得不聊到</a:t>
            </a:r>
            <a:r>
              <a:rPr>
                <a:sym typeface="+mn-ea"/>
              </a:rPr>
              <a:t>面向对象设计的</a:t>
            </a:r>
            <a:r>
              <a:rPr lang="en-US" altLang="zh-CN">
                <a:sym typeface="+mn-ea"/>
              </a:rPr>
              <a:t>“</a:t>
            </a:r>
            <a:r>
              <a:rPr b="1">
                <a:sym typeface="+mn-ea"/>
              </a:rPr>
              <a:t>单一性原则</a:t>
            </a:r>
            <a:r>
              <a:rPr lang="en-US" altLang="zh-CN">
                <a:sym typeface="+mn-ea"/>
              </a:rPr>
              <a:t>”</a:t>
            </a:r>
            <a:r>
              <a:rPr>
                <a:sym typeface="+mn-ea"/>
              </a:rPr>
              <a:t>。</a:t>
            </a:r>
            <a:endParaRPr>
              <a:sym typeface="+mn-ea"/>
            </a:endParaRPr>
          </a:p>
          <a:p>
            <a:pPr marL="0" indent="0">
              <a:buNone/>
            </a:pPr>
            <a:r>
              <a:rPr>
                <a:sym typeface="+mn-ea"/>
              </a:rPr>
              <a:t>      所谓</a:t>
            </a:r>
            <a:r>
              <a:rPr lang="en-US" altLang="zh-CN">
                <a:sym typeface="+mn-ea"/>
              </a:rPr>
              <a:t>“</a:t>
            </a:r>
            <a:r>
              <a:rPr b="1">
                <a:sym typeface="+mn-ea"/>
              </a:rPr>
              <a:t>单一性原则</a:t>
            </a:r>
            <a:r>
              <a:rPr lang="en-US" altLang="zh-CN">
                <a:sym typeface="+mn-ea"/>
              </a:rPr>
              <a:t>”</a:t>
            </a:r>
            <a:r>
              <a:rPr>
                <a:sym typeface="+mn-ea"/>
              </a:rPr>
              <a:t>，简言之，系统的每个对象应该将其重点放在问题域中的离散对象上，即在理想的情况下，</a:t>
            </a:r>
            <a:r>
              <a:rPr u="sng">
                <a:sym typeface="+mn-ea"/>
              </a:rPr>
              <a:t>一个对象仅做一件事</a:t>
            </a:r>
            <a:r>
              <a:rPr>
                <a:sym typeface="+mn-ea"/>
              </a:rPr>
              <a:t>。这样做的好处是：提供了重用性和维护性，也是进行良好重构的基础。</a:t>
            </a:r>
            <a:endParaRPr lang="en-US" altLang="zh-CN"/>
          </a:p>
          <a:p>
            <a:pPr marL="0" indent="0">
              <a:buNone/>
            </a:pPr>
          </a:p>
          <a:p>
            <a:pPr marL="0" indent="0">
              <a:buNone/>
            </a:pPr>
            <a:r>
              <a:t>     </a:t>
            </a:r>
            <a:r>
              <a:rPr lang="en-US" altLang="zh-CN">
                <a:latin typeface="Times" panose="00000500000000020000" charset="0"/>
                <a:cs typeface="Times" panose="00000500000000020000" charset="0"/>
              </a:rPr>
              <a:t>1.</a:t>
            </a:r>
            <a:r>
              <a:rPr lang="en-US" altLang="zh-CN"/>
              <a:t> </a:t>
            </a:r>
            <a:r>
              <a:t>主要解决的问题：</a:t>
            </a:r>
          </a:p>
          <a:p>
            <a:pPr marL="0" indent="0">
              <a:buNone/>
            </a:pPr>
            <a:r>
              <a:t>      </a:t>
            </a:r>
            <a:r>
              <a:rPr sz="1400"/>
              <a:t>一个对象状态改变给其他对象通知的问题，而且要考虑到易用和低耦合，保证高度的协作。</a:t>
            </a:r>
            <a:endParaRPr sz="1400"/>
          </a:p>
          <a:p>
            <a:pPr marL="0" indent="0">
              <a:buNone/>
            </a:pPr>
            <a:r>
              <a:rPr lang="en-US" altLang="zh-CN" sz="1400"/>
              <a:t>      </a:t>
            </a:r>
            <a:r>
              <a:rPr lang="en-US" altLang="zh-CN" sz="1600">
                <a:latin typeface="Times" panose="00000500000000020000" charset="0"/>
                <a:cs typeface="Times" panose="00000500000000020000" charset="0"/>
              </a:rPr>
              <a:t>2.</a:t>
            </a:r>
            <a:r>
              <a:rPr lang="en-US" altLang="zh-CN" sz="1400"/>
              <a:t> </a:t>
            </a:r>
            <a:r>
              <a:t>如何使用：</a:t>
            </a:r>
          </a:p>
          <a:p>
            <a:pPr marL="0" indent="0">
              <a:buNone/>
            </a:pPr>
            <a:r>
              <a:t>      </a:t>
            </a:r>
            <a:r>
              <a:rPr sz="1400"/>
              <a:t>一个对象（目标对象）的状态发生改变，所有的依赖对象（观察者对象）都将得到通知，进行广播通知。</a:t>
            </a:r>
            <a:endParaRPr lang="en-US" altLang="zh-CN" sz="1400"/>
          </a:p>
          <a:p>
            <a:pPr marL="0" indent="0">
              <a:buNone/>
            </a:pPr>
            <a:r>
              <a:rPr lang="en-US" altLang="zh-CN" sz="1200"/>
              <a:t>       </a:t>
            </a:r>
            <a:r>
              <a:rPr lang="en-US" altLang="zh-CN" sz="1600">
                <a:latin typeface="Times" panose="00000500000000020000" charset="0"/>
                <a:cs typeface="Times" panose="00000500000000020000" charset="0"/>
              </a:rPr>
              <a:t>3.</a:t>
            </a:r>
            <a:r>
              <a:rPr lang="en-US" altLang="zh-CN" sz="1200"/>
              <a:t> </a:t>
            </a:r>
            <a:r>
              <a:rPr lang="en-US" altLang="zh-CN"/>
              <a:t>如何解决</a:t>
            </a:r>
            <a:r>
              <a:t>：</a:t>
            </a:r>
          </a:p>
          <a:p>
            <a:pPr marL="0" indent="0">
              <a:buNone/>
            </a:pPr>
            <a:r>
              <a:t>      </a:t>
            </a:r>
            <a:r>
              <a:rPr sz="1400"/>
              <a:t>使用面向对象技术，可以将这种依赖关系弱化。</a:t>
            </a:r>
            <a:endParaRPr sz="1400"/>
          </a:p>
          <a:p>
            <a:pPr marL="0" indent="0">
              <a:buNone/>
            </a:pPr>
            <a:r>
              <a:rPr sz="1200"/>
              <a:t>       </a:t>
            </a:r>
            <a:r>
              <a:rPr lang="en-US" altLang="zh-CN" sz="1600">
                <a:latin typeface="Times" panose="00000500000000020000" charset="0"/>
                <a:cs typeface="Times" panose="00000500000000020000" charset="0"/>
              </a:rPr>
              <a:t>4.</a:t>
            </a:r>
            <a:r>
              <a:rPr lang="en-US" altLang="zh-CN" sz="1200"/>
              <a:t> </a:t>
            </a:r>
            <a:r>
              <a:t>关键代码：</a:t>
            </a:r>
          </a:p>
          <a:p>
            <a:pPr marL="0" indent="0">
              <a:buNone/>
            </a:pPr>
            <a:r>
              <a:t>     </a:t>
            </a:r>
            <a:r>
              <a:rPr sz="1400"/>
              <a:t> 在抽象类里有一个 ArrayList 存放观察者们。</a:t>
            </a:r>
            <a:endParaRPr sz="14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观察者模式简介</a:t>
            </a:r>
            <a:endParaRPr lang="zh-CN" altLang="en-US"/>
          </a:p>
        </p:txBody>
      </p:sp>
      <p:sp>
        <p:nvSpPr>
          <p:cNvPr id="3" name="内容占位符 2"/>
          <p:cNvSpPr>
            <a:spLocks noGrp="1"/>
          </p:cNvSpPr>
          <p:nvPr>
            <p:ph idx="1"/>
          </p:nvPr>
        </p:nvSpPr>
        <p:spPr>
          <a:xfrm>
            <a:off x="669925" y="1216660"/>
            <a:ext cx="10852150" cy="5252720"/>
          </a:xfrm>
        </p:spPr>
        <p:txBody>
          <a:bodyPr/>
          <a:p>
            <a:pPr marL="0" indent="0">
              <a:buNone/>
            </a:pPr>
            <a:r>
              <a:rPr sz="1800"/>
              <a:t>生活例子：</a:t>
            </a:r>
          </a:p>
          <a:p>
            <a:r>
              <a:rPr sz="1400"/>
              <a:t>拍卖行</a:t>
            </a:r>
            <a:endParaRPr sz="1400"/>
          </a:p>
          <a:p>
            <a:r>
              <a:rPr lang="en-US" altLang="zh-CN" sz="1400"/>
              <a:t>DOM2 </a:t>
            </a:r>
            <a:r>
              <a:rPr sz="1400"/>
              <a:t>的事件监听</a:t>
            </a:r>
          </a:p>
          <a:p>
            <a:pPr marL="0" indent="0">
              <a:buNone/>
            </a:pPr>
          </a:p>
          <a:p>
            <a:pPr marL="0" indent="0">
              <a:buNone/>
            </a:pPr>
            <a:r>
              <a:rPr sz="1800"/>
              <a:t>使用场景：</a:t>
            </a:r>
          </a:p>
          <a:p>
            <a:r>
              <a:rPr sz="1400"/>
              <a:t>一个抽象模型有两个方面，其中一个方面依赖于另一个方面。将这些方面封装在独立的对象中使它们可以各自独立地改变和复用。</a:t>
            </a:r>
            <a:endParaRPr sz="1400"/>
          </a:p>
          <a:p>
            <a:r>
              <a:rPr sz="1400"/>
              <a:t>一个对象的改变将导致其他一个或多个对象也发生改变，而不知道具体有多少对象将发生改变，可以降低对象之间的耦合度。</a:t>
            </a:r>
            <a:endParaRPr sz="1400"/>
          </a:p>
          <a:p>
            <a:r>
              <a:rPr sz="1400"/>
              <a:t>一个对象必须通知其他对象，而并不知道这些对象是谁。</a:t>
            </a:r>
            <a:endParaRPr sz="1400"/>
          </a:p>
          <a:p>
            <a:r>
              <a:rPr sz="1400"/>
              <a:t>需要在系统中创建一个触发链，A对象的行为将影响B对象，B对象的行为将影响C对象……，可以使用观察者模式创建一种链式触发机制。</a:t>
            </a:r>
            <a:endParaRPr sz="14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观察者模式简介</a:t>
            </a:r>
            <a:endParaRPr lang="zh-CN" altLang="en-US"/>
          </a:p>
        </p:txBody>
      </p:sp>
      <p:sp>
        <p:nvSpPr>
          <p:cNvPr id="3" name="内容占位符 2"/>
          <p:cNvSpPr>
            <a:spLocks noGrp="1"/>
          </p:cNvSpPr>
          <p:nvPr>
            <p:ph idx="1"/>
          </p:nvPr>
        </p:nvSpPr>
        <p:spPr>
          <a:xfrm>
            <a:off x="669925" y="1216660"/>
            <a:ext cx="10852150" cy="5252720"/>
          </a:xfrm>
        </p:spPr>
        <p:txBody>
          <a:bodyPr/>
          <a:p>
            <a:pPr marL="0" indent="0">
              <a:buNone/>
            </a:pPr>
            <a:r>
              <a:rPr sz="1800"/>
              <a:t>缺点：</a:t>
            </a:r>
          </a:p>
          <a:p>
            <a:r>
              <a:rPr sz="1400"/>
              <a:t>如果一个被观察者对象有很多的直接和间接的观察者的话，将所有的观察者都通知到会花费很多时间。</a:t>
            </a:r>
            <a:endParaRPr sz="1400"/>
          </a:p>
          <a:p>
            <a:r>
              <a:rPr sz="1400"/>
              <a:t>观察者模式没有相应的机制让观察者知道所观察的目标对象是怎么发生变化的，而仅仅只是知道观察目标发生了变化。</a:t>
            </a:r>
            <a:endParaRPr sz="1400"/>
          </a:p>
          <a:p>
            <a:r>
              <a:rPr sz="1400">
                <a:sym typeface="+mn-ea"/>
              </a:rPr>
              <a:t>如果在观察者和观察目标之间有循环依赖的话，观察目标会触发它们之间进行循环调用，可能导致系统崩溃。 </a:t>
            </a:r>
            <a:endParaRPr sz="1400"/>
          </a:p>
          <a:p>
            <a:pPr marL="0" indent="0">
              <a:buNone/>
            </a:pPr>
            <a:endParaRPr sz="1400"/>
          </a:p>
          <a:p>
            <a:pPr marL="0" indent="0">
              <a:buNone/>
            </a:pPr>
            <a:r>
              <a:t>解决思路：</a:t>
            </a:r>
          </a:p>
          <a:p>
            <a:r>
              <a:rPr sz="1400"/>
              <a:t>一个观察者对应一个实例，拆分细化</a:t>
            </a:r>
            <a:endParaRPr sz="1400"/>
          </a:p>
          <a:p>
            <a:r>
              <a:rPr sz="1400"/>
              <a:t>观察者与发布者间的代理机制</a:t>
            </a:r>
            <a:endParaRPr sz="1400"/>
          </a:p>
          <a:p>
            <a:r>
              <a:rPr sz="1400">
                <a:sym typeface="+mn-ea"/>
              </a:rPr>
              <a:t>避免循环依赖，严格规范触发时机</a:t>
            </a:r>
            <a:endParaRPr sz="14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zh-CN" altLang="en-US" dirty="0">
                <a:ea typeface="幼圆" panose="02010509060101010101" pitchFamily="49" charset="-122"/>
              </a:rPr>
              <a:t>模式实现</a:t>
            </a:r>
            <a:endParaRPr lang="zh-CN" altLang="en-US" dirty="0">
              <a:ea typeface="幼圆" panose="02010509060101010101" pitchFamily="49" charset="-122"/>
            </a:endParaRPr>
          </a:p>
        </p:txBody>
      </p:sp>
      <p:sp>
        <p:nvSpPr>
          <p:cNvPr id="4" name="文本占位符 3"/>
          <p:cNvSpPr>
            <a:spLocks noGrp="1"/>
          </p:cNvSpPr>
          <p:nvPr>
            <p:ph type="body" idx="1"/>
            <p:custDataLst>
              <p:tags r:id="rId2"/>
            </p:custDataLst>
          </p:nvPr>
        </p:nvSpPr>
        <p:spPr/>
        <p:txBody>
          <a:bodyPr>
            <a:normAutofit lnSpcReduction="20000"/>
          </a:bodyPr>
          <a:lstStyle/>
          <a:p>
            <a:r>
              <a:rPr lang="zh-CN" altLang="en-US" dirty="0"/>
              <a:t>四个点：发布者、观察者、（发布者与观察者间的）依赖关联、订阅者事件</a:t>
            </a:r>
            <a:endParaRPr lang="zh-CN" altLang="en-US" dirty="0"/>
          </a:p>
        </p:txBody>
      </p:sp>
      <p:sp>
        <p:nvSpPr>
          <p:cNvPr id="7" name="文本占位符 6"/>
          <p:cNvSpPr>
            <a:spLocks noGrp="1"/>
          </p:cNvSpPr>
          <p:nvPr>
            <p:ph type="body" sz="quarter" idx="13"/>
            <p:custDataLst>
              <p:tags r:id="rId3"/>
            </p:custDataLst>
          </p:nvPr>
        </p:nvSpPr>
        <p:spPr>
          <a:xfrm>
            <a:off x="1180833" y="2723154"/>
            <a:ext cx="3416566" cy="454299"/>
          </a:xfrm>
        </p:spPr>
        <p:txBody>
          <a:bodyPr>
            <a:normAutofit fontScale="72500"/>
          </a:bodyPr>
          <a:lstStyle/>
          <a:p>
            <a:r>
              <a:rPr lang="en-US" altLang="zh-CN" b="1" dirty="0"/>
              <a:t>——</a:t>
            </a:r>
            <a:r>
              <a:rPr lang="zh-CN" altLang="en-US" b="1" dirty="0"/>
              <a:t>简单的观察者</a:t>
            </a:r>
            <a:endParaRPr lang="zh-CN" altLang="en-US" b="1" dirty="0"/>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基本设计思路</a:t>
            </a:r>
            <a:endParaRPr lang="zh-CN" altLang="en-US"/>
          </a:p>
        </p:txBody>
      </p:sp>
      <p:sp>
        <p:nvSpPr>
          <p:cNvPr id="3" name="内容占位符 2"/>
          <p:cNvSpPr>
            <a:spLocks noGrp="1"/>
          </p:cNvSpPr>
          <p:nvPr>
            <p:ph idx="1"/>
          </p:nvPr>
        </p:nvSpPr>
        <p:spPr>
          <a:xfrm>
            <a:off x="669925" y="1140460"/>
            <a:ext cx="10852150" cy="5200650"/>
          </a:xfrm>
        </p:spPr>
        <p:txBody>
          <a:bodyPr/>
          <a:p>
            <a:r>
              <a:rPr lang="zh-CN" altLang="en-US"/>
              <a:t>有一个观察者平台</a:t>
            </a:r>
            <a:endParaRPr lang="zh-CN" altLang="en-US"/>
          </a:p>
          <a:p>
            <a:r>
              <a:rPr lang="zh-CN" altLang="en-US"/>
              <a:t>订阅者在平台上添加订阅事件，绑定对应的发布者</a:t>
            </a:r>
            <a:endParaRPr lang="zh-CN" altLang="en-US"/>
          </a:p>
          <a:p>
            <a:r>
              <a:rPr lang="zh-CN" altLang="en-US"/>
              <a:t>发布者变更信息，平台触发订阅事件</a:t>
            </a:r>
            <a:endParaRPr lang="zh-CN" altLang="en-US"/>
          </a:p>
          <a:p>
            <a:pPr marL="0" indent="0">
              <a:buNone/>
            </a:pP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773430" y="2729865"/>
            <a:ext cx="10115550" cy="228600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观察者实现</a:t>
            </a:r>
            <a:endParaRPr lang="zh-CN" altLang="en-US"/>
          </a:p>
        </p:txBody>
      </p:sp>
      <p:sp>
        <p:nvSpPr>
          <p:cNvPr id="3" name="内容占位符 2"/>
          <p:cNvSpPr>
            <a:spLocks noGrp="1"/>
          </p:cNvSpPr>
          <p:nvPr>
            <p:ph idx="1"/>
          </p:nvPr>
        </p:nvSpPr>
        <p:spPr>
          <a:xfrm>
            <a:off x="669925" y="1097280"/>
            <a:ext cx="10852150" cy="5243830"/>
          </a:xfrm>
        </p:spPr>
        <p:txBody>
          <a:bodyPr/>
          <a:p>
            <a:pPr marL="0" indent="0">
              <a:buNone/>
            </a:pPr>
            <a:r>
              <a:rPr lang="zh-CN" altLang="en-US"/>
              <a:t>结合着缺点分析，我们首先需要：</a:t>
            </a:r>
            <a:endParaRPr lang="zh-CN" altLang="en-US"/>
          </a:p>
          <a:p>
            <a:pPr marL="0" indent="0">
              <a:buNone/>
            </a:pPr>
            <a:r>
              <a:rPr lang="zh-CN" altLang="en-US"/>
              <a:t>    </a:t>
            </a:r>
            <a:r>
              <a:rPr lang="en-US" altLang="zh-CN" sz="1400"/>
              <a:t>1. </a:t>
            </a:r>
            <a:r>
              <a:rPr sz="1400"/>
              <a:t>观察者对象与生成的实例</a:t>
            </a:r>
          </a:p>
          <a:p>
            <a:pPr marL="0" indent="0">
              <a:buNone/>
            </a:pPr>
            <a:endParaRPr lang="zh-CN" altLang="en-US"/>
          </a:p>
          <a:p>
            <a:pPr marL="0" indent="0">
              <a:buNone/>
            </a:pPr>
            <a:r>
              <a:rPr lang="zh-CN" altLang="en-US"/>
              <a:t>那么接着之前的思路，具体化先前的流程为：</a:t>
            </a:r>
            <a:endParaRPr lang="zh-CN" altLang="en-US"/>
          </a:p>
          <a:p>
            <a:r>
              <a:rPr lang="zh-CN" altLang="en-US" sz="1400"/>
              <a:t>观察者平台上新增了一个订阅者，并订阅了一个发布者；</a:t>
            </a:r>
            <a:endParaRPr lang="zh-CN" altLang="en-US" sz="1400"/>
          </a:p>
          <a:p>
            <a:r>
              <a:rPr lang="zh-CN" altLang="en-US" sz="1400"/>
              <a:t>发布者更改了自身的某些属性；</a:t>
            </a:r>
            <a:endParaRPr lang="zh-CN" altLang="en-US" sz="1400"/>
          </a:p>
          <a:p>
            <a:r>
              <a:rPr lang="zh-CN" altLang="en-US" sz="1400"/>
              <a:t>平台通知订阅者，“你订阅的发布者更新了新内容”。</a:t>
            </a:r>
            <a:endParaRPr lang="zh-CN" altLang="en-US" sz="1400"/>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1650"/>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1650"/>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1.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201650"/>
  <p:tag name="KSO_WM_TEMPLATE_THUMBS_INDEX" val="1、4、8、10、13、15"/>
  <p:tag name="KSO_WM_TEMPLATE_MASTER_TYPE" val="1"/>
  <p:tag name="KSO_WM_TEMPLATE_COLOR_TYPE" val="1"/>
  <p:tag name="KSO_WM_TEMPLATE_MASTER_THUMB_INDEX" val="18"/>
  <p:tag name="KSO_WM_UNIT_SHOW_EDIT_AREA_INDICATION" val="0"/>
</p:tagLst>
</file>

<file path=ppt/tags/tag132.xml><?xml version="1.0" encoding="utf-8"?>
<p:tagLst xmlns:p="http://schemas.openxmlformats.org/presentationml/2006/main">
  <p:tag name="KSO_WM_BEAUTIFY_FLAG" val="#wm#"/>
  <p:tag name="KSO_WM_TEMPLATE_CATEGORY" val="custom"/>
  <p:tag name="KSO_WM_TEMPLATE_INDEX" val="20201650"/>
</p:tagLst>
</file>

<file path=ppt/tags/tag133.xml><?xml version="1.0" encoding="utf-8"?>
<p:tagLst xmlns:p="http://schemas.openxmlformats.org/presentationml/2006/main">
  <p:tag name="KSO_WM_UNIT_ISCONTENTSTITLE" val="1"/>
  <p:tag name="KSO_WM_UNIT_PRESET_TEXT" val="目录"/>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1650_4*a*1"/>
  <p:tag name="KSO_WM_TEMPLATE_CATEGORY" val="custom"/>
  <p:tag name="KSO_WM_TEMPLATE_INDEX" val="20201650"/>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34.xml><?xml version="1.0" encoding="utf-8"?>
<p:tagLst xmlns:p="http://schemas.openxmlformats.org/presentationml/2006/main">
  <p:tag name="KSO_WM_UNIT_ISCONTENTSTITLE" val="0"/>
  <p:tag name="KSO_WM_UNIT_PRESET_TEXT" val="点击此处添加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1650_4*l_h_a*1_1_1"/>
  <p:tag name="KSO_WM_TEMPLATE_CATEGORY" val="custom"/>
  <p:tag name="KSO_WM_TEMPLATE_INDEX" val="2020165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5.xml><?xml version="1.0" encoding="utf-8"?>
<p:tagLst xmlns:p="http://schemas.openxmlformats.org/presentationml/2006/main">
  <p:tag name="KSO_WM_UNIT_ISCONTENTSTITLE" val="0"/>
  <p:tag name="KSO_WM_UNIT_PRESET_TEXT" val="点击此处添加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1650_4*l_h_a*1_2_1"/>
  <p:tag name="KSO_WM_TEMPLATE_CATEGORY" val="custom"/>
  <p:tag name="KSO_WM_TEMPLATE_INDEX" val="2020165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1650_4*l_h_i*1_1_1"/>
  <p:tag name="KSO_WM_TEMPLATE_CATEGORY" val="custom"/>
  <p:tag name="KSO_WM_TEMPLATE_INDEX" val="20201650"/>
  <p:tag name="KSO_WM_UNIT_LAYERLEVEL" val="1_1_1"/>
  <p:tag name="KSO_WM_TAG_VERSION" val="1.0"/>
  <p:tag name="KSO_WM_BEAUTIFY_FLAG" val="#wm#"/>
  <p:tag name="KSO_WM_UNIT_FILL_FORE_SCHEMECOLOR_INDEX" val="5"/>
  <p:tag name="KSO_WM_UNIT_FILL_TYPE" val="1"/>
  <p:tag name="KSO_WM_UNIT_TEXT_FILL_FORE_SCHEMECOLOR_INDEX" val="15"/>
  <p:tag name="KSO_WM_UNIT_TEXT_FILL_TYPE" val="1"/>
  <p:tag name="KSO_WM_UNIT_USESOURCEFORMAT_APPLY"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1650_4*l_h_i*1_2_1"/>
  <p:tag name="KSO_WM_TEMPLATE_CATEGORY" val="custom"/>
  <p:tag name="KSO_WM_TEMPLATE_INDEX" val="20201650"/>
  <p:tag name="KSO_WM_UNIT_LAYERLEVEL" val="1_1_1"/>
  <p:tag name="KSO_WM_TAG_VERSION" val="1.0"/>
  <p:tag name="KSO_WM_BEAUTIFY_FLAG" val="#wm#"/>
  <p:tag name="KSO_WM_UNIT_FILL_FORE_SCHEMECOLOR_INDEX" val="13"/>
  <p:tag name="KSO_WM_UNIT_FILL_TYPE" val="1"/>
  <p:tag name="KSO_WM_UNIT_TEXT_FILL_FORE_SCHEMECOLOR_INDEX" val="15"/>
  <p:tag name="KSO_WM_UNIT_TEXT_FILL_TYPE" val="1"/>
  <p:tag name="KSO_WM_UNIT_USESOURCEFORMAT_APPLY" val="1"/>
</p:tagLst>
</file>

<file path=ppt/tags/tag138.xml><?xml version="1.0" encoding="utf-8"?>
<p:tagLst xmlns:p="http://schemas.openxmlformats.org/presentationml/2006/main">
  <p:tag name="KSO_WM_UNIT_ISCONTENTSTITLE" val="0"/>
  <p:tag name="KSO_WM_UNIT_PRESET_TEXT" val="点击此处添加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1650_4*l_h_a*1_3_1"/>
  <p:tag name="KSO_WM_TEMPLATE_CATEGORY" val="custom"/>
  <p:tag name="KSO_WM_TEMPLATE_INDEX" val="2020165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9.xml><?xml version="1.0" encoding="utf-8"?>
<p:tagLst xmlns:p="http://schemas.openxmlformats.org/presentationml/2006/main">
  <p:tag name="KSO_WM_UNIT_ISCONTENTSTITLE" val="0"/>
  <p:tag name="KSO_WM_UNIT_PRESET_TEXT" val="点击此处添加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01650_4*l_h_a*1_4_1"/>
  <p:tag name="KSO_WM_TEMPLATE_CATEGORY" val="custom"/>
  <p:tag name="KSO_WM_TEMPLATE_INDEX" val="2020165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1650_4*l_h_i*1_3_1"/>
  <p:tag name="KSO_WM_TEMPLATE_CATEGORY" val="custom"/>
  <p:tag name="KSO_WM_TEMPLATE_INDEX" val="20201650"/>
  <p:tag name="KSO_WM_UNIT_LAYERLEVEL" val="1_1_1"/>
  <p:tag name="KSO_WM_TAG_VERSION" val="1.0"/>
  <p:tag name="KSO_WM_BEAUTIFY_FLAG" val="#wm#"/>
  <p:tag name="KSO_WM_UNIT_FILL_FORE_SCHEMECOLOR_INDEX" val="5"/>
  <p:tag name="KSO_WM_UNIT_FILL_TYPE" val="1"/>
  <p:tag name="KSO_WM_UNIT_TEXT_FILL_FORE_SCHEMECOLOR_INDEX" val="15"/>
  <p:tag name="KSO_WM_UNIT_TEXT_FILL_TYPE" val="1"/>
  <p:tag name="KSO_WM_UNIT_USESOURCEFORMAT_APPLY"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1650_4*l_h_i*1_4_1"/>
  <p:tag name="KSO_WM_TEMPLATE_CATEGORY" val="custom"/>
  <p:tag name="KSO_WM_TEMPLATE_INDEX" val="20201650"/>
  <p:tag name="KSO_WM_UNIT_LAYERLEVEL" val="1_1_1"/>
  <p:tag name="KSO_WM_TAG_VERSION" val="1.0"/>
  <p:tag name="KSO_WM_BEAUTIFY_FLAG" val="#wm#"/>
  <p:tag name="KSO_WM_UNIT_FILL_FORE_SCHEMECOLOR_INDEX" val="13"/>
  <p:tag name="KSO_WM_UNIT_FILL_TYPE" val="1"/>
  <p:tag name="KSO_WM_UNIT_TEXT_FILL_FORE_SCHEMECOLOR_INDEX" val="15"/>
  <p:tag name="KSO_WM_UNIT_TEXT_FILL_TYPE" val="1"/>
  <p:tag name="KSO_WM_UNIT_USESOURCEFORMAT_APPLY" val="1"/>
</p:tagLst>
</file>

<file path=ppt/tags/tag142.xml><?xml version="1.0" encoding="utf-8"?>
<p:tagLst xmlns:p="http://schemas.openxmlformats.org/presentationml/2006/main">
  <p:tag name="KSO_WM_SLIDE_ID" val="custom20201650_4"/>
  <p:tag name="KSO_WM_TEMPLATE_SUBCATEGORY" val="0"/>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1650"/>
  <p:tag name="KSO_WM_SLIDE_LAYOUT" val="a_l"/>
  <p:tag name="KSO_WM_SLIDE_LAYOUT_CNT" val="1_1"/>
  <p:tag name="KSO_WM_SLIDE_TYPE" val="contents"/>
  <p:tag name="KSO_WM_SLIDE_SUBTYPE" val="diag"/>
  <p:tag name="KSO_WM_TEMPLATE_MASTER_TYPE" val="1"/>
  <p:tag name="KSO_WM_TEMPLATE_COLOR_TYPE"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1650_7*a*1"/>
  <p:tag name="KSO_WM_TEMPLATE_CATEGORY" val="custom"/>
  <p:tag name="KSO_WM_TEMPLATE_INDEX" val="20201650"/>
  <p:tag name="KSO_WM_UNIT_LAYERLEVEL" val="1"/>
  <p:tag name="KSO_WM_TAG_VERSION" val="1.0"/>
  <p:tag name="KSO_WM_BEAUTIFY_FLAG" val="#wm#"/>
  <p:tag name="KSO_WM_UNIT_ISCONTENTSTITLE" val="0"/>
  <p:tag name="KSO_WM_UNIT_PRESET_TEXT" val="第一章节"/>
  <p:tag name="KSO_WM_UNIT_NOCLEAR" val="0"/>
  <p:tag name="KSO_WM_UNIT_VALUE" val="5"/>
  <p:tag name="KSO_WM_UNIT_TYPE" val="a"/>
  <p:tag name="KSO_WM_UNIT_INDEX"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1650_7*b*1"/>
  <p:tag name="KSO_WM_TEMPLATE_CATEGORY" val="custom"/>
  <p:tag name="KSO_WM_TEMPLATE_INDEX" val="20201650"/>
  <p:tag name="KSO_WM_UNIT_LAYERLEVEL" val="1"/>
  <p:tag name="KSO_WM_TAG_VERSION" val="1.0"/>
  <p:tag name="KSO_WM_BEAUTIFY_FLAG" val="#wm#"/>
  <p:tag name="KSO_WM_UNIT_ISCONTENTSTITLE" val="0"/>
  <p:tag name="KSO_WM_UNIT_PRESET_TEXT" val="点击此处添加正文，文字是您思想的提炼，请尽量言简意赅的阐述观点。"/>
  <p:tag name="KSO_WM_UNIT_NOCLEAR" val="0"/>
  <p:tag name="KSO_WM_UNIT_VALUE" val="40"/>
  <p:tag name="KSO_WM_UNIT_TYPE" val="b"/>
  <p:tag name="KSO_WM_UNIT_INDEX"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1650_7*b*2"/>
  <p:tag name="KSO_WM_TEMPLATE_CATEGORY" val="custom"/>
  <p:tag name="KSO_WM_TEMPLATE_INDEX" val="20201650"/>
  <p:tag name="KSO_WM_UNIT_LAYERLEVEL" val="1"/>
  <p:tag name="KSO_WM_TAG_VERSION" val="1.0"/>
  <p:tag name="KSO_WM_BEAUTIFY_FLAG" val="#wm#"/>
  <p:tag name="KSO_WM_UNIT_ISCONTENTSTITLE" val="0"/>
  <p:tag name="KSO_WM_UNIT_PRESET_TEXT" val="点击此处添加标题"/>
  <p:tag name="KSO_WM_UNIT_NOCLEAR" val="0"/>
  <p:tag name="KSO_WM_UNIT_VALUE" val="12"/>
  <p:tag name="KSO_WM_UNIT_TYPE" val="b"/>
  <p:tag name="KSO_WM_UNIT_INDEX" val="2"/>
</p:tagLst>
</file>

<file path=ppt/tags/tag146.xml><?xml version="1.0" encoding="utf-8"?>
<p:tagLst xmlns:p="http://schemas.openxmlformats.org/presentationml/2006/main">
  <p:tag name="KSO_WM_SLIDE_ID" val="custom20201650_7"/>
  <p:tag name="KSO_WM_TEMPLATE_SUBCATEGORY" val="0"/>
  <p:tag name="KSO_WM_SLIDE_ITEM_CNT" val="0"/>
  <p:tag name="KSO_WM_SLIDE_INDEX" val="7"/>
  <p:tag name="KSO_WM_TAG_VERSION" val="1.0"/>
  <p:tag name="KSO_WM_BEAUTIFY_FLAG" val="#wm#"/>
  <p:tag name="KSO_WM_TEMPLATE_CATEGORY" val="custom"/>
  <p:tag name="KSO_WM_TEMPLATE_INDEX" val="20201650"/>
  <p:tag name="KSO_WM_SLIDE_TYPE" val="sectionTitle"/>
  <p:tag name="KSO_WM_SLIDE_SUBTYPE" val="picTxt"/>
  <p:tag name="KSO_WM_SLIDE_LAYOUT" val="a_b"/>
  <p:tag name="KSO_WM_SLIDE_LAYOUT_CNT" val="1_2"/>
  <p:tag name="KSO_WM_TEMPLATE_MASTER_TYPE" val="1"/>
  <p:tag name="KSO_WM_TEMPLATE_COLOR_TYPE" val="1"/>
</p:tagLst>
</file>

<file path=ppt/tags/tag147.xml><?xml version="1.0" encoding="utf-8"?>
<p:tagLst xmlns:p="http://schemas.openxmlformats.org/presentationml/2006/main">
  <p:tag name="KSO_WM_BEAUTIFY_FLAG" val="#wm#"/>
  <p:tag name="KSO_WM_TEMPLATE_CATEGORY" val="custom"/>
  <p:tag name="KSO_WM_TEMPLATE_INDEX" val="20201650"/>
</p:tagLst>
</file>

<file path=ppt/tags/tag148.xml><?xml version="1.0" encoding="utf-8"?>
<p:tagLst xmlns:p="http://schemas.openxmlformats.org/presentationml/2006/main">
  <p:tag name="KSO_WM_BEAUTIFY_FLAG" val="#wm#"/>
  <p:tag name="KSO_WM_TEMPLATE_CATEGORY" val="custom"/>
  <p:tag name="KSO_WM_TEMPLATE_INDEX" val="20201650"/>
</p:tagLst>
</file>

<file path=ppt/tags/tag149.xml><?xml version="1.0" encoding="utf-8"?>
<p:tagLst xmlns:p="http://schemas.openxmlformats.org/presentationml/2006/main">
  <p:tag name="KSO_WM_BEAUTIFY_FLAG" val="#wm#"/>
  <p:tag name="KSO_WM_TEMPLATE_CATEGORY" val="custom"/>
  <p:tag name="KSO_WM_TEMPLATE_INDEX" val="2020165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1650_7*a*1"/>
  <p:tag name="KSO_WM_TEMPLATE_CATEGORY" val="custom"/>
  <p:tag name="KSO_WM_TEMPLATE_INDEX" val="20201650"/>
  <p:tag name="KSO_WM_UNIT_LAYERLEVEL" val="1"/>
  <p:tag name="KSO_WM_TAG_VERSION" val="1.0"/>
  <p:tag name="KSO_WM_BEAUTIFY_FLAG" val="#wm#"/>
  <p:tag name="KSO_WM_UNIT_ISCONTENTSTITLE" val="0"/>
  <p:tag name="KSO_WM_UNIT_PRESET_TEXT" val="第一章节"/>
  <p:tag name="KSO_WM_UNIT_NOCLEAR" val="0"/>
  <p:tag name="KSO_WM_UNIT_VALUE" val="5"/>
  <p:tag name="KSO_WM_UNIT_TYPE" val="a"/>
  <p:tag name="KSO_WM_UNIT_INDEX"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1650_7*b*1"/>
  <p:tag name="KSO_WM_TEMPLATE_CATEGORY" val="custom"/>
  <p:tag name="KSO_WM_TEMPLATE_INDEX" val="20201650"/>
  <p:tag name="KSO_WM_UNIT_LAYERLEVEL" val="1"/>
  <p:tag name="KSO_WM_TAG_VERSION" val="1.0"/>
  <p:tag name="KSO_WM_BEAUTIFY_FLAG" val="#wm#"/>
  <p:tag name="KSO_WM_UNIT_ISCONTENTSTITLE" val="0"/>
  <p:tag name="KSO_WM_UNIT_PRESET_TEXT" val="点击此处添加正文，文字是您思想的提炼，请尽量言简意赅的阐述观点。"/>
  <p:tag name="KSO_WM_UNIT_NOCLEAR" val="0"/>
  <p:tag name="KSO_WM_UNIT_VALUE" val="40"/>
  <p:tag name="KSO_WM_UNIT_TYPE" val="b"/>
  <p:tag name="KSO_WM_UNIT_INDEX"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1650_7*b*2"/>
  <p:tag name="KSO_WM_TEMPLATE_CATEGORY" val="custom"/>
  <p:tag name="KSO_WM_TEMPLATE_INDEX" val="20201650"/>
  <p:tag name="KSO_WM_UNIT_LAYERLEVEL" val="1"/>
  <p:tag name="KSO_WM_TAG_VERSION" val="1.0"/>
  <p:tag name="KSO_WM_BEAUTIFY_FLAG" val="#wm#"/>
  <p:tag name="KSO_WM_UNIT_ISCONTENTSTITLE" val="0"/>
  <p:tag name="KSO_WM_UNIT_PRESET_TEXT" val="点击此处添加标题"/>
  <p:tag name="KSO_WM_UNIT_NOCLEAR" val="0"/>
  <p:tag name="KSO_WM_UNIT_VALUE" val="12"/>
  <p:tag name="KSO_WM_UNIT_TYPE" val="b"/>
  <p:tag name="KSO_WM_UNIT_INDEX" val="2"/>
</p:tagLst>
</file>

<file path=ppt/tags/tag153.xml><?xml version="1.0" encoding="utf-8"?>
<p:tagLst xmlns:p="http://schemas.openxmlformats.org/presentationml/2006/main">
  <p:tag name="KSO_WM_SLIDE_ID" val="custom20201650_7"/>
  <p:tag name="KSO_WM_TEMPLATE_SUBCATEGORY" val="0"/>
  <p:tag name="KSO_WM_SLIDE_ITEM_CNT" val="0"/>
  <p:tag name="KSO_WM_SLIDE_INDEX" val="7"/>
  <p:tag name="KSO_WM_TAG_VERSION" val="1.0"/>
  <p:tag name="KSO_WM_BEAUTIFY_FLAG" val="#wm#"/>
  <p:tag name="KSO_WM_TEMPLATE_CATEGORY" val="custom"/>
  <p:tag name="KSO_WM_TEMPLATE_INDEX" val="20201650"/>
  <p:tag name="KSO_WM_SLIDE_TYPE" val="sectionTitle"/>
  <p:tag name="KSO_WM_SLIDE_SUBTYPE" val="picTxt"/>
  <p:tag name="KSO_WM_SLIDE_LAYOUT" val="a_b"/>
  <p:tag name="KSO_WM_SLIDE_LAYOUT_CNT" val="1_2"/>
  <p:tag name="KSO_WM_TEMPLATE_MASTER_TYPE" val="1"/>
  <p:tag name="KSO_WM_TEMPLATE_COLOR_TYPE" val="1"/>
</p:tagLst>
</file>

<file path=ppt/tags/tag154.xml><?xml version="1.0" encoding="utf-8"?>
<p:tagLst xmlns:p="http://schemas.openxmlformats.org/presentationml/2006/main">
  <p:tag name="KSO_WM_BEAUTIFY_FLAG" val="#wm#"/>
  <p:tag name="KSO_WM_TEMPLATE_CATEGORY" val="custom"/>
  <p:tag name="KSO_WM_TEMPLATE_INDEX" val="20201650"/>
</p:tagLst>
</file>

<file path=ppt/tags/tag155.xml><?xml version="1.0" encoding="utf-8"?>
<p:tagLst xmlns:p="http://schemas.openxmlformats.org/presentationml/2006/main">
  <p:tag name="KSO_WM_BEAUTIFY_FLAG" val="#wm#"/>
  <p:tag name="KSO_WM_TEMPLATE_CATEGORY" val="custom"/>
  <p:tag name="KSO_WM_TEMPLATE_INDEX" val="20201650"/>
</p:tagLst>
</file>

<file path=ppt/tags/tag156.xml><?xml version="1.0" encoding="utf-8"?>
<p:tagLst xmlns:p="http://schemas.openxmlformats.org/presentationml/2006/main">
  <p:tag name="KSO_WM_BEAUTIFY_FLAG" val="#wm#"/>
  <p:tag name="KSO_WM_TEMPLATE_CATEGORY" val="custom"/>
  <p:tag name="KSO_WM_TEMPLATE_INDEX" val="20201650"/>
</p:tagLst>
</file>

<file path=ppt/tags/tag157.xml><?xml version="1.0" encoding="utf-8"?>
<p:tagLst xmlns:p="http://schemas.openxmlformats.org/presentationml/2006/main">
  <p:tag name="KSO_WM_BEAUTIFY_FLAG" val="#wm#"/>
  <p:tag name="KSO_WM_TEMPLATE_CATEGORY" val="custom"/>
  <p:tag name="KSO_WM_TEMPLATE_INDEX" val="20201650"/>
</p:tagLst>
</file>

<file path=ppt/tags/tag158.xml><?xml version="1.0" encoding="utf-8"?>
<p:tagLst xmlns:p="http://schemas.openxmlformats.org/presentationml/2006/main">
  <p:tag name="KSO_WM_BEAUTIFY_FLAG" val="#wm#"/>
  <p:tag name="KSO_WM_TEMPLATE_CATEGORY" val="custom"/>
  <p:tag name="KSO_WM_TEMPLATE_INDEX" val="20201650"/>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1650_15*a*1"/>
  <p:tag name="KSO_WM_TEMPLATE_CATEGORY" val="custom"/>
  <p:tag name="KSO_WM_TEMPLATE_INDEX" val="20201650"/>
  <p:tag name="KSO_WM_UNIT_LAYERLEVEL" val="1"/>
  <p:tag name="KSO_WM_TAG_VERSION" val="1.0"/>
  <p:tag name="KSO_WM_BEAUTIFY_FLAG" val="#wm#"/>
  <p:tag name="KSO_WM_UNIT_ISCONTENTSTITLE" val="0"/>
  <p:tag name="KSO_WM_UNIT_PRESET_TEXT" val="THANKS!"/>
  <p:tag name="KSO_WM_UNIT_NOCLEAR" val="1"/>
  <p:tag name="KSO_WM_UNIT_VALUE" val="6"/>
  <p:tag name="KSO_WM_UNIT_TYPE" val="a"/>
  <p:tag name="KSO_WM_UNIT_INDEX"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SLIDE_ID" val="custom20201650_15"/>
  <p:tag name="KSO_WM_TEMPLATE_SUBCATEGORY" val="0"/>
  <p:tag name="KSO_WM_SLIDE_ITEM_CNT" val="0"/>
  <p:tag name="KSO_WM_SLIDE_INDEX" val="15"/>
  <p:tag name="KSO_WM_TAG_VERSION" val="1.0"/>
  <p:tag name="KSO_WM_BEAUTIFY_FLAG" val="#wm#"/>
  <p:tag name="KSO_WM_TEMPLATE_CATEGORY" val="custom"/>
  <p:tag name="KSO_WM_TEMPLATE_INDEX" val="20201650"/>
  <p:tag name="KSO_WM_SLIDE_TYPE" val="endPage"/>
  <p:tag name="KSO_WM_SLIDE_SUBTYPE" val="picTxt"/>
  <p:tag name="KSO_WM_SLIDE_LAYOUT" val="a"/>
  <p:tag name="KSO_WM_SLIDE_LAYOUT_CNT" val="1"/>
  <p:tag name="KSO_WM_TEMPLATE_MASTER_TYPE" val="1"/>
  <p:tag name="KSO_WM_TEMPLATE_COLOR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SLIDE_BACKGROUND_TYPE" val="leftRight"/>
  <p:tag name="KSO_WM_SLIDE_BK_DARK_LIGHT" val="2"/>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SUBTYPE" val="h"/>
  <p:tag name="KSO_WM_UNIT_TYPE" val="i"/>
  <p:tag name="KSO_WM_UNIT_INDEX" val="1"/>
  <p:tag name="KSO_WM_UNIT_BK_DARK_LIGHT" val="2"/>
  <p:tag name="KSO_WM_SLIDE_BACKGROUND_TYPE" val="frame"/>
  <p:tag name="KSO_WM_SLIDE_BK_DARK_LIGHT" val="2"/>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SLIDE_BACKGROUND_TYPE" val="frame"/>
  <p:tag name="KSO_WM_SLIDE_BK_DARK_LIGHT" val="2"/>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SLIDE_BACKGROUND_TYPE" val="leftRight"/>
  <p:tag name="KSO_WM_SLIDE_BK_DARK_LIGHT" val="2"/>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SUBTYPE" val="h"/>
  <p:tag name="KSO_WM_UNIT_TYPE" val="i"/>
  <p:tag name="KSO_WM_UNIT_INDEX" val="1"/>
  <p:tag name="KSO_WM_UNIT_BK_DARK_LIGHT" val="2"/>
  <p:tag name="KSO_WM_SLIDE_BACKGROUND_TYPE" val="frame"/>
  <p:tag name="KSO_WM_SLIDE_BK_DARK_LIGHT"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SLIDE_BACKGROUND_TYPE" val="frame"/>
  <p:tag name="KSO_WM_SLIDE_BK_DARK_LIGHT" val="2"/>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SUBTYPE" val="h"/>
  <p:tag name="KSO_WM_UNIT_TYPE" val="i"/>
  <p:tag name="KSO_WM_UNIT_INDEX" val="1"/>
  <p:tag name="KSO_WM_UNIT_BK_DARK_LIGHT" val="2"/>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自定义 103">
      <a:dk1>
        <a:srgbClr val="000000"/>
      </a:dk1>
      <a:lt1>
        <a:srgbClr val="FFFFFF"/>
      </a:lt1>
      <a:dk2>
        <a:srgbClr val="FFDC73"/>
      </a:dk2>
      <a:lt2>
        <a:srgbClr val="FFEAA2"/>
      </a:lt2>
      <a:accent1>
        <a:srgbClr val="CDA123"/>
      </a:accent1>
      <a:accent2>
        <a:srgbClr val="ACA744"/>
      </a:accent2>
      <a:accent3>
        <a:srgbClr val="89A767"/>
      </a:accent3>
      <a:accent4>
        <a:srgbClr val="68AC8A"/>
      </a:accent4>
      <a:accent5>
        <a:srgbClr val="45AEAB"/>
      </a:accent5>
      <a:accent6>
        <a:srgbClr val="23B6CD"/>
      </a:accent6>
      <a:hlink>
        <a:srgbClr val="0563C1"/>
      </a:hlink>
      <a:folHlink>
        <a:srgbClr val="954D72"/>
      </a:folHlink>
    </a:clrScheme>
    <a:fontScheme name="卡通风">
      <a:majorFont>
        <a:latin typeface="幼圆"/>
        <a:ea typeface="汉仪乐喵体W"/>
        <a:cs typeface=""/>
      </a:majorFont>
      <a:minorFont>
        <a:latin typeface="幼圆"/>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03">
    <a:dk1>
      <a:srgbClr val="000000"/>
    </a:dk1>
    <a:lt1>
      <a:srgbClr val="FFFFFF"/>
    </a:lt1>
    <a:dk2>
      <a:srgbClr val="FFDC73"/>
    </a:dk2>
    <a:lt2>
      <a:srgbClr val="FFEAA2"/>
    </a:lt2>
    <a:accent1>
      <a:srgbClr val="CDA123"/>
    </a:accent1>
    <a:accent2>
      <a:srgbClr val="ACA744"/>
    </a:accent2>
    <a:accent3>
      <a:srgbClr val="89A767"/>
    </a:accent3>
    <a:accent4>
      <a:srgbClr val="68AC8A"/>
    </a:accent4>
    <a:accent5>
      <a:srgbClr val="45AEAB"/>
    </a:accent5>
    <a:accent6>
      <a:srgbClr val="23B6CD"/>
    </a:accent6>
    <a:hlink>
      <a:srgbClr val="0563C1"/>
    </a:hlink>
    <a:folHlink>
      <a:srgbClr val="954D72"/>
    </a:folHlink>
  </a:clrScheme>
</a:themeOverride>
</file>

<file path=ppt/theme/themeOverride2.xml><?xml version="1.0" encoding="utf-8"?>
<a:themeOverride xmlns:a="http://schemas.openxmlformats.org/drawingml/2006/main">
  <a:clrScheme name="自定义 103">
    <a:dk1>
      <a:srgbClr val="000000"/>
    </a:dk1>
    <a:lt1>
      <a:srgbClr val="FFFFFF"/>
    </a:lt1>
    <a:dk2>
      <a:srgbClr val="FFDC73"/>
    </a:dk2>
    <a:lt2>
      <a:srgbClr val="FFEAA2"/>
    </a:lt2>
    <a:accent1>
      <a:srgbClr val="CDA123"/>
    </a:accent1>
    <a:accent2>
      <a:srgbClr val="ACA744"/>
    </a:accent2>
    <a:accent3>
      <a:srgbClr val="89A767"/>
    </a:accent3>
    <a:accent4>
      <a:srgbClr val="68AC8A"/>
    </a:accent4>
    <a:accent5>
      <a:srgbClr val="45AEAB"/>
    </a:accent5>
    <a:accent6>
      <a:srgbClr val="23B6CD"/>
    </a:accent6>
    <a:hlink>
      <a:srgbClr val="0563C1"/>
    </a:hlink>
    <a:folHlink>
      <a:srgbClr val="954D72"/>
    </a:folHlink>
  </a:clrScheme>
</a:themeOverride>
</file>

<file path=ppt/theme/themeOverride3.xml><?xml version="1.0" encoding="utf-8"?>
<a:themeOverride xmlns:a="http://schemas.openxmlformats.org/drawingml/2006/main">
  <a:clrScheme name="自定义 103">
    <a:dk1>
      <a:srgbClr val="000000"/>
    </a:dk1>
    <a:lt1>
      <a:srgbClr val="FFFFFF"/>
    </a:lt1>
    <a:dk2>
      <a:srgbClr val="FFDC73"/>
    </a:dk2>
    <a:lt2>
      <a:srgbClr val="FFEAA2"/>
    </a:lt2>
    <a:accent1>
      <a:srgbClr val="CDA123"/>
    </a:accent1>
    <a:accent2>
      <a:srgbClr val="ACA744"/>
    </a:accent2>
    <a:accent3>
      <a:srgbClr val="89A767"/>
    </a:accent3>
    <a:accent4>
      <a:srgbClr val="68AC8A"/>
    </a:accent4>
    <a:accent5>
      <a:srgbClr val="45AEAB"/>
    </a:accent5>
    <a:accent6>
      <a:srgbClr val="23B6CD"/>
    </a:accent6>
    <a:hlink>
      <a:srgbClr val="0563C1"/>
    </a:hlink>
    <a:folHlink>
      <a:srgbClr val="954D72"/>
    </a:folHlink>
  </a:clrScheme>
</a:themeOverride>
</file>

<file path=ppt/theme/themeOverride4.xml><?xml version="1.0" encoding="utf-8"?>
<a:themeOverride xmlns:a="http://schemas.openxmlformats.org/drawingml/2006/main">
  <a:clrScheme name="自定义 103">
    <a:dk1>
      <a:srgbClr val="000000"/>
    </a:dk1>
    <a:lt1>
      <a:srgbClr val="FFFFFF"/>
    </a:lt1>
    <a:dk2>
      <a:srgbClr val="FFDC73"/>
    </a:dk2>
    <a:lt2>
      <a:srgbClr val="FFEAA2"/>
    </a:lt2>
    <a:accent1>
      <a:srgbClr val="CDA123"/>
    </a:accent1>
    <a:accent2>
      <a:srgbClr val="ACA744"/>
    </a:accent2>
    <a:accent3>
      <a:srgbClr val="89A767"/>
    </a:accent3>
    <a:accent4>
      <a:srgbClr val="68AC8A"/>
    </a:accent4>
    <a:accent5>
      <a:srgbClr val="45AEAB"/>
    </a:accent5>
    <a:accent6>
      <a:srgbClr val="23B6CD"/>
    </a:accent6>
    <a:hlink>
      <a:srgbClr val="0563C1"/>
    </a:hlink>
    <a:folHlink>
      <a:srgbClr val="954D72"/>
    </a:folHlink>
  </a:clrScheme>
</a:themeOverride>
</file>

<file path=ppt/theme/themeOverride5.xml><?xml version="1.0" encoding="utf-8"?>
<a:themeOverride xmlns:a="http://schemas.openxmlformats.org/drawingml/2006/main">
  <a:clrScheme name="自定义 103">
    <a:dk1>
      <a:srgbClr val="000000"/>
    </a:dk1>
    <a:lt1>
      <a:srgbClr val="FFFFFF"/>
    </a:lt1>
    <a:dk2>
      <a:srgbClr val="FFDC73"/>
    </a:dk2>
    <a:lt2>
      <a:srgbClr val="FFEAA2"/>
    </a:lt2>
    <a:accent1>
      <a:srgbClr val="CDA123"/>
    </a:accent1>
    <a:accent2>
      <a:srgbClr val="ACA744"/>
    </a:accent2>
    <a:accent3>
      <a:srgbClr val="89A767"/>
    </a:accent3>
    <a:accent4>
      <a:srgbClr val="68AC8A"/>
    </a:accent4>
    <a:accent5>
      <a:srgbClr val="45AEAB"/>
    </a:accent5>
    <a:accent6>
      <a:srgbClr val="23B6CD"/>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otalTime>0</TotalTime>
  <Words>1606</Words>
  <Application>WPS 演示</Application>
  <PresentationFormat>宽屏</PresentationFormat>
  <Paragraphs>124</Paragraphs>
  <Slides>13</Slides>
  <Notes>0</Notes>
  <HiddenSlides>0</HiddenSlides>
  <MMClips>0</MMClips>
  <ScaleCrop>false</ScaleCrop>
  <HeadingPairs>
    <vt:vector size="6" baseType="variant">
      <vt:variant>
        <vt:lpstr>已用的字体</vt:lpstr>
      </vt:variant>
      <vt:variant>
        <vt:i4>32</vt:i4>
      </vt:variant>
      <vt:variant>
        <vt:lpstr>主题</vt:lpstr>
      </vt:variant>
      <vt:variant>
        <vt:i4>1</vt:i4>
      </vt:variant>
      <vt:variant>
        <vt:lpstr>幻灯片标题</vt:lpstr>
      </vt:variant>
      <vt:variant>
        <vt:i4>13</vt:i4>
      </vt:variant>
    </vt:vector>
  </HeadingPairs>
  <TitlesOfParts>
    <vt:vector size="46" baseType="lpstr">
      <vt:lpstr>Arial</vt:lpstr>
      <vt:lpstr>方正书宋_GBK</vt:lpstr>
      <vt:lpstr>Wingdings</vt:lpstr>
      <vt:lpstr>宋体</vt:lpstr>
      <vt:lpstr>Arial Unicode MS</vt:lpstr>
      <vt:lpstr>Calibri Light</vt:lpstr>
      <vt:lpstr>Helvetica Neue</vt:lpstr>
      <vt:lpstr>汉仪书宋二KW</vt:lpstr>
      <vt:lpstr>Calibri</vt:lpstr>
      <vt:lpstr>Arial Rounded MT Bold</vt:lpstr>
      <vt:lpstr>微软雅黑</vt:lpstr>
      <vt:lpstr>幼圆</vt:lpstr>
      <vt:lpstr>华文宋体</vt:lpstr>
      <vt:lpstr>汉仪乐喵体W</vt:lpstr>
      <vt:lpstr>苹方-简</vt:lpstr>
      <vt:lpstr>Viner Hand ITC</vt:lpstr>
      <vt:lpstr>隶书</vt:lpstr>
      <vt:lpstr>(使用中文字体)</vt:lpstr>
      <vt:lpstr>Thonburi</vt:lpstr>
      <vt:lpstr>汉仪尚巍手书W</vt:lpstr>
      <vt:lpstr>儷黑 Pro</vt:lpstr>
      <vt:lpstr>Apple SD Gothic Neo</vt:lpstr>
      <vt:lpstr>Apple Symbols</vt:lpstr>
      <vt:lpstr>Apple Chancery</vt:lpstr>
      <vt:lpstr>Diwan Thuluth</vt:lpstr>
      <vt:lpstr>Athelas</vt:lpstr>
      <vt:lpstr>Arial Black</vt:lpstr>
      <vt:lpstr>Apple Braille</vt:lpstr>
      <vt:lpstr>Andale Mono</vt:lpstr>
      <vt:lpstr>Apple Color Emoji</vt:lpstr>
      <vt:lpstr>Hiragino Sans CNS</vt:lpstr>
      <vt:lpstr>Times</vt:lpstr>
      <vt:lpstr>Office 主题​​</vt:lpstr>
      <vt:lpstr>PowerPoint 演示文稿</vt:lpstr>
      <vt:lpstr>PowerPoint 演示文稿</vt:lpstr>
      <vt:lpstr>第一章节</vt:lpstr>
      <vt:lpstr>PowerPoint 演示文稿</vt:lpstr>
      <vt:lpstr>观察者模式简介</vt:lpstr>
      <vt:lpstr>观察者模式简介</vt:lpstr>
      <vt:lpstr>第一章节</vt:lpstr>
      <vt:lpstr>PowerPoint 演示文稿</vt:lpstr>
      <vt:lpstr>基本设计思路</vt:lpstr>
      <vt:lpstr>简单实现</vt:lpstr>
      <vt:lpstr>添加依赖关联</vt:lpstr>
      <vt:lpstr>简单实现</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saitane</dc:creator>
  <cp:lastModifiedBy>saitane</cp:lastModifiedBy>
  <cp:revision>67</cp:revision>
  <dcterms:created xsi:type="dcterms:W3CDTF">2019-10-16T02:37:00Z</dcterms:created>
  <dcterms:modified xsi:type="dcterms:W3CDTF">2019-10-16T02:37:00Z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2052-1.6.1.2429</vt:lpwstr>
  </property>
</Properties>
</file>