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76" r:id="rId11"/>
    <p:sldId id="269" r:id="rId12"/>
    <p:sldId id="270" r:id="rId13"/>
    <p:sldId id="275" r:id="rId14"/>
    <p:sldId id="277" r:id="rId15"/>
    <p:sldId id="274" r:id="rId16"/>
    <p:sldId id="271" r:id="rId17"/>
    <p:sldId id="272" r:id="rId18"/>
    <p:sldId id="273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71"/>
  </p:normalViewPr>
  <p:slideViewPr>
    <p:cSldViewPr snapToGrid="0" snapToObjects="1">
      <p:cViewPr>
        <p:scale>
          <a:sx n="65" d="100"/>
          <a:sy n="65" d="100"/>
        </p:scale>
        <p:origin x="6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" d="25"/>
        <a:sy n="12" d="25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105871" y="5340626"/>
            <a:ext cx="149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15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Convergent sequences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9CADAF9F-4669-49EF-9C8E-A70DC99E4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Theorem 4.55: Every convergent sequence in a normed space is a Cauchy sequence</a:t>
                </a:r>
              </a:p>
              <a:p>
                <a:r>
                  <a:rPr lang="en-US" dirty="0"/>
                  <a:t>Proof: 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convergent sequence,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then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there is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 By the triangle inequality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Spaces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8061E6FA-2031-4904-864E-A260E35BF4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Definition 4.56: A normed space is called </a:t>
                </a:r>
                <a:r>
                  <a:rPr lang="en-US" b="1" dirty="0"/>
                  <a:t>complete</a:t>
                </a:r>
                <a:r>
                  <a:rPr lang="en-US" dirty="0"/>
                  <a:t> if every Cauchy sequence is convergent, and </a:t>
                </a:r>
                <a:r>
                  <a:rPr lang="en-US" b="1" dirty="0"/>
                  <a:t>incomplete</a:t>
                </a:r>
                <a:r>
                  <a:rPr lang="en-US" dirty="0"/>
                  <a:t> otherwise.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Theorem 4.59: For any normed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there is a complete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a dense subspace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called the completion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9D730D54-7301-40F1-9AA3-52EC8C2F2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84877" cy="4351338"/>
              </a:xfrm>
            </p:spPr>
            <p:txBody>
              <a:bodyPr/>
              <a:lstStyle/>
              <a:p>
                <a:r>
                  <a:rPr lang="en-US" dirty="0"/>
                  <a:t>Definition 4.15: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any set of vectors in a vector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The set of all linear combinations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b="1" dirty="0"/>
                  <a:t>subspace spanned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may be finite or infinite but linear combinations of only a finite number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allowed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84877" cy="4351338"/>
              </a:xfrm>
              <a:blipFill rotWithShape="1">
                <a:blip r:embed="rId1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Subsets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4BE5AE96-8D81-4A02-9844-DBE76E0D1F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Definition 4.48: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be subsets of a normed space,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dense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if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Proposition 4.49: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dense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if and only if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there is a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of elements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Subsets and Basis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73DD055D-28A0-4402-AAE9-A837E9E7F4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890738" cy="49561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Theorem 7.33: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dense subset of an inner product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then it is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Proof: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Begin with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‖&lt;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From triangle inequality (1+2),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From </a:t>
                </a:r>
                <a:r>
                  <a:rPr lang="en-US" dirty="0" err="1"/>
                  <a:t>Thm</a:t>
                </a:r>
                <a:r>
                  <a:rPr lang="en-US" dirty="0"/>
                  <a:t>. 7.32,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890738" cy="4956175"/>
              </a:xfrm>
              <a:blipFill rotWithShape="1">
                <a:blip r:embed="rId1"/>
                <a:stretch>
                  <a:fillRect l="-1176" t="-1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a Basis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B35CABF0-94A8-4C03-AB9E-B37569719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16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Proposition 7.35: An inner product space has a basis if and only if it has a countable dense set</a:t>
                </a:r>
              </a:p>
              <a:p>
                <a:r>
                  <a:rPr lang="en-US" dirty="0"/>
                  <a:t>Proof: (a) If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Let an inner product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contain a countable dense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the vector subspace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spanned by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(finite comb.)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dense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as it contains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Construct orthogonal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by Gram-Schmidt (</a:t>
                </a:r>
                <a:r>
                  <a:rPr lang="en-US" b="1" dirty="0">
                    <a:solidFill>
                      <a:srgbClr val="FF0000"/>
                    </a:solidFill>
                  </a:rPr>
                  <a:t>IOU</a:t>
                </a:r>
                <a:r>
                  <a:rPr lang="en-US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linear combination of finitely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’s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By Theorem 7.33, it is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1698"/>
              </a:xfrm>
              <a:blipFill rotWithShape="1">
                <a:blip r:embed="rId1"/>
                <a:stretch>
                  <a:fillRect l="-1217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a Basis 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F5E800A8-512D-49AC-9AAF-8C443FFB7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Proposition 7.35: An inner product space has a basis if and only if it has a countable dense set</a:t>
                </a:r>
              </a:p>
              <a:p>
                <a:r>
                  <a:rPr lang="en-US" dirty="0"/>
                  <a:t>Proof: (b) Only if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have a 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of all finite linear combinations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rational coefficients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fixed, all linear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with rational </a:t>
                </a:r>
                <a:r>
                  <a:rPr lang="en-US" dirty="0" err="1"/>
                  <a:t>coeff</a:t>
                </a:r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Linear combinations labeled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integers, one for each coefficient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Therefore set of all finite linear rational combinations is countable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217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a Basis 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D0E58CE8-EDFE-421D-82D0-B96C6618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9660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(b) Only if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is an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are the expansion coefficients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MOST IMPT. POINT: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there is a rational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as close as we want</a:t>
                </a:r>
              </a:p>
              <a:p>
                <a:pPr marL="0" indent="0">
                  <a:buNone/>
                </a:pPr>
                <a:r>
                  <a:rPr lang="en-US" dirty="0"/>
                  <a:t>3.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‖=‖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96600" cy="4667250"/>
              </a:xfrm>
              <a:blipFill rotWithShape="1">
                <a:blip r:embed="rId1"/>
                <a:stretch>
                  <a:fillRect l="-1175" t="-2872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 Space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97CD7E40-7A5D-49B0-A5FD-C378F02B1E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342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Definition 7.18: An orthogonal basis for an inner product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an orthogonal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such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there are scalars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Proposition 7.35: An inner product space has a basis if and only if it has a countable dense set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Theorem 4.59: For any normed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there is a complete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a dense subspace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called the completion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Definition 7.19: A </a:t>
                </a:r>
                <a:r>
                  <a:rPr lang="en-US" b="1" dirty="0"/>
                  <a:t>complete</a:t>
                </a:r>
                <a:r>
                  <a:rPr lang="en-US" dirty="0"/>
                  <a:t> inner product space with a </a:t>
                </a:r>
                <a:r>
                  <a:rPr lang="en-US" b="1" dirty="0"/>
                  <a:t>basis</a:t>
                </a:r>
                <a:r>
                  <a:rPr lang="en-US" dirty="0"/>
                  <a:t> is called a </a:t>
                </a:r>
                <a:r>
                  <a:rPr lang="en-US" b="1" dirty="0"/>
                  <a:t>Hilbert space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3421"/>
              </a:xfrm>
              <a:blipFill rotWithShape="1">
                <a:blip r:embed="rId1"/>
                <a:stretch>
                  <a:fillRect l="-928" t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Hilbert Spaces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DA2682F8-AD2C-49C8-9400-029349D34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90738" cy="4351338"/>
              </a:xfrm>
            </p:spPr>
            <p:txBody>
              <a:bodyPr/>
              <a:lstStyle/>
              <a:p>
                <a:r>
                  <a:rPr lang="en-US" dirty="0"/>
                  <a:t>Inner Product Spaces:</a:t>
                </a:r>
              </a:p>
              <a:p>
                <a:r>
                  <a:rPr lang="en-US" dirty="0"/>
                  <a:t>Definition: A (real or complex) inner product space is a (real or complex) vector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with an inner product specified.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 inner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satisfies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real and positive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for any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;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90738" cy="4351338"/>
              </a:xfrm>
              <a:blipFill rotWithShape="1">
                <a:blip r:embed="rId1"/>
                <a:stretch>
                  <a:fillRect l="-1008" t="-2241" r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A2B012C8-5C23-42DF-99B9-7F11AA4BEC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Definition 7.10: Two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an inner product space are said to be orthogonal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(usually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Definition 7.14: A set of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in an inner product space is called an orthogonal set if (</a:t>
                </a:r>
                <a:r>
                  <a:rPr lang="en-US" dirty="0" err="1"/>
                  <a:t>i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and (ii)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Remark 7.15: Imply a sequence, a countable set arranged in order</a:t>
                </a:r>
              </a:p>
              <a:p>
                <a:r>
                  <a:rPr lang="en-US" dirty="0"/>
                  <a:t>Proposition 7.16: A </a:t>
                </a:r>
                <a:r>
                  <a:rPr lang="en-US" b="1" dirty="0"/>
                  <a:t>finite</a:t>
                </a:r>
                <a:r>
                  <a:rPr lang="en-US" dirty="0"/>
                  <a:t> orthogonal set is linearly independent</a:t>
                </a:r>
              </a:p>
              <a:p>
                <a:r>
                  <a:rPr lang="en-US" dirty="0"/>
                  <a:t>Proof: Covered before in Lang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97CD7E40-7A5D-49B0-A5FD-C378F02B1E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Definition 7.18: An orthogonal basis for an inner product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an orthogonal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such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there are scalars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Definition 7.19: A </a:t>
                </a:r>
                <a:r>
                  <a:rPr lang="en-US" b="1" dirty="0"/>
                  <a:t>complete</a:t>
                </a:r>
                <a:r>
                  <a:rPr lang="en-US" dirty="0"/>
                  <a:t> (</a:t>
                </a:r>
                <a:r>
                  <a:rPr lang="en-US" b="1" dirty="0">
                    <a:solidFill>
                      <a:srgbClr val="FF0000"/>
                    </a:solidFill>
                  </a:rPr>
                  <a:t>IOU</a:t>
                </a:r>
                <a:r>
                  <a:rPr lang="en-US" dirty="0"/>
                  <a:t>) inner product space with a </a:t>
                </a:r>
                <a:r>
                  <a:rPr lang="en-US" b="1" dirty="0"/>
                  <a:t>basis</a:t>
                </a:r>
                <a:r>
                  <a:rPr lang="en-US" dirty="0"/>
                  <a:t> is called a </a:t>
                </a:r>
                <a:r>
                  <a:rPr lang="en-US" b="1" dirty="0"/>
                  <a:t>Hilbert space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coefficients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4F57FA86-D3FA-424C-9AFC-298B797668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09031" cy="4351338"/>
              </a:xfrm>
            </p:spPr>
            <p:txBody>
              <a:bodyPr/>
              <a:lstStyle/>
              <a:p>
                <a:r>
                  <a:rPr lang="en-US" dirty="0"/>
                  <a:t>Theorem 7.30: 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 an orthogonal basis for an inner product space.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the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are uniquely determined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Proof: There exist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 Assuming continuity of the inner product (</a:t>
                </a:r>
                <a:r>
                  <a:rPr lang="en-US" b="1" dirty="0">
                    <a:solidFill>
                      <a:srgbClr val="FF0000"/>
                    </a:solidFill>
                  </a:rPr>
                  <a:t>IOU</a:t>
                </a:r>
                <a:r>
                  <a:rPr lang="en-US" dirty="0"/>
                  <a:t>),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All terms vanish except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09031" cy="4351338"/>
              </a:xfrm>
              <a:blipFill rotWithShape="1">
                <a:blip r:embed="rId1"/>
                <a:stretch>
                  <a:fillRect l="-1138" t="-2241" r="-1594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30000" dirty="0"/>
              <a:t>*</a:t>
            </a:r>
            <a:r>
              <a:rPr lang="en-US" dirty="0"/>
              <a:t>Continuity of inner product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D1AE3391-D3AE-45F2-985E-F16E0723C5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79369" cy="4351338"/>
              </a:xfrm>
            </p:spPr>
            <p:txBody>
              <a:bodyPr/>
              <a:lstStyle/>
              <a:p>
                <a:r>
                  <a:rPr lang="en-US" dirty="0"/>
                  <a:t>Lemma 7.13: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Proof: 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Conclusion: Inner product is a continuous function of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79369" cy="4351338"/>
              </a:xfrm>
              <a:blipFill rotWithShape="1">
                <a:blip r:embed="rId1"/>
                <a:stretch>
                  <a:fillRect l="-1131" t="-2241" r="-1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Approximation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B753A876-972B-4830-BB1E-1A9BF3273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55569" cy="483308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Theorem 7.32: 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 an orthogonal set in an inner product space.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which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nary>
                  </m:oMath>
                </a14:m>
                <a:r>
                  <a:rPr lang="en-US" dirty="0"/>
                  <a:t> are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Proof: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Let’s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Takes </a:t>
                </a:r>
                <a:r>
                  <a:rPr lang="en-US" b="1" dirty="0"/>
                  <a:t>smallest</a:t>
                </a:r>
                <a:r>
                  <a:rPr lang="en-US" dirty="0"/>
                  <a:t> value when </a:t>
                </a:r>
                <a:r>
                  <a:rPr lang="en-US" b="1" dirty="0"/>
                  <a:t>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14829"/>
                <a:ext cx="10855569" cy="4833083"/>
              </a:xfrm>
              <a:blipFill rotWithShape="1">
                <a:blip r:embed="rId1"/>
                <a:stretch>
                  <a:fillRect l="-955" t="-2522" r="-1235" b="-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Cauchy sequence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FD5F6D98-DAE2-4FE9-BB03-CE5447380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Definition 4.53: A Cauchy sequence of elements in a normed space is a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such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is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Intuition: Sequence elements get closer to each other in a quantifiable manner once sequence index crosses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Question: Does it converge?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7BEC70C0-B2A5-480F-8E05-0CBF4FC1BA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Definition 4.32(a):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belong to a normed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if, given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is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 definition</a:t>
                </a:r>
              </a:p>
              <a:p>
                <a:r>
                  <a:rPr lang="en-US" dirty="0"/>
                  <a:t>Definition 4.32(b):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belong to a normed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Definition 4.34: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dirty="0"/>
                  <a:t> converges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converges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WPS Presentation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Monospace</vt:lpstr>
      <vt:lpstr>Arial Unicode MS</vt:lpstr>
      <vt:lpstr>Office Theme</vt:lpstr>
      <vt:lpstr>COT5615: Math for Intelligent Systems I</vt:lpstr>
      <vt:lpstr>Introduction to Hilbert Spaces</vt:lpstr>
      <vt:lpstr>Orthogonality</vt:lpstr>
      <vt:lpstr>Basis</vt:lpstr>
      <vt:lpstr>Basis coefficients</vt:lpstr>
      <vt:lpstr>*Continuity of inner product</vt:lpstr>
      <vt:lpstr>Best Approximation</vt:lpstr>
      <vt:lpstr>Cauchy sequence</vt:lpstr>
      <vt:lpstr>Convergence</vt:lpstr>
      <vt:lpstr>Convergent sequences</vt:lpstr>
      <vt:lpstr>Complete Spaces</vt:lpstr>
      <vt:lpstr>Span</vt:lpstr>
      <vt:lpstr>Dense Subsets</vt:lpstr>
      <vt:lpstr>Dense Subsets and Basis</vt:lpstr>
      <vt:lpstr>Existence of a Basis</vt:lpstr>
      <vt:lpstr>Existence of a Basis (contd.)</vt:lpstr>
      <vt:lpstr>Existence of a Basis (contd.)</vt:lpstr>
      <vt:lpstr>Hilbert Space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COT5615: Math for Intelligent Systems I</dc:title>
  <dc:creator>Anand Rangarajan</dc:creator>
  <cp:lastModifiedBy>sid</cp:lastModifiedBy>
  <cp:revision>456</cp:revision>
  <dcterms:created xsi:type="dcterms:W3CDTF">2018-10-05T21:44:39Z</dcterms:created>
  <dcterms:modified xsi:type="dcterms:W3CDTF">2018-10-05T21:44:39Z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