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3"/>
    <p:sldId id="279" r:id="rId4"/>
    <p:sldId id="280" r:id="rId5"/>
    <p:sldId id="274" r:id="rId6"/>
    <p:sldId id="271" r:id="rId7"/>
    <p:sldId id="281" r:id="rId9"/>
    <p:sldId id="272" r:id="rId10"/>
    <p:sldId id="273" r:id="rId11"/>
    <p:sldId id="278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1"/>
  </p:normalViewPr>
  <p:slideViewPr>
    <p:cSldViewPr snapToGrid="0" snapToObjects="1">
      <p:cViewPr varScale="1">
        <p:scale>
          <a:sx n="65" d="100"/>
          <a:sy n="65" d="100"/>
        </p:scale>
        <p:origin x="6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" d="25"/>
        <a:sy n="12" d="25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" altLang="en-US"/>
              <a:t>3rd point -&gt;  The reason this is true is that it consists of all the finite linear combination of f's, and so s will contain all the f's from f1 to f infinity. </a:t>
            </a:r>
            <a:endParaRPr lang="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COT5615: Math for Intelligent Systems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1042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Anand Rangarajan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105871" y="5340626"/>
            <a:ext cx="1499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Lecture 17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Cauchy sequences are convergent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6F9CBB1B-65E4-4D98-85AC-665B9C789E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993"/>
                <a:ext cx="11078308" cy="5085129"/>
              </a:xfrm>
            </p:spPr>
            <p:txBody>
              <a:bodyPr/>
              <a:lstStyle/>
              <a:p>
                <a:r>
                  <a:rPr lang="en-US" dirty="0"/>
                  <a:t>Example 4.54: The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is a Cauchy sequence under the square integrable norm </a:t>
                </a:r>
              </a:p>
              <a:p>
                <a:r>
                  <a:rPr lang="en-US" dirty="0"/>
                  <a:t>Proof: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;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fun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tanh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sech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𝑛𝑥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sech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𝑛𝑥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[−1,1]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 not all Cauchy sequences are convergent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993"/>
                <a:ext cx="11078308" cy="5085129"/>
              </a:xfrm>
              <a:blipFill rotWithShape="1">
                <a:blip r:embed="rId1"/>
                <a:stretch>
                  <a:fillRect l="-1156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Hilbert Spaces: The Story So Far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AB4FDD4D-7990-41D7-A0DC-EDC6651CDA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21448"/>
                <a:ext cx="10984523" cy="486239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Begin with an infinite dimensional vector space</a:t>
                </a:r>
              </a:p>
              <a:p>
                <a:r>
                  <a:rPr lang="en-US" dirty="0"/>
                  <a:t>Assume there exists an inner product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between any two vectors</a:t>
                </a:r>
              </a:p>
              <a:p>
                <a:r>
                  <a:rPr lang="en-US" dirty="0"/>
                  <a:t>Vector space with inner product 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Induce a norm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Schwarz inequality: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/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‖‖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Orthogonality: Two vectors are orthogonal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Orthogonal basis: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has expansion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Basis coefficients uniquely determined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Best approximation: Coefficients minimizing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</m:nary>
                  </m:oMath>
                </a14:m>
                <a:r>
                  <a:rPr lang="en-US" dirty="0"/>
                  <a:t> also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21448"/>
                <a:ext cx="10984523" cy="4862390"/>
              </a:xfrm>
              <a:blipFill rotWithShape="1">
                <a:blip r:embed="rId1"/>
                <a:stretch>
                  <a:fillRect l="-832" t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Hilbert Spaces: The Story So Far (contd.)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C5019207-113F-4F21-923C-A928F952E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44624"/>
                <a:ext cx="11248293" cy="53137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be subsets of a normed space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.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dense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if 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there is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basis for a dense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an inner product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then it is a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(Proved using triangle inequality.)</a:t>
                </a:r>
              </a:p>
              <a:p>
                <a:r>
                  <a:rPr lang="en-US" dirty="0"/>
                  <a:t>Will be proven today: An inner product space has a </a:t>
                </a:r>
                <a:r>
                  <a:rPr lang="en-US" b="1" dirty="0"/>
                  <a:t>basis</a:t>
                </a:r>
                <a:r>
                  <a:rPr lang="en-US" dirty="0"/>
                  <a:t> if and only if it contains a </a:t>
                </a:r>
                <a:r>
                  <a:rPr lang="en-US" b="1" dirty="0"/>
                  <a:t>countable dense set</a:t>
                </a:r>
              </a:p>
              <a:p>
                <a:r>
                  <a:rPr lang="en-US" dirty="0"/>
                  <a:t>A Cauchy sequence of elements in a normed space is a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satisfying the Cauchy criterion: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s.t.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normed space is called </a:t>
                </a:r>
                <a:r>
                  <a:rPr lang="en-US" b="1" dirty="0"/>
                  <a:t>complete</a:t>
                </a:r>
                <a:r>
                  <a:rPr lang="en-US" dirty="0"/>
                  <a:t> if every Cauchy sequence is convergent</a:t>
                </a:r>
              </a:p>
              <a:p>
                <a:r>
                  <a:rPr lang="en-US" dirty="0"/>
                  <a:t>For any normed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there is a complete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dense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b="1" dirty="0"/>
                  <a:t>complete</a:t>
                </a:r>
                <a:r>
                  <a:rPr lang="en-US" dirty="0"/>
                  <a:t> inner product space with a </a:t>
                </a:r>
                <a:r>
                  <a:rPr lang="en-US" b="1" dirty="0"/>
                  <a:t>basis</a:t>
                </a:r>
                <a:r>
                  <a:rPr lang="en-US" dirty="0"/>
                  <a:t> is called a Hilbert space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44624"/>
                <a:ext cx="11248293" cy="5313730"/>
              </a:xfrm>
              <a:blipFill rotWithShape="1">
                <a:blip r:embed="rId1"/>
                <a:stretch>
                  <a:fillRect l="-921" t="-1950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Subsets and Basis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73DD055D-28A0-4402-AAE9-A837E9E7F4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890738" cy="49561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Theorem 7.33: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dense subset of an inner product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then it is a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Proof: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Begin with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‖&lt;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From triangle inequality (1+2),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From </a:t>
                </a:r>
                <a:r>
                  <a:rPr lang="en-US" dirty="0" err="1"/>
                  <a:t>Thm</a:t>
                </a:r>
                <a:r>
                  <a:rPr lang="en-US" dirty="0"/>
                  <a:t>. 7.32,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890738" cy="4956175"/>
              </a:xfrm>
              <a:blipFill rotWithShape="1">
                <a:blip r:embed="rId1"/>
                <a:stretch>
                  <a:fillRect l="-1176" t="-1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96805" cy="1176655"/>
          </a:xfrm>
        </p:spPr>
        <p:txBody>
          <a:bodyPr/>
          <a:lstStyle/>
          <a:p>
            <a:r>
              <a:rPr lang="en-US" dirty="0"/>
              <a:t>Existence of a Basis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B35CABF0-94A8-4C03-AB9E-B37569719C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16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Proposition 7.35: An inner product space has a basis if and only if it has a countable dense set</a:t>
                </a:r>
              </a:p>
              <a:p>
                <a:r>
                  <a:rPr lang="en-US" dirty="0"/>
                  <a:t>Proof: (a) If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Let an inner product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contain a countable dense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the vector subspace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spanned by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(finite comb.)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dense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as it contains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Construct orthogonal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by Gram-Schmidt (</a:t>
                </a:r>
                <a:r>
                  <a:rPr lang="en-US" b="1" dirty="0">
                    <a:solidFill>
                      <a:srgbClr val="FF0000"/>
                    </a:solidFill>
                  </a:rPr>
                  <a:t>IOU</a:t>
                </a:r>
                <a:r>
                  <a:rPr lang="en-US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linear combination of finitely many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’s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By Theorem 7.33, it is a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996805" cy="4650105"/>
              </a:xfrm>
              <a:blipFill rotWithShape="1">
                <a:blip r:embed="rId1"/>
                <a:stretch>
                  <a:fillRect l="-1217"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Gram-Schmidt Orthogonalization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A716B73A-7EFF-4B7D-BAC4-2EEB34BB3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73508" cy="4351338"/>
              </a:xfrm>
            </p:spPr>
            <p:txBody>
              <a:bodyPr/>
              <a:lstStyle/>
              <a:p>
                <a:r>
                  <a:rPr lang="en-US" dirty="0"/>
                  <a:t>Theorem 7.29: Given any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of elements of an inner product space, there is an orthogonal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every finite linear combination of the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finite linear combination of the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Construct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remove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and any dep. elements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to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We require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4. Continue the process to obtain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73508" cy="4351338"/>
              </a:xfrm>
              <a:blipFill rotWithShape="1">
                <a:blip r:embed="rId1"/>
                <a:stretch>
                  <a:fillRect l="-1188" t="-224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of a Basis (contd.)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F5E800A8-512D-49AC-9AAF-8C443FFB72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Proposition 7.35: An inner product space has a basis if and only if it has a countable dense set</a:t>
                </a:r>
              </a:p>
              <a:p>
                <a:r>
                  <a:rPr lang="en-US" dirty="0"/>
                  <a:t>Proof: (b) Only if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have a 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of all finite linear combinations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rational coefficients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fixed, all linear combinations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with rational </a:t>
                </a:r>
                <a:r>
                  <a:rPr lang="en-US" dirty="0" err="1"/>
                  <a:t>coeff</a:t>
                </a:r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Linear combinations labeled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integers, one for each coefficient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Therefore set of all finite linear rational combinations is countable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217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of a Basis (contd.)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D0E58CE8-EDFE-421D-82D0-B96C66181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96600" cy="46672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(b) Only if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is an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are the expansion coefficients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MOST IMPT. POINT: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there is a rational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as close as we want</a:t>
                </a:r>
              </a:p>
              <a:p>
                <a:pPr marL="0" indent="0">
                  <a:buNone/>
                </a:pPr>
                <a:r>
                  <a:rPr lang="en-US" dirty="0"/>
                  <a:t>3. 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‖=‖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96600" cy="4667250"/>
              </a:xfrm>
              <a:blipFill rotWithShape="1">
                <a:blip r:embed="rId1"/>
                <a:stretch>
                  <a:fillRect l="-1175" t="-2872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Hilbert Space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97CD7E40-7A5D-49B0-A5FD-C378F02B1E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342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Definition 7.18: An orthogonal basis for an inner product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an orthogonal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such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there are scalars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Proposition 7.35: An inner product space has a basis if and only if it has a countable dense set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Theorem 4.59: For any normed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there is a complete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a dense subspace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 called the completion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Definition 7.19: A </a:t>
                </a:r>
                <a:r>
                  <a:rPr lang="en-US" b="1" dirty="0"/>
                  <a:t>complete</a:t>
                </a:r>
                <a:r>
                  <a:rPr lang="en-US" dirty="0"/>
                  <a:t> inner product space with a </a:t>
                </a:r>
                <a:r>
                  <a:rPr lang="en-US" b="1" dirty="0"/>
                  <a:t>basis</a:t>
                </a:r>
                <a:r>
                  <a:rPr lang="en-US" dirty="0"/>
                  <a:t> is called a </a:t>
                </a:r>
                <a:r>
                  <a:rPr lang="en-US" b="1" dirty="0"/>
                  <a:t>Hilbert space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3421"/>
              </a:xfrm>
              <a:blipFill rotWithShape="1">
                <a:blip r:embed="rId1"/>
                <a:stretch>
                  <a:fillRect l="-928" t="-2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WPS Presentation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Monospace</vt:lpstr>
      <vt:lpstr>Arial Unicode MS</vt:lpstr>
      <vt:lpstr>OpenSymbol</vt:lpstr>
      <vt:lpstr>Office Theme</vt:lpstr>
      <vt:lpstr>COT5615: Math for Intelligent Systems I</vt:lpstr>
      <vt:lpstr>Hilbert Spaces: The Story So Far</vt:lpstr>
      <vt:lpstr>Hilbert Spaces: The Story So Far (contd.)</vt:lpstr>
      <vt:lpstr>Dense Subsets and Basis</vt:lpstr>
      <vt:lpstr>Existence of a Basis</vt:lpstr>
      <vt:lpstr>Gram-Schmidt Orthogonalization</vt:lpstr>
      <vt:lpstr>Existence of a Basis (contd.)</vt:lpstr>
      <vt:lpstr>Existence of a Basis (contd.)</vt:lpstr>
      <vt:lpstr>Hilbert Space</vt:lpstr>
      <vt:lpstr>Not all Cauchy sequences are convergent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COT5615: Math for Intelligent Systems I</dc:title>
  <dc:creator>Anand Rangarajan</dc:creator>
  <cp:lastModifiedBy>sid</cp:lastModifiedBy>
  <cp:revision>505</cp:revision>
  <dcterms:created xsi:type="dcterms:W3CDTF">2018-10-05T17:02:55Z</dcterms:created>
  <dcterms:modified xsi:type="dcterms:W3CDTF">2018-10-05T17:02:55Z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