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74" r:id="rId4"/>
    <p:sldId id="271" r:id="rId5"/>
    <p:sldId id="281" r:id="rId6"/>
    <p:sldId id="272" r:id="rId7"/>
    <p:sldId id="273" r:id="rId8"/>
    <p:sldId id="278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65" d="100"/>
          <a:sy n="6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" d="25"/>
        <a:sy n="12" d="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E136-4263-4C16-A66B-B44918BF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Spaces: The Story So Far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FDD4D-7990-41D7-A0DC-EDC6651C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21448"/>
                <a:ext cx="10984523" cy="486239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Begin with an infinite dimensional vector space</a:t>
                </a:r>
              </a:p>
              <a:p>
                <a:r>
                  <a:rPr lang="en-US" dirty="0"/>
                  <a:t>Assume there exists an inner product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between any two vectors</a:t>
                </a:r>
              </a:p>
              <a:p>
                <a:r>
                  <a:rPr lang="en-US" dirty="0"/>
                  <a:t>Vector space with inner product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Induce a norm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Schwarz inequality: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Orthogonality: Two vectors are orthogonal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Orthogonal basis: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expansion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Basis coefficients uniquely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Best approximation: Coefficients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r>
                  <a:rPr lang="en-US" dirty="0"/>
                  <a:t>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FDD4D-7990-41D7-A0DC-EDC6651C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21448"/>
                <a:ext cx="10984523" cy="4862390"/>
              </a:xfrm>
              <a:blipFill>
                <a:blip r:embed="rId2"/>
                <a:stretch>
                  <a:fillRect l="-832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6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46F3-9942-4C12-8383-485EEA45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Spaces: The Story So Far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19207-113F-4F21-923C-A928F952E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4624"/>
                <a:ext cx="11248293" cy="53137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 subsets of a normed space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dense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a dense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(Proved using triangle inequality.)</a:t>
                </a:r>
              </a:p>
              <a:p>
                <a:r>
                  <a:rPr lang="en-US" dirty="0"/>
                  <a:t>Will be proven today: An inner product space has a </a:t>
                </a:r>
                <a:r>
                  <a:rPr lang="en-US" b="1" dirty="0"/>
                  <a:t>basis</a:t>
                </a:r>
                <a:r>
                  <a:rPr lang="en-US" dirty="0"/>
                  <a:t> if and only if it contains a </a:t>
                </a:r>
                <a:r>
                  <a:rPr lang="en-US" b="1" dirty="0"/>
                  <a:t>countable dense set</a:t>
                </a:r>
              </a:p>
              <a:p>
                <a:r>
                  <a:rPr lang="en-US" dirty="0"/>
                  <a:t>A Cauchy sequence of elements in a normed space is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satisfying the Cauchy criterion: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normed space is called </a:t>
                </a:r>
                <a:r>
                  <a:rPr lang="en-US" b="1" dirty="0"/>
                  <a:t>complete</a:t>
                </a:r>
                <a:r>
                  <a:rPr lang="en-US" dirty="0"/>
                  <a:t> if every Cauchy sequence is convergent</a:t>
                </a:r>
              </a:p>
              <a:p>
                <a:r>
                  <a:rPr lang="en-US" dirty="0"/>
                  <a:t>For any normed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there is a complete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complete</a:t>
                </a:r>
                <a:r>
                  <a:rPr lang="en-US" dirty="0"/>
                  <a:t> inner product space with a </a:t>
                </a:r>
                <a:r>
                  <a:rPr lang="en-US" b="1" dirty="0"/>
                  <a:t>basis</a:t>
                </a:r>
                <a:r>
                  <a:rPr lang="en-US" dirty="0"/>
                  <a:t> is called a Hilbert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19207-113F-4F21-923C-A928F952E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4624"/>
                <a:ext cx="11248293" cy="5313730"/>
              </a:xfrm>
              <a:blipFill>
                <a:blip r:embed="rId2"/>
                <a:stretch>
                  <a:fillRect l="-921" t="-1950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2B2D-E92A-4EA8-9228-D6378D64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Subsets and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D055D-28A0-4402-AAE9-A837E9E7F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 7.33: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dense subset of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then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Begin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‖&lt;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triangle inequality (1+2),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</a:t>
                </a:r>
                <a:r>
                  <a:rPr lang="en-US" dirty="0" err="1"/>
                  <a:t>Thm</a:t>
                </a:r>
                <a:r>
                  <a:rPr lang="en-US" dirty="0"/>
                  <a:t>. 7.32,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D055D-28A0-4402-AAE9-A837E9E7F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  <a:blipFill>
                <a:blip r:embed="rId2"/>
                <a:stretch>
                  <a:fillRect l="-1176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D025-58C1-4971-8E86-6738A23C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ABF0-94A8-4C03-AB9E-B37569719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r>
                  <a:rPr lang="en-US" dirty="0"/>
                  <a:t>Proof: (a)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contain a countable dense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vector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spanned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(finite comb.)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as it contains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orthogonal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by Gram-Schmidt (</a:t>
                </a:r>
                <a:r>
                  <a:rPr lang="en-US" b="1" dirty="0">
                    <a:solidFill>
                      <a:srgbClr val="FF0000"/>
                    </a:solidFill>
                  </a:rPr>
                  <a:t>IOU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linear combination of 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By Theorem 7.33,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ABF0-94A8-4C03-AB9E-B37569719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  <a:blipFill>
                <a:blip r:embed="rId2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9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B4D1-C449-40B5-AD4C-7C624CE4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Gram-Schmidt Orthogonalization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6B73A-7EFF-4B7D-BAC4-2EEB34BB3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73508" cy="4351338"/>
              </a:xfrm>
            </p:spPr>
            <p:txBody>
              <a:bodyPr/>
              <a:lstStyle/>
              <a:p>
                <a:r>
                  <a:rPr lang="en-US" dirty="0"/>
                  <a:t>Theorem 7.29: Given any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elements of an inner product space, there is an orthogonal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every finite linear combination of the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finite linear combination of the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any dep. elements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We require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Continue the process to obtain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6B73A-7EFF-4B7D-BAC4-2EEB34BB3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73508" cy="4351338"/>
              </a:xfrm>
              <a:blipFill>
                <a:blip r:embed="rId2"/>
                <a:stretch>
                  <a:fillRect l="-1188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039F-F210-4C9B-A779-BFD5FF0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800A8-512D-49AC-9AAF-8C443FFB7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r>
                  <a:rPr lang="en-US" dirty="0"/>
                  <a:t>Proof: (b) Only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have a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of all finite linear combinations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rational coefficients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fixed, 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rational </a:t>
                </a:r>
                <a:r>
                  <a:rPr lang="en-US" dirty="0" err="1"/>
                  <a:t>coeff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Linear combinations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integers, one for each coefficient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Therefore set of all finite linear rational combinations is countable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800A8-512D-49AC-9AAF-8C443FFB7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594C-F371-4A48-BDDF-4F938BCB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a Basis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58CE8-EDFE-421D-82D0-B96C6618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(b) Only if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is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the expansion coefficients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MOST IMPT. POINT: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there is a rational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as close as we want</a:t>
                </a:r>
              </a:p>
              <a:p>
                <a:pPr marL="0" indent="0">
                  <a:buNone/>
                </a:pPr>
                <a:r>
                  <a:rPr lang="en-US" dirty="0"/>
                  <a:t>3.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‖=‖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58CE8-EDFE-421D-82D0-B96C6618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667250"/>
              </a:xfrm>
              <a:blipFill>
                <a:blip r:embed="rId2"/>
                <a:stretch>
                  <a:fillRect l="-1175" t="-2872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3603-ADF8-476B-9DB2-52CD06C2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D7E40-7A5D-49B0-A5FD-C378F02B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 7.18: An orthogonal basis for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an orthogonal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there are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Proposition 7.35: An inner product space has a basis if and only if it has a countable dense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Theorem 4.59: For any normed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there is a complete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dense subspace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called the completion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Definition 7.19: A </a:t>
                </a:r>
                <a:r>
                  <a:rPr lang="en-US" b="1" dirty="0"/>
                  <a:t>complete</a:t>
                </a:r>
                <a:r>
                  <a:rPr lang="en-US" dirty="0"/>
                  <a:t> inner product space with a </a:t>
                </a:r>
                <a:r>
                  <a:rPr lang="en-US" b="1" dirty="0"/>
                  <a:t>basis</a:t>
                </a:r>
                <a:r>
                  <a:rPr lang="en-US" dirty="0"/>
                  <a:t> is called a </a:t>
                </a:r>
                <a:r>
                  <a:rPr lang="en-US" b="1" dirty="0"/>
                  <a:t>Hilbert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D7E40-7A5D-49B0-A5FD-C378F02B1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  <a:blipFill>
                <a:blip r:embed="rId2"/>
                <a:stretch>
                  <a:fillRect l="-928" t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B77-9A1F-49CC-882A-78C2EB11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Cauchy sequences are convergent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CBB1B-65E4-4D98-85AC-665B9C789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993"/>
                <a:ext cx="11078308" cy="5085129"/>
              </a:xfrm>
            </p:spPr>
            <p:txBody>
              <a:bodyPr/>
              <a:lstStyle/>
              <a:p>
                <a:r>
                  <a:rPr lang="en-US" dirty="0"/>
                  <a:t>Example 4.54: The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a Cauchy sequence under the square integrable norm </a:t>
                </a:r>
              </a:p>
              <a:p>
                <a:r>
                  <a:rPr lang="en-US" dirty="0"/>
                  <a:t>Proof: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sech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sech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not all Cauchy sequences are convergent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CBB1B-65E4-4D98-85AC-665B9C789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993"/>
                <a:ext cx="11078308" cy="5085129"/>
              </a:xfrm>
              <a:blipFill>
                <a:blip r:embed="rId2"/>
                <a:stretch>
                  <a:fillRect l="-115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2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9007</TotalTime>
  <Words>967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Hilbert Spaces: The Story So Far</vt:lpstr>
      <vt:lpstr>Hilbert Spaces: The Story So Far (contd.)</vt:lpstr>
      <vt:lpstr>Dense Subsets and Basis</vt:lpstr>
      <vt:lpstr>Existence of a Basis</vt:lpstr>
      <vt:lpstr>Gram-Schmidt Orthogonalization</vt:lpstr>
      <vt:lpstr>Existence of a Basis (contd.)</vt:lpstr>
      <vt:lpstr>Existence of a Basis (contd.)</vt:lpstr>
      <vt:lpstr>Hilbert Space</vt:lpstr>
      <vt:lpstr>Not all Cauchy sequences are convergent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501</cp:revision>
  <dcterms:created xsi:type="dcterms:W3CDTF">2018-08-21T17:14:08Z</dcterms:created>
  <dcterms:modified xsi:type="dcterms:W3CDTF">2018-10-01T17:29:50Z</dcterms:modified>
</cp:coreProperties>
</file>