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80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 varScale="1">
        <p:scale>
          <a:sx n="65" d="100"/>
          <a:sy n="65" d="100"/>
        </p:scale>
        <p:origin x="6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" d="25"/>
        <a:sy n="12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94B8-964B-5545-A887-1508C32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0F1B-2ABB-7B48-ABB1-6D850695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5F11B-9516-A94F-BC59-DFF64A7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6A55-10D3-404A-9F58-EAA10608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EA9D-A7E7-A34D-AABF-6651C815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6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79A5-4A89-A049-AEA7-EBF00550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A6D2-54A7-B741-838E-6F2F2E082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3867-7CF0-FF49-8728-F04069F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F1F0-B8B0-A947-9C62-0532210B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334F-99D3-D844-9CFE-C3354063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FD3FC-6C78-8F46-BF6F-0100C3190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8CD0E-687E-B446-A40B-4BF01532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7B11-1C62-F147-B104-83897CD8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E682-CB69-B146-9D8D-F7158F7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A07E2-2561-E548-BED6-A0183A3D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B702-C060-F14C-B27D-1846FDBA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CA57-9493-EA46-A80E-192F29F4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066E-DDF8-5C47-B3C0-5B8AE3F3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A637-F9FB-A54F-B18B-F2F52705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C22-4C2C-364F-8CF4-DC0401D1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922-8B3E-1B4B-B102-B88C75E6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C60-B33A-DB42-AC9D-D8FCFF9F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41A1-26BE-8349-A9D4-037E3F47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61AF1-D6AB-8544-A033-3E4BABB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C603-E72E-E242-AD0A-218F79A4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C6B6-8910-A943-A4BB-BC3165C2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9E30-0AA4-424A-A5FF-C7AED8C73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FFB75-D930-F943-BEF9-95EB725A3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CD3-5FFC-9247-AC73-A96FB23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2B6C-034A-CF48-9951-C931F744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2EB7B-4755-0146-BC2B-EE943D16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3C01-824F-EC47-9CBE-2059E667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D54FC-2E16-9D45-ABBA-948DC578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9EA01-6599-584D-8F3A-CFB9CAB0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E620-1EB5-F149-92B7-71786E7E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FBEFC-76B1-E043-BDE2-27C81CB23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43CBE-0785-884C-AEB1-F74FF27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D6FFD-95F4-7042-BDA1-92B28185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0B97A-91E7-F14C-BD97-EC3E4C2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482-0E00-5A4A-AD6D-18D7B824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DE7C-A60D-9949-8294-8A891CBA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30079-3C98-BD49-A149-47EBF205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AF6AB-5C3C-6145-A0C0-458E83F1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4DC67-A4AB-4D40-9A23-A6528262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BABB4-7E7E-1C4A-A171-7A861684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32CBE-0E44-5543-91C7-72773302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99F7-8D5A-4D45-AD57-794ACB49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5A3A-8D89-064F-A6D0-85ECD17B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7FC1-84D9-7849-AD7A-35F5B71E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D77D-DA93-EE4C-A394-2B55BC24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B5F34-5DE4-9D4D-8103-C4F240C1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0CE8A-5653-D542-82E6-B4E362CA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F9CC-F02B-0146-87D8-579338BE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8F83C-8B5A-224A-9355-A45AE795A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8788-5A93-BB42-9041-D464C086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D6B7-D71F-D641-B43D-240F29D9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351AC-BE75-4741-BDD6-F6460A5D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A7FF-B723-A24D-BDF4-3BA78F84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ADA1-7BDD-E148-80A6-097A7E8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C2D31-71F9-8B4B-AD7F-4A9D8971B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A2DA8-158D-324D-AF07-A8768BF0A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0B8C-94FB-744B-AD50-C7C7B1A40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6EFC5-47D4-2C4C-BD07-FF9E3C5AF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E136-4263-4C16-A66B-B44918BF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The Story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FDD4D-7990-41D7-A0DC-EDC6651C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Begin with an infinite dimensional vector space</a:t>
                </a:r>
              </a:p>
              <a:p>
                <a:r>
                  <a:rPr lang="en-US" dirty="0"/>
                  <a:t>Assume there exists an inner product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between any two vectors</a:t>
                </a:r>
              </a:p>
              <a:p>
                <a:r>
                  <a:rPr lang="en-US" dirty="0"/>
                  <a:t>Vector space with inner product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Induce a norm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Schwarz inequality: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Orthogonality: Two vectors are orthogonal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 basis: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expansion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Basis coefficients uniquely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Best approximation: Coefficients minimizing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nary>
                  </m:oMath>
                </a14:m>
                <a:r>
                  <a:rPr lang="en-US" dirty="0"/>
                  <a:t> 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FDD4D-7990-41D7-A0DC-EDC6651C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1448"/>
                <a:ext cx="10984523" cy="4862390"/>
              </a:xfrm>
              <a:blipFill>
                <a:blip r:embed="rId2"/>
                <a:stretch>
                  <a:fillRect l="-832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6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46F3-9942-4C12-8383-485EEA45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 Spaces: The Story So Far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9207-113F-4F21-923C-A928F952E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4624"/>
                <a:ext cx="11248293" cy="53137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 subsets of a normed space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dense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there 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 for a dense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an inner product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it is a basis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(Proved using triangle inequality.)</a:t>
                </a:r>
              </a:p>
              <a:p>
                <a:r>
                  <a:rPr lang="en-US" dirty="0"/>
                  <a:t>An inner product space has a </a:t>
                </a:r>
                <a:r>
                  <a:rPr lang="en-US" b="1" dirty="0"/>
                  <a:t>basis</a:t>
                </a:r>
                <a:r>
                  <a:rPr lang="en-US" dirty="0"/>
                  <a:t> if and only if it contains a </a:t>
                </a:r>
                <a:r>
                  <a:rPr lang="en-US" b="1" dirty="0"/>
                  <a:t>countable dense set</a:t>
                </a:r>
              </a:p>
              <a:p>
                <a:r>
                  <a:rPr lang="en-US" dirty="0"/>
                  <a:t>A Cauchy sequence of elements in a normed space is a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satisfying the Cauchy criterion: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s.t.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normed space is called </a:t>
                </a:r>
                <a:r>
                  <a:rPr lang="en-US" b="1" dirty="0"/>
                  <a:t>complete</a:t>
                </a:r>
                <a:r>
                  <a:rPr lang="en-US" dirty="0"/>
                  <a:t> if every Cauchy sequence is convergent</a:t>
                </a:r>
              </a:p>
              <a:p>
                <a:r>
                  <a:rPr lang="en-US" dirty="0"/>
                  <a:t>For any normed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there is a complete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dense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complete</a:t>
                </a:r>
                <a:r>
                  <a:rPr lang="en-US" dirty="0"/>
                  <a:t> inner product space with a </a:t>
                </a:r>
                <a:r>
                  <a:rPr lang="en-US" b="1" dirty="0"/>
                  <a:t>basis</a:t>
                </a:r>
                <a:r>
                  <a:rPr lang="en-US" dirty="0"/>
                  <a:t> is called a Hilbert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19207-113F-4F21-923C-A928F952E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4624"/>
                <a:ext cx="11248293" cy="5313730"/>
              </a:xfrm>
              <a:blipFill>
                <a:blip r:embed="rId2"/>
                <a:stretch>
                  <a:fillRect l="-921" t="-1950" r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7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CB77-9A1F-49CC-882A-78C2EB11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Cauchy sequences are convergent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CBB1B-65E4-4D98-85AC-665B9C78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993"/>
                <a:ext cx="11078308" cy="5085129"/>
              </a:xfrm>
            </p:spPr>
            <p:txBody>
              <a:bodyPr/>
              <a:lstStyle/>
              <a:p>
                <a:r>
                  <a:rPr lang="en-US" dirty="0"/>
                  <a:t>Example 4.54: The sequence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is a Cauchy sequence under the square integrable norm </a:t>
                </a:r>
              </a:p>
              <a:p>
                <a:r>
                  <a:rPr lang="en-US" dirty="0"/>
                  <a:t>Proof: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tanh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cosh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sech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sech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 not all Cauchy sequences are convergent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9CBB1B-65E4-4D98-85AC-665B9C78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993"/>
                <a:ext cx="11078308" cy="5085129"/>
              </a:xfrm>
              <a:blipFill>
                <a:blip r:embed="rId2"/>
                <a:stretch>
                  <a:fillRect l="-1156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2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C451-02A0-4293-BB28-72BA67E5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39384-D32F-434A-B4FF-A2E81D903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3492" cy="48623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4.28: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continuous functions 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can be turned into a normed space using a square integral norm</a:t>
                </a:r>
              </a:p>
              <a:p>
                <a:r>
                  <a:rPr lang="en-US" dirty="0"/>
                  <a:t>Example 4.60: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denotes </a:t>
                </a:r>
                <a:r>
                  <a:rPr lang="en-US" b="1" dirty="0"/>
                  <a:t>completion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square integral norm. Contains all functions which are limits.</a:t>
                </a:r>
              </a:p>
              <a:p>
                <a:r>
                  <a:rPr lang="en-US" dirty="0"/>
                  <a:t>Lemma 4.27: Cauchy-Schwarz inequality for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 7.5: Define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 inner product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39384-D32F-434A-B4FF-A2E81D903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3492" cy="4862390"/>
              </a:xfrm>
              <a:blipFill>
                <a:blip r:embed="rId2"/>
                <a:stretch>
                  <a:fillRect l="-1003" t="-2005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8ECB-C1C9-475E-A5DF-8A179B9F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B21F3-8CB4-4038-A113-9B7F6A92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61431" cy="4844806"/>
              </a:xfrm>
            </p:spPr>
            <p:txBody>
              <a:bodyPr/>
              <a:lstStyle/>
              <a:p>
                <a:r>
                  <a:rPr lang="en-US" dirty="0"/>
                  <a:t>Extend inner product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. Is this valid?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7.17: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with above inner product.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/>
                  <a:t> is orthogonal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 7.23: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complete in the norm generated by above inner product.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r>
                  <a:rPr lang="en-US" dirty="0"/>
                  <a:t> form a basis. It is a Hilbert space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B21F3-8CB4-4038-A113-9B7F6A92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61431" cy="4844806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8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E2BA-692D-48E9-9188-050438A4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Parseval’s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DDE18-B425-4D64-B1DA-6DE6C22DF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72800" cy="48330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Theorem 7.41: 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an orthonormal set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sup/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inner product space. It is a basis if and only if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expansion coefficients: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basis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DDE18-B425-4D64-B1DA-6DE6C22DF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72800" cy="4833083"/>
              </a:xfrm>
              <a:blipFill>
                <a:blip r:embed="rId2"/>
                <a:stretch>
                  <a:fillRect l="-1167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41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9724</TotalTime>
  <Words>610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Hilbert Spaces: The Story So Far</vt:lpstr>
      <vt:lpstr>Hilbert Spaces: The Story So Far (contd.)</vt:lpstr>
      <vt:lpstr>Not all Cauchy sequences are convergent</vt:lpstr>
      <vt:lpstr>Examples</vt:lpstr>
      <vt:lpstr>Examples (contd.)</vt:lpstr>
      <vt:lpstr>Parseval’s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Anand Rangarajan</cp:lastModifiedBy>
  <cp:revision>522</cp:revision>
  <dcterms:created xsi:type="dcterms:W3CDTF">2018-08-21T17:14:08Z</dcterms:created>
  <dcterms:modified xsi:type="dcterms:W3CDTF">2018-10-03T13:58:46Z</dcterms:modified>
</cp:coreProperties>
</file>