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64" d="100"/>
          <a:sy n="64" d="100"/>
        </p:scale>
        <p:origin x="3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19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68FC-338B-47E5-ACB4-4E736A7B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the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1F461-E41D-423C-956A-1F84CCE89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0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two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Conventional inner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about something different?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an inner product defined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New coordinates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1F461-E41D-423C-956A-1F84CCE89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3083"/>
              </a:xfrm>
              <a:blipFill>
                <a:blip r:embed="rId2"/>
                <a:stretch>
                  <a:fillRect l="-928" t="-2522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8E6B-84C5-48E6-8DDC-9F44DE29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23E144-5B8F-4941-98A9-5C073A62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8" y="1426042"/>
            <a:ext cx="6275207" cy="52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2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A05-7191-4199-B965-4EF26465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13ADA-2408-4596-B7B8-24E9B781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74" y="1452562"/>
            <a:ext cx="6416208" cy="51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4F05BE-7242-459C-B0A0-1C9511BA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Inner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DA05E0-27CC-4475-8151-E7C7270E3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Least-squares objective function</a:t>
                </a:r>
              </a:p>
              <a:p>
                <a:r>
                  <a:rPr lang="en-US" dirty="0"/>
                  <a:t>Two classes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transform this to general inner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“Overload” inner product: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Classifier only depends on inner product between vectors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DA05E0-27CC-4475-8151-E7C7270E3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8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67298-5F7A-40FB-8599-E61BD412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Space: Every location as a dimension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D82CB-5252-4BA3-A4C4-0DC8F201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8" y="1399800"/>
            <a:ext cx="5184775" cy="518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971D4-71B1-4F42-A447-23794E15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67" y="2839663"/>
            <a:ext cx="1420275" cy="140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A5A15-D03B-41A6-B92E-4F3A020BCE6C}"/>
              </a:ext>
            </a:extLst>
          </p:cNvPr>
          <p:cNvSpPr txBox="1"/>
          <p:nvPr/>
        </p:nvSpPr>
        <p:spPr>
          <a:xfrm>
            <a:off x="5587999" y="3022618"/>
            <a:ext cx="652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Place a 2D Gaussian at pattern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Gaussian leaks out into nearby “dimensions”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Gaussians increases as grid lines </a:t>
            </a:r>
            <a:r>
              <a:rPr lang="en-US" sz="2400" dirty="0" err="1"/>
              <a:t>inc.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23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9789</TotalTime>
  <Words>148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Overloading the inner product</vt:lpstr>
      <vt:lpstr>An Example</vt:lpstr>
      <vt:lpstr>Transformation to 3D</vt:lpstr>
      <vt:lpstr>Importance of Inner Product</vt:lpstr>
      <vt:lpstr>Hilbert Space: Every location as a dimension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538</cp:revision>
  <dcterms:created xsi:type="dcterms:W3CDTF">2018-08-21T17:14:08Z</dcterms:created>
  <dcterms:modified xsi:type="dcterms:W3CDTF">2018-10-05T14:25:05Z</dcterms:modified>
</cp:coreProperties>
</file>