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5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3" d="100"/>
          <a:sy n="63" d="100"/>
        </p:scale>
        <p:origin x="7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FFA2-9AEE-4AD1-B079-353BD91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56A9-947F-4E8F-866D-F72DF1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A58-F5D8-4CAE-B070-8701D74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4E35-B231-4731-9D8D-046F6EE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FDD3-4715-4557-89E5-D0779C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51E6-A7B2-4869-86C4-3C9F236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CB70-2346-4ACB-9ABD-87014AE1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4A8-1878-4779-8A70-8E7E183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7F57-F54F-4AC5-B639-A23450D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05-AB83-40E6-B66D-E0936E3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FA4F-80F7-49CC-A57D-6805D5E9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F1B8-16B9-4EA3-B8B3-1BCBB2F1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B5C-3A92-4310-87FA-3086B853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153-8813-4ECF-8E74-076F634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590-1672-44DC-AE6D-2B7FAC28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3EC-7225-4B4C-B2A2-36CB410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7AD-3B69-4AFB-9A9F-C8870D90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104-0F0F-4E29-80EC-04ABD47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9E2B-047A-4CC5-B562-D7FF3CF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E60-590B-4637-97A0-92FD276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6F3-C621-4C75-88E5-BDBE7D17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F40E-A26C-4985-843C-B100683C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813-5A99-4202-9021-98546FC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9CB-F13C-4A25-BA96-D9BE9877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948-40E6-4695-94A8-7367B5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31-77B4-4012-AE9A-27ECE8E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46D-37D4-496F-A18D-33D6D2B8D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5FE-6752-4B59-B0B4-5A36004F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6B6C-4C43-4724-B0F3-D275FD2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101A-147C-4644-A048-5E61633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F4E5-3CB6-4C43-BD54-A33CE01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F5D-F360-4C09-9746-F90C54D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8DD-63FD-494B-A831-CA8664C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FE8-B246-4AF5-A975-AE8885BE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910F-2F89-4455-BF41-3D10F992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6E7D-8E42-45D1-9873-AC56815E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E434-395C-42FD-8CCB-A0BB3BE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6D30-A0FC-4B81-A485-75C0115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0F2FC-1E07-4992-BB3F-4651143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AE1-FE99-4322-BB1E-03DFF0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BA7B-DB65-4326-BEC2-DD7A7C50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1B31-27BB-4AD4-8D6E-DBCCC42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6EA1-3F90-4BFE-BC77-FE839F4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9DB1-5002-41AC-B5D8-C5878334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5839-6E47-452B-B296-93762EF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9392-4163-4EA2-9714-8B744ED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89D-5A27-41C2-8CD1-0807D9D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FDD-AEC4-4EF1-8558-A468C98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89BA-A3EF-4BDC-807B-8C5EE04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595A-7C48-4A27-8DC8-C66BE79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0B04-8B34-4CFB-A977-AE5FD17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2B4-FF15-4B7B-9B1C-B278952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6962-BE65-4076-81AF-EE31A9A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1E5D-2A39-4126-813C-F3D60B5E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5BF6-5975-4355-B2BD-46163D33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0FF2-8E25-4A39-8289-5BD4C7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DD2A-D07E-42D1-A3BE-1C10C747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C4CB-FC5E-46CE-9F1A-89AD7F7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6A3-9334-41D4-8434-31AFC2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1C9-04E3-4B4C-99F0-F0BD1666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41CE-0C09-4732-A0B3-6766B562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FED-1C79-460B-A7AF-EC3DC13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BC43-AC0F-4BB8-B57C-31215503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28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D54F-1257-4A98-9A63-85CDDFAD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34CE2-FBC9-4C85-87AB-0E50C83FA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now introduce the </a:t>
                </a:r>
                <a:r>
                  <a:rPr lang="en-US" dirty="0" err="1"/>
                  <a:t>Lagrangian</a:t>
                </a:r>
                <a:r>
                  <a:rPr lang="en-US" dirty="0"/>
                  <a:t> for a constrained optimization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order necessary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34CE2-FBC9-4C85-87AB-0E50C83FA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61F9-AA71-4AD0-B1A0-5072D40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7E62B-AD5C-4AEC-8895-0072526D25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93113"/>
              </a:xfrm>
            </p:spPr>
            <p:txBody>
              <a:bodyPr/>
              <a:lstStyle/>
              <a:p>
                <a:r>
                  <a:rPr lang="en-US" dirty="0"/>
                  <a:t>Many problems are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One example we saw earlier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𝐶𝑥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PCA, SVD etc. examples of constrained optimization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7E62B-AD5C-4AEC-8895-0072526D2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93113"/>
              </a:xfrm>
              <a:blipFill>
                <a:blip r:embed="rId2"/>
                <a:stretch>
                  <a:fillRect l="-1217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54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BBA4-AD35-44C6-BECD-79F93DEB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D6F26-81A5-4081-981E-1C76BA175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587624"/>
                <a:ext cx="10515600" cy="25588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continuously differentiable</a:t>
                </a:r>
              </a:p>
              <a:p>
                <a:r>
                  <a:rPr lang="en-US" dirty="0"/>
                  <a:t>Introduce constraint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Write constraints in simpler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D6F26-81A5-4081-981E-1C76BA175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587624"/>
                <a:ext cx="10515600" cy="2558806"/>
              </a:xfrm>
              <a:blipFill>
                <a:blip r:embed="rId2"/>
                <a:stretch>
                  <a:fillRect l="-1043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0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EC71-CA62-493C-AE1D-58CAE6DC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equality constraint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C6F460-308C-4974-ADAA-9900A66A0D84}"/>
              </a:ext>
            </a:extLst>
          </p:cNvPr>
          <p:cNvSpPr/>
          <p:nvPr/>
        </p:nvSpPr>
        <p:spPr>
          <a:xfrm>
            <a:off x="2948284" y="1717431"/>
            <a:ext cx="5814716" cy="4466492"/>
          </a:xfrm>
          <a:custGeom>
            <a:avLst/>
            <a:gdLst>
              <a:gd name="connsiteX0" fmla="*/ 896885 w 5814716"/>
              <a:gd name="connsiteY0" fmla="*/ 2690446 h 4466492"/>
              <a:gd name="connsiteX1" fmla="*/ 920331 w 5814716"/>
              <a:gd name="connsiteY1" fmla="*/ 2584938 h 4466492"/>
              <a:gd name="connsiteX2" fmla="*/ 949639 w 5814716"/>
              <a:gd name="connsiteY2" fmla="*/ 2538046 h 4466492"/>
              <a:gd name="connsiteX3" fmla="*/ 961362 w 5814716"/>
              <a:gd name="connsiteY3" fmla="*/ 2502877 h 4466492"/>
              <a:gd name="connsiteX4" fmla="*/ 978947 w 5814716"/>
              <a:gd name="connsiteY4" fmla="*/ 2491154 h 4466492"/>
              <a:gd name="connsiteX5" fmla="*/ 1002393 w 5814716"/>
              <a:gd name="connsiteY5" fmla="*/ 2467707 h 4466492"/>
              <a:gd name="connsiteX6" fmla="*/ 1014116 w 5814716"/>
              <a:gd name="connsiteY6" fmla="*/ 2450123 h 4466492"/>
              <a:gd name="connsiteX7" fmla="*/ 1019978 w 5814716"/>
              <a:gd name="connsiteY7" fmla="*/ 2432538 h 4466492"/>
              <a:gd name="connsiteX8" fmla="*/ 1049285 w 5814716"/>
              <a:gd name="connsiteY8" fmla="*/ 2409092 h 4466492"/>
              <a:gd name="connsiteX9" fmla="*/ 1078593 w 5814716"/>
              <a:gd name="connsiteY9" fmla="*/ 2362200 h 4466492"/>
              <a:gd name="connsiteX10" fmla="*/ 1102039 w 5814716"/>
              <a:gd name="connsiteY10" fmla="*/ 2344615 h 4466492"/>
              <a:gd name="connsiteX11" fmla="*/ 1137208 w 5814716"/>
              <a:gd name="connsiteY11" fmla="*/ 2297723 h 4466492"/>
              <a:gd name="connsiteX12" fmla="*/ 1166516 w 5814716"/>
              <a:gd name="connsiteY12" fmla="*/ 2268415 h 4466492"/>
              <a:gd name="connsiteX13" fmla="*/ 1184101 w 5814716"/>
              <a:gd name="connsiteY13" fmla="*/ 2250831 h 4466492"/>
              <a:gd name="connsiteX14" fmla="*/ 1189962 w 5814716"/>
              <a:gd name="connsiteY14" fmla="*/ 2233246 h 4466492"/>
              <a:gd name="connsiteX15" fmla="*/ 1219270 w 5814716"/>
              <a:gd name="connsiteY15" fmla="*/ 2168769 h 4466492"/>
              <a:gd name="connsiteX16" fmla="*/ 1230993 w 5814716"/>
              <a:gd name="connsiteY16" fmla="*/ 2116015 h 4466492"/>
              <a:gd name="connsiteX17" fmla="*/ 1236854 w 5814716"/>
              <a:gd name="connsiteY17" fmla="*/ 2080846 h 4466492"/>
              <a:gd name="connsiteX18" fmla="*/ 1248578 w 5814716"/>
              <a:gd name="connsiteY18" fmla="*/ 2051538 h 4466492"/>
              <a:gd name="connsiteX19" fmla="*/ 1254439 w 5814716"/>
              <a:gd name="connsiteY19" fmla="*/ 2033954 h 4466492"/>
              <a:gd name="connsiteX20" fmla="*/ 1266162 w 5814716"/>
              <a:gd name="connsiteY20" fmla="*/ 2010507 h 4466492"/>
              <a:gd name="connsiteX21" fmla="*/ 1289608 w 5814716"/>
              <a:gd name="connsiteY21" fmla="*/ 1940169 h 4466492"/>
              <a:gd name="connsiteX22" fmla="*/ 1307193 w 5814716"/>
              <a:gd name="connsiteY22" fmla="*/ 1781907 h 4466492"/>
              <a:gd name="connsiteX23" fmla="*/ 1330639 w 5814716"/>
              <a:gd name="connsiteY23" fmla="*/ 1670538 h 4466492"/>
              <a:gd name="connsiteX24" fmla="*/ 1330639 w 5814716"/>
              <a:gd name="connsiteY24" fmla="*/ 1330569 h 4466492"/>
              <a:gd name="connsiteX25" fmla="*/ 1318916 w 5814716"/>
              <a:gd name="connsiteY25" fmla="*/ 1307123 h 4466492"/>
              <a:gd name="connsiteX26" fmla="*/ 1307193 w 5814716"/>
              <a:gd name="connsiteY26" fmla="*/ 1266092 h 4466492"/>
              <a:gd name="connsiteX27" fmla="*/ 1301331 w 5814716"/>
              <a:gd name="connsiteY27" fmla="*/ 1213338 h 4466492"/>
              <a:gd name="connsiteX28" fmla="*/ 1289608 w 5814716"/>
              <a:gd name="connsiteY28" fmla="*/ 1154723 h 4466492"/>
              <a:gd name="connsiteX29" fmla="*/ 1307193 w 5814716"/>
              <a:gd name="connsiteY29" fmla="*/ 662354 h 4466492"/>
              <a:gd name="connsiteX30" fmla="*/ 1318916 w 5814716"/>
              <a:gd name="connsiteY30" fmla="*/ 621323 h 4466492"/>
              <a:gd name="connsiteX31" fmla="*/ 1336501 w 5814716"/>
              <a:gd name="connsiteY31" fmla="*/ 580292 h 4466492"/>
              <a:gd name="connsiteX32" fmla="*/ 1354085 w 5814716"/>
              <a:gd name="connsiteY32" fmla="*/ 562707 h 4466492"/>
              <a:gd name="connsiteX33" fmla="*/ 1359947 w 5814716"/>
              <a:gd name="connsiteY33" fmla="*/ 527538 h 4466492"/>
              <a:gd name="connsiteX34" fmla="*/ 1383393 w 5814716"/>
              <a:gd name="connsiteY34" fmla="*/ 492369 h 4466492"/>
              <a:gd name="connsiteX35" fmla="*/ 1406839 w 5814716"/>
              <a:gd name="connsiteY35" fmla="*/ 451338 h 4466492"/>
              <a:gd name="connsiteX36" fmla="*/ 1424424 w 5814716"/>
              <a:gd name="connsiteY36" fmla="*/ 439615 h 4466492"/>
              <a:gd name="connsiteX37" fmla="*/ 1453731 w 5814716"/>
              <a:gd name="connsiteY37" fmla="*/ 381000 h 4466492"/>
              <a:gd name="connsiteX38" fmla="*/ 1459593 w 5814716"/>
              <a:gd name="connsiteY38" fmla="*/ 363415 h 4466492"/>
              <a:gd name="connsiteX39" fmla="*/ 1494762 w 5814716"/>
              <a:gd name="connsiteY39" fmla="*/ 339969 h 4466492"/>
              <a:gd name="connsiteX40" fmla="*/ 1524070 w 5814716"/>
              <a:gd name="connsiteY40" fmla="*/ 316523 h 4466492"/>
              <a:gd name="connsiteX41" fmla="*/ 1541654 w 5814716"/>
              <a:gd name="connsiteY41" fmla="*/ 304800 h 4466492"/>
              <a:gd name="connsiteX42" fmla="*/ 1576824 w 5814716"/>
              <a:gd name="connsiteY42" fmla="*/ 298938 h 4466492"/>
              <a:gd name="connsiteX43" fmla="*/ 1594408 w 5814716"/>
              <a:gd name="connsiteY43" fmla="*/ 287215 h 4466492"/>
              <a:gd name="connsiteX44" fmla="*/ 1629578 w 5814716"/>
              <a:gd name="connsiteY44" fmla="*/ 275492 h 4466492"/>
              <a:gd name="connsiteX45" fmla="*/ 1647162 w 5814716"/>
              <a:gd name="connsiteY45" fmla="*/ 257907 h 4466492"/>
              <a:gd name="connsiteX46" fmla="*/ 1664747 w 5814716"/>
              <a:gd name="connsiteY46" fmla="*/ 252046 h 4466492"/>
              <a:gd name="connsiteX47" fmla="*/ 1717501 w 5814716"/>
              <a:gd name="connsiteY47" fmla="*/ 234461 h 4466492"/>
              <a:gd name="connsiteX48" fmla="*/ 1770254 w 5814716"/>
              <a:gd name="connsiteY48" fmla="*/ 216877 h 4466492"/>
              <a:gd name="connsiteX49" fmla="*/ 1805424 w 5814716"/>
              <a:gd name="connsiteY49" fmla="*/ 205154 h 4466492"/>
              <a:gd name="connsiteX50" fmla="*/ 1823008 w 5814716"/>
              <a:gd name="connsiteY50" fmla="*/ 199292 h 4466492"/>
              <a:gd name="connsiteX51" fmla="*/ 1934378 w 5814716"/>
              <a:gd name="connsiteY51" fmla="*/ 181707 h 4466492"/>
              <a:gd name="connsiteX52" fmla="*/ 1969547 w 5814716"/>
              <a:gd name="connsiteY52" fmla="*/ 169984 h 4466492"/>
              <a:gd name="connsiteX53" fmla="*/ 1998854 w 5814716"/>
              <a:gd name="connsiteY53" fmla="*/ 164123 h 4466492"/>
              <a:gd name="connsiteX54" fmla="*/ 2116085 w 5814716"/>
              <a:gd name="connsiteY54" fmla="*/ 146538 h 4466492"/>
              <a:gd name="connsiteX55" fmla="*/ 2151254 w 5814716"/>
              <a:gd name="connsiteY55" fmla="*/ 134815 h 4466492"/>
              <a:gd name="connsiteX56" fmla="*/ 2321239 w 5814716"/>
              <a:gd name="connsiteY56" fmla="*/ 105507 h 4466492"/>
              <a:gd name="connsiteX57" fmla="*/ 2391578 w 5814716"/>
              <a:gd name="connsiteY57" fmla="*/ 87923 h 4466492"/>
              <a:gd name="connsiteX58" fmla="*/ 2415024 w 5814716"/>
              <a:gd name="connsiteY58" fmla="*/ 82061 h 4466492"/>
              <a:gd name="connsiteX59" fmla="*/ 2514670 w 5814716"/>
              <a:gd name="connsiteY59" fmla="*/ 70338 h 4466492"/>
              <a:gd name="connsiteX60" fmla="*/ 2766716 w 5814716"/>
              <a:gd name="connsiteY60" fmla="*/ 41031 h 4466492"/>
              <a:gd name="connsiteX61" fmla="*/ 2883947 w 5814716"/>
              <a:gd name="connsiteY61" fmla="*/ 29307 h 4466492"/>
              <a:gd name="connsiteX62" fmla="*/ 2960147 w 5814716"/>
              <a:gd name="connsiteY62" fmla="*/ 17584 h 4466492"/>
              <a:gd name="connsiteX63" fmla="*/ 3264947 w 5814716"/>
              <a:gd name="connsiteY63" fmla="*/ 5861 h 4466492"/>
              <a:gd name="connsiteX64" fmla="*/ 3358731 w 5814716"/>
              <a:gd name="connsiteY64" fmla="*/ 0 h 4466492"/>
              <a:gd name="connsiteX65" fmla="*/ 3575608 w 5814716"/>
              <a:gd name="connsiteY65" fmla="*/ 5861 h 4466492"/>
              <a:gd name="connsiteX66" fmla="*/ 3645947 w 5814716"/>
              <a:gd name="connsiteY66" fmla="*/ 23446 h 4466492"/>
              <a:gd name="connsiteX67" fmla="*/ 3728008 w 5814716"/>
              <a:gd name="connsiteY67" fmla="*/ 35169 h 4466492"/>
              <a:gd name="connsiteX68" fmla="*/ 3792485 w 5814716"/>
              <a:gd name="connsiteY68" fmla="*/ 64477 h 4466492"/>
              <a:gd name="connsiteX69" fmla="*/ 3880408 w 5814716"/>
              <a:gd name="connsiteY69" fmla="*/ 99646 h 4466492"/>
              <a:gd name="connsiteX70" fmla="*/ 4003501 w 5814716"/>
              <a:gd name="connsiteY70" fmla="*/ 128954 h 4466492"/>
              <a:gd name="connsiteX71" fmla="*/ 4032808 w 5814716"/>
              <a:gd name="connsiteY71" fmla="*/ 146538 h 4466492"/>
              <a:gd name="connsiteX72" fmla="*/ 4091424 w 5814716"/>
              <a:gd name="connsiteY72" fmla="*/ 158261 h 4466492"/>
              <a:gd name="connsiteX73" fmla="*/ 4126593 w 5814716"/>
              <a:gd name="connsiteY73" fmla="*/ 169984 h 4466492"/>
              <a:gd name="connsiteX74" fmla="*/ 4267270 w 5814716"/>
              <a:gd name="connsiteY74" fmla="*/ 257907 h 4466492"/>
              <a:gd name="connsiteX75" fmla="*/ 4314162 w 5814716"/>
              <a:gd name="connsiteY75" fmla="*/ 275492 h 4466492"/>
              <a:gd name="connsiteX76" fmla="*/ 4331747 w 5814716"/>
              <a:gd name="connsiteY76" fmla="*/ 293077 h 4466492"/>
              <a:gd name="connsiteX77" fmla="*/ 4349331 w 5814716"/>
              <a:gd name="connsiteY77" fmla="*/ 322384 h 4466492"/>
              <a:gd name="connsiteX78" fmla="*/ 4372778 w 5814716"/>
              <a:gd name="connsiteY78" fmla="*/ 328246 h 4466492"/>
              <a:gd name="connsiteX79" fmla="*/ 4407947 w 5814716"/>
              <a:gd name="connsiteY79" fmla="*/ 363415 h 4466492"/>
              <a:gd name="connsiteX80" fmla="*/ 4431393 w 5814716"/>
              <a:gd name="connsiteY80" fmla="*/ 386861 h 4466492"/>
              <a:gd name="connsiteX81" fmla="*/ 4448978 w 5814716"/>
              <a:gd name="connsiteY81" fmla="*/ 416169 h 4466492"/>
              <a:gd name="connsiteX82" fmla="*/ 4495870 w 5814716"/>
              <a:gd name="connsiteY82" fmla="*/ 468923 h 4466492"/>
              <a:gd name="connsiteX83" fmla="*/ 4536901 w 5814716"/>
              <a:gd name="connsiteY83" fmla="*/ 515815 h 4466492"/>
              <a:gd name="connsiteX84" fmla="*/ 4548624 w 5814716"/>
              <a:gd name="connsiteY84" fmla="*/ 533400 h 4466492"/>
              <a:gd name="connsiteX85" fmla="*/ 4583793 w 5814716"/>
              <a:gd name="connsiteY85" fmla="*/ 562707 h 4466492"/>
              <a:gd name="connsiteX86" fmla="*/ 4595516 w 5814716"/>
              <a:gd name="connsiteY86" fmla="*/ 580292 h 4466492"/>
              <a:gd name="connsiteX87" fmla="*/ 4618962 w 5814716"/>
              <a:gd name="connsiteY87" fmla="*/ 597877 h 4466492"/>
              <a:gd name="connsiteX88" fmla="*/ 4665854 w 5814716"/>
              <a:gd name="connsiteY88" fmla="*/ 638907 h 4466492"/>
              <a:gd name="connsiteX89" fmla="*/ 4683439 w 5814716"/>
              <a:gd name="connsiteY89" fmla="*/ 644769 h 4466492"/>
              <a:gd name="connsiteX90" fmla="*/ 4759639 w 5814716"/>
              <a:gd name="connsiteY90" fmla="*/ 691661 h 4466492"/>
              <a:gd name="connsiteX91" fmla="*/ 4818254 w 5814716"/>
              <a:gd name="connsiteY91" fmla="*/ 720969 h 4466492"/>
              <a:gd name="connsiteX92" fmla="*/ 4871008 w 5814716"/>
              <a:gd name="connsiteY92" fmla="*/ 773723 h 4466492"/>
              <a:gd name="connsiteX93" fmla="*/ 4958931 w 5814716"/>
              <a:gd name="connsiteY93" fmla="*/ 820615 h 4466492"/>
              <a:gd name="connsiteX94" fmla="*/ 4994101 w 5814716"/>
              <a:gd name="connsiteY94" fmla="*/ 849923 h 4466492"/>
              <a:gd name="connsiteX95" fmla="*/ 5082024 w 5814716"/>
              <a:gd name="connsiteY95" fmla="*/ 902677 h 4466492"/>
              <a:gd name="connsiteX96" fmla="*/ 5146501 w 5814716"/>
              <a:gd name="connsiteY96" fmla="*/ 967154 h 4466492"/>
              <a:gd name="connsiteX97" fmla="*/ 5169947 w 5814716"/>
              <a:gd name="connsiteY97" fmla="*/ 990600 h 4466492"/>
              <a:gd name="connsiteX98" fmla="*/ 5199254 w 5814716"/>
              <a:gd name="connsiteY98" fmla="*/ 1031631 h 4466492"/>
              <a:gd name="connsiteX99" fmla="*/ 5228562 w 5814716"/>
              <a:gd name="connsiteY99" fmla="*/ 1055077 h 4466492"/>
              <a:gd name="connsiteX100" fmla="*/ 5269593 w 5814716"/>
              <a:gd name="connsiteY100" fmla="*/ 1119554 h 4466492"/>
              <a:gd name="connsiteX101" fmla="*/ 5375101 w 5814716"/>
              <a:gd name="connsiteY101" fmla="*/ 1260231 h 4466492"/>
              <a:gd name="connsiteX102" fmla="*/ 5404408 w 5814716"/>
              <a:gd name="connsiteY102" fmla="*/ 1295400 h 4466492"/>
              <a:gd name="connsiteX103" fmla="*/ 5427854 w 5814716"/>
              <a:gd name="connsiteY103" fmla="*/ 1342292 h 4466492"/>
              <a:gd name="connsiteX104" fmla="*/ 5439578 w 5814716"/>
              <a:gd name="connsiteY104" fmla="*/ 1371600 h 4466492"/>
              <a:gd name="connsiteX105" fmla="*/ 5474747 w 5814716"/>
              <a:gd name="connsiteY105" fmla="*/ 1400907 h 4466492"/>
              <a:gd name="connsiteX106" fmla="*/ 5498193 w 5814716"/>
              <a:gd name="connsiteY106" fmla="*/ 1453661 h 4466492"/>
              <a:gd name="connsiteX107" fmla="*/ 5527501 w 5814716"/>
              <a:gd name="connsiteY107" fmla="*/ 1500554 h 4466492"/>
              <a:gd name="connsiteX108" fmla="*/ 5574393 w 5814716"/>
              <a:gd name="connsiteY108" fmla="*/ 1611923 h 4466492"/>
              <a:gd name="connsiteX109" fmla="*/ 5591978 w 5814716"/>
              <a:gd name="connsiteY109" fmla="*/ 1664677 h 4466492"/>
              <a:gd name="connsiteX110" fmla="*/ 5597839 w 5814716"/>
              <a:gd name="connsiteY110" fmla="*/ 1688123 h 4466492"/>
              <a:gd name="connsiteX111" fmla="*/ 5633008 w 5814716"/>
              <a:gd name="connsiteY111" fmla="*/ 1752600 h 4466492"/>
              <a:gd name="connsiteX112" fmla="*/ 5638870 w 5814716"/>
              <a:gd name="connsiteY112" fmla="*/ 1787769 h 4466492"/>
              <a:gd name="connsiteX113" fmla="*/ 5650593 w 5814716"/>
              <a:gd name="connsiteY113" fmla="*/ 1817077 h 4466492"/>
              <a:gd name="connsiteX114" fmla="*/ 5656454 w 5814716"/>
              <a:gd name="connsiteY114" fmla="*/ 1840523 h 4466492"/>
              <a:gd name="connsiteX115" fmla="*/ 5685762 w 5814716"/>
              <a:gd name="connsiteY115" fmla="*/ 1951892 h 4466492"/>
              <a:gd name="connsiteX116" fmla="*/ 5709208 w 5814716"/>
              <a:gd name="connsiteY116" fmla="*/ 1969477 h 4466492"/>
              <a:gd name="connsiteX117" fmla="*/ 5738516 w 5814716"/>
              <a:gd name="connsiteY117" fmla="*/ 2133600 h 4466492"/>
              <a:gd name="connsiteX118" fmla="*/ 5744378 w 5814716"/>
              <a:gd name="connsiteY118" fmla="*/ 2162907 h 4466492"/>
              <a:gd name="connsiteX119" fmla="*/ 5756101 w 5814716"/>
              <a:gd name="connsiteY119" fmla="*/ 2198077 h 4466492"/>
              <a:gd name="connsiteX120" fmla="*/ 5761962 w 5814716"/>
              <a:gd name="connsiteY120" fmla="*/ 2256692 h 4466492"/>
              <a:gd name="connsiteX121" fmla="*/ 5773685 w 5814716"/>
              <a:gd name="connsiteY121" fmla="*/ 2332892 h 4466492"/>
              <a:gd name="connsiteX122" fmla="*/ 5791270 w 5814716"/>
              <a:gd name="connsiteY122" fmla="*/ 2532184 h 4466492"/>
              <a:gd name="connsiteX123" fmla="*/ 5797131 w 5814716"/>
              <a:gd name="connsiteY123" fmla="*/ 2631831 h 4466492"/>
              <a:gd name="connsiteX124" fmla="*/ 5808854 w 5814716"/>
              <a:gd name="connsiteY124" fmla="*/ 2948354 h 4466492"/>
              <a:gd name="connsiteX125" fmla="*/ 5814716 w 5814716"/>
              <a:gd name="connsiteY125" fmla="*/ 3083169 h 4466492"/>
              <a:gd name="connsiteX126" fmla="*/ 5802993 w 5814716"/>
              <a:gd name="connsiteY126" fmla="*/ 3305907 h 4466492"/>
              <a:gd name="connsiteX127" fmla="*/ 5779547 w 5814716"/>
              <a:gd name="connsiteY127" fmla="*/ 3341077 h 4466492"/>
              <a:gd name="connsiteX128" fmla="*/ 5767824 w 5814716"/>
              <a:gd name="connsiteY128" fmla="*/ 3382107 h 4466492"/>
              <a:gd name="connsiteX129" fmla="*/ 5761962 w 5814716"/>
              <a:gd name="connsiteY129" fmla="*/ 3411415 h 4466492"/>
              <a:gd name="connsiteX130" fmla="*/ 5732654 w 5814716"/>
              <a:gd name="connsiteY130" fmla="*/ 3429000 h 4466492"/>
              <a:gd name="connsiteX131" fmla="*/ 5715070 w 5814716"/>
              <a:gd name="connsiteY131" fmla="*/ 3458307 h 4466492"/>
              <a:gd name="connsiteX132" fmla="*/ 5703347 w 5814716"/>
              <a:gd name="connsiteY132" fmla="*/ 3470031 h 4466492"/>
              <a:gd name="connsiteX133" fmla="*/ 5685762 w 5814716"/>
              <a:gd name="connsiteY133" fmla="*/ 3493477 h 4466492"/>
              <a:gd name="connsiteX134" fmla="*/ 5679901 w 5814716"/>
              <a:gd name="connsiteY134" fmla="*/ 3522784 h 4466492"/>
              <a:gd name="connsiteX135" fmla="*/ 5656454 w 5814716"/>
              <a:gd name="connsiteY135" fmla="*/ 3557954 h 4466492"/>
              <a:gd name="connsiteX136" fmla="*/ 5615424 w 5814716"/>
              <a:gd name="connsiteY136" fmla="*/ 3604846 h 4466492"/>
              <a:gd name="connsiteX137" fmla="*/ 5597839 w 5814716"/>
              <a:gd name="connsiteY137" fmla="*/ 3675184 h 4466492"/>
              <a:gd name="connsiteX138" fmla="*/ 5574393 w 5814716"/>
              <a:gd name="connsiteY138" fmla="*/ 3692769 h 4466492"/>
              <a:gd name="connsiteX139" fmla="*/ 5539224 w 5814716"/>
              <a:gd name="connsiteY139" fmla="*/ 3751384 h 4466492"/>
              <a:gd name="connsiteX140" fmla="*/ 5486470 w 5814716"/>
              <a:gd name="connsiteY140" fmla="*/ 3815861 h 4466492"/>
              <a:gd name="connsiteX141" fmla="*/ 5468885 w 5814716"/>
              <a:gd name="connsiteY141" fmla="*/ 3868615 h 4466492"/>
              <a:gd name="connsiteX142" fmla="*/ 5445439 w 5814716"/>
              <a:gd name="connsiteY142" fmla="*/ 3880338 h 4466492"/>
              <a:gd name="connsiteX143" fmla="*/ 5433716 w 5814716"/>
              <a:gd name="connsiteY143" fmla="*/ 3909646 h 4466492"/>
              <a:gd name="connsiteX144" fmla="*/ 5410270 w 5814716"/>
              <a:gd name="connsiteY144" fmla="*/ 3944815 h 4466492"/>
              <a:gd name="connsiteX145" fmla="*/ 5398547 w 5814716"/>
              <a:gd name="connsiteY145" fmla="*/ 3968261 h 4466492"/>
              <a:gd name="connsiteX146" fmla="*/ 5375101 w 5814716"/>
              <a:gd name="connsiteY146" fmla="*/ 4003431 h 4466492"/>
              <a:gd name="connsiteX147" fmla="*/ 5363378 w 5814716"/>
              <a:gd name="connsiteY147" fmla="*/ 4021015 h 4466492"/>
              <a:gd name="connsiteX148" fmla="*/ 5334070 w 5814716"/>
              <a:gd name="connsiteY148" fmla="*/ 4062046 h 4466492"/>
              <a:gd name="connsiteX149" fmla="*/ 5322347 w 5814716"/>
              <a:gd name="connsiteY149" fmla="*/ 4085492 h 4466492"/>
              <a:gd name="connsiteX150" fmla="*/ 5304762 w 5814716"/>
              <a:gd name="connsiteY150" fmla="*/ 4103077 h 4466492"/>
              <a:gd name="connsiteX151" fmla="*/ 5293039 w 5814716"/>
              <a:gd name="connsiteY151" fmla="*/ 4126523 h 4466492"/>
              <a:gd name="connsiteX152" fmla="*/ 5269593 w 5814716"/>
              <a:gd name="connsiteY152" fmla="*/ 4144107 h 4466492"/>
              <a:gd name="connsiteX153" fmla="*/ 5252008 w 5814716"/>
              <a:gd name="connsiteY153" fmla="*/ 4167554 h 4466492"/>
              <a:gd name="connsiteX154" fmla="*/ 5240285 w 5814716"/>
              <a:gd name="connsiteY154" fmla="*/ 4185138 h 4466492"/>
              <a:gd name="connsiteX155" fmla="*/ 5199254 w 5814716"/>
              <a:gd name="connsiteY155" fmla="*/ 4208584 h 4466492"/>
              <a:gd name="connsiteX156" fmla="*/ 5164085 w 5814716"/>
              <a:gd name="connsiteY156" fmla="*/ 4243754 h 4466492"/>
              <a:gd name="connsiteX157" fmla="*/ 5152362 w 5814716"/>
              <a:gd name="connsiteY157" fmla="*/ 4261338 h 4466492"/>
              <a:gd name="connsiteX158" fmla="*/ 5105470 w 5814716"/>
              <a:gd name="connsiteY158" fmla="*/ 4278923 h 4466492"/>
              <a:gd name="connsiteX159" fmla="*/ 5076162 w 5814716"/>
              <a:gd name="connsiteY159" fmla="*/ 4290646 h 4466492"/>
              <a:gd name="connsiteX160" fmla="*/ 4976516 w 5814716"/>
              <a:gd name="connsiteY160" fmla="*/ 4360984 h 4466492"/>
              <a:gd name="connsiteX161" fmla="*/ 4906178 w 5814716"/>
              <a:gd name="connsiteY161" fmla="*/ 4384431 h 4466492"/>
              <a:gd name="connsiteX162" fmla="*/ 4865147 w 5814716"/>
              <a:gd name="connsiteY162" fmla="*/ 4396154 h 4466492"/>
              <a:gd name="connsiteX163" fmla="*/ 4829978 w 5814716"/>
              <a:gd name="connsiteY163" fmla="*/ 4407877 h 4466492"/>
              <a:gd name="connsiteX164" fmla="*/ 4724470 w 5814716"/>
              <a:gd name="connsiteY164" fmla="*/ 4413738 h 4466492"/>
              <a:gd name="connsiteX165" fmla="*/ 4448978 w 5814716"/>
              <a:gd name="connsiteY165" fmla="*/ 4437184 h 4466492"/>
              <a:gd name="connsiteX166" fmla="*/ 3335285 w 5814716"/>
              <a:gd name="connsiteY166" fmla="*/ 4443046 h 4466492"/>
              <a:gd name="connsiteX167" fmla="*/ 2848778 w 5814716"/>
              <a:gd name="connsiteY167" fmla="*/ 4454769 h 4466492"/>
              <a:gd name="connsiteX168" fmla="*/ 2690516 w 5814716"/>
              <a:gd name="connsiteY168" fmla="*/ 4466492 h 4466492"/>
              <a:gd name="connsiteX169" fmla="*/ 1869901 w 5814716"/>
              <a:gd name="connsiteY169" fmla="*/ 4460631 h 4466492"/>
              <a:gd name="connsiteX170" fmla="*/ 1395116 w 5814716"/>
              <a:gd name="connsiteY170" fmla="*/ 4443046 h 4466492"/>
              <a:gd name="connsiteX171" fmla="*/ 1377531 w 5814716"/>
              <a:gd name="connsiteY171" fmla="*/ 4431323 h 4466492"/>
              <a:gd name="connsiteX172" fmla="*/ 1283747 w 5814716"/>
              <a:gd name="connsiteY172" fmla="*/ 4407877 h 4466492"/>
              <a:gd name="connsiteX173" fmla="*/ 1160654 w 5814716"/>
              <a:gd name="connsiteY173" fmla="*/ 4396154 h 4466492"/>
              <a:gd name="connsiteX174" fmla="*/ 1119624 w 5814716"/>
              <a:gd name="connsiteY174" fmla="*/ 4390292 h 4466492"/>
              <a:gd name="connsiteX175" fmla="*/ 1084454 w 5814716"/>
              <a:gd name="connsiteY175" fmla="*/ 4378569 h 4466492"/>
              <a:gd name="connsiteX176" fmla="*/ 961362 w 5814716"/>
              <a:gd name="connsiteY176" fmla="*/ 4349261 h 4466492"/>
              <a:gd name="connsiteX177" fmla="*/ 920331 w 5814716"/>
              <a:gd name="connsiteY177" fmla="*/ 4325815 h 4466492"/>
              <a:gd name="connsiteX178" fmla="*/ 879301 w 5814716"/>
              <a:gd name="connsiteY178" fmla="*/ 4319954 h 4466492"/>
              <a:gd name="connsiteX179" fmla="*/ 803101 w 5814716"/>
              <a:gd name="connsiteY179" fmla="*/ 4296507 h 4466492"/>
              <a:gd name="connsiteX180" fmla="*/ 773793 w 5814716"/>
              <a:gd name="connsiteY180" fmla="*/ 4284784 h 4466492"/>
              <a:gd name="connsiteX181" fmla="*/ 738624 w 5814716"/>
              <a:gd name="connsiteY181" fmla="*/ 4261338 h 4466492"/>
              <a:gd name="connsiteX182" fmla="*/ 685870 w 5814716"/>
              <a:gd name="connsiteY182" fmla="*/ 4255477 h 4466492"/>
              <a:gd name="connsiteX183" fmla="*/ 638978 w 5814716"/>
              <a:gd name="connsiteY183" fmla="*/ 4237892 h 4466492"/>
              <a:gd name="connsiteX184" fmla="*/ 621393 w 5814716"/>
              <a:gd name="connsiteY184" fmla="*/ 4232031 h 4466492"/>
              <a:gd name="connsiteX185" fmla="*/ 597947 w 5814716"/>
              <a:gd name="connsiteY185" fmla="*/ 4220307 h 4466492"/>
              <a:gd name="connsiteX186" fmla="*/ 539331 w 5814716"/>
              <a:gd name="connsiteY186" fmla="*/ 4214446 h 4466492"/>
              <a:gd name="connsiteX187" fmla="*/ 357624 w 5814716"/>
              <a:gd name="connsiteY187" fmla="*/ 4173415 h 4466492"/>
              <a:gd name="connsiteX188" fmla="*/ 246254 w 5814716"/>
              <a:gd name="connsiteY188" fmla="*/ 4155831 h 4466492"/>
              <a:gd name="connsiteX189" fmla="*/ 158331 w 5814716"/>
              <a:gd name="connsiteY189" fmla="*/ 4108938 h 4466492"/>
              <a:gd name="connsiteX190" fmla="*/ 134885 w 5814716"/>
              <a:gd name="connsiteY190" fmla="*/ 4103077 h 4466492"/>
              <a:gd name="connsiteX191" fmla="*/ 111439 w 5814716"/>
              <a:gd name="connsiteY191" fmla="*/ 4091354 h 4466492"/>
              <a:gd name="connsiteX192" fmla="*/ 35239 w 5814716"/>
              <a:gd name="connsiteY192" fmla="*/ 4038600 h 4466492"/>
              <a:gd name="connsiteX193" fmla="*/ 11793 w 5814716"/>
              <a:gd name="connsiteY193" fmla="*/ 4015154 h 4466492"/>
              <a:gd name="connsiteX194" fmla="*/ 70 w 5814716"/>
              <a:gd name="connsiteY194" fmla="*/ 3956538 h 4466492"/>
              <a:gd name="connsiteX195" fmla="*/ 11793 w 5814716"/>
              <a:gd name="connsiteY195" fmla="*/ 3810000 h 4466492"/>
              <a:gd name="connsiteX196" fmla="*/ 35239 w 5814716"/>
              <a:gd name="connsiteY196" fmla="*/ 3751384 h 4466492"/>
              <a:gd name="connsiteX197" fmla="*/ 52824 w 5814716"/>
              <a:gd name="connsiteY197" fmla="*/ 3704492 h 4466492"/>
              <a:gd name="connsiteX198" fmla="*/ 70408 w 5814716"/>
              <a:gd name="connsiteY198" fmla="*/ 3663461 h 4466492"/>
              <a:gd name="connsiteX199" fmla="*/ 93854 w 5814716"/>
              <a:gd name="connsiteY199" fmla="*/ 3651738 h 4466492"/>
              <a:gd name="connsiteX200" fmla="*/ 105578 w 5814716"/>
              <a:gd name="connsiteY200" fmla="*/ 3634154 h 4466492"/>
              <a:gd name="connsiteX201" fmla="*/ 123162 w 5814716"/>
              <a:gd name="connsiteY201" fmla="*/ 3616569 h 4466492"/>
              <a:gd name="connsiteX202" fmla="*/ 129024 w 5814716"/>
              <a:gd name="connsiteY202" fmla="*/ 3587261 h 4466492"/>
              <a:gd name="connsiteX203" fmla="*/ 146608 w 5814716"/>
              <a:gd name="connsiteY203" fmla="*/ 3569677 h 4466492"/>
              <a:gd name="connsiteX204" fmla="*/ 181778 w 5814716"/>
              <a:gd name="connsiteY204" fmla="*/ 3557954 h 4466492"/>
              <a:gd name="connsiteX205" fmla="*/ 216947 w 5814716"/>
              <a:gd name="connsiteY205" fmla="*/ 3540369 h 4466492"/>
              <a:gd name="connsiteX206" fmla="*/ 263839 w 5814716"/>
              <a:gd name="connsiteY206" fmla="*/ 3511061 h 4466492"/>
              <a:gd name="connsiteX207" fmla="*/ 269701 w 5814716"/>
              <a:gd name="connsiteY207" fmla="*/ 3493477 h 4466492"/>
              <a:gd name="connsiteX208" fmla="*/ 287285 w 5814716"/>
              <a:gd name="connsiteY208" fmla="*/ 3487615 h 4466492"/>
              <a:gd name="connsiteX209" fmla="*/ 310731 w 5814716"/>
              <a:gd name="connsiteY209" fmla="*/ 3475892 h 4466492"/>
              <a:gd name="connsiteX210" fmla="*/ 322454 w 5814716"/>
              <a:gd name="connsiteY210" fmla="*/ 3458307 h 4466492"/>
              <a:gd name="connsiteX211" fmla="*/ 328316 w 5814716"/>
              <a:gd name="connsiteY211" fmla="*/ 3440723 h 4466492"/>
              <a:gd name="connsiteX212" fmla="*/ 345901 w 5814716"/>
              <a:gd name="connsiteY212" fmla="*/ 3434861 h 4466492"/>
              <a:gd name="connsiteX213" fmla="*/ 369347 w 5814716"/>
              <a:gd name="connsiteY213" fmla="*/ 3411415 h 4466492"/>
              <a:gd name="connsiteX214" fmla="*/ 381070 w 5814716"/>
              <a:gd name="connsiteY214" fmla="*/ 3393831 h 4466492"/>
              <a:gd name="connsiteX215" fmla="*/ 398654 w 5814716"/>
              <a:gd name="connsiteY215" fmla="*/ 3358661 h 4466492"/>
              <a:gd name="connsiteX216" fmla="*/ 416239 w 5814716"/>
              <a:gd name="connsiteY216" fmla="*/ 3352800 h 4466492"/>
              <a:gd name="connsiteX217" fmla="*/ 422101 w 5814716"/>
              <a:gd name="connsiteY217" fmla="*/ 3335215 h 4466492"/>
              <a:gd name="connsiteX218" fmla="*/ 439685 w 5814716"/>
              <a:gd name="connsiteY218" fmla="*/ 3282461 h 4466492"/>
              <a:gd name="connsiteX219" fmla="*/ 457270 w 5814716"/>
              <a:gd name="connsiteY219" fmla="*/ 3264877 h 4466492"/>
              <a:gd name="connsiteX220" fmla="*/ 463131 w 5814716"/>
              <a:gd name="connsiteY220" fmla="*/ 3241431 h 4466492"/>
              <a:gd name="connsiteX221" fmla="*/ 474854 w 5814716"/>
              <a:gd name="connsiteY221" fmla="*/ 3229707 h 4466492"/>
              <a:gd name="connsiteX222" fmla="*/ 498301 w 5814716"/>
              <a:gd name="connsiteY222" fmla="*/ 3200400 h 4466492"/>
              <a:gd name="connsiteX223" fmla="*/ 515885 w 5814716"/>
              <a:gd name="connsiteY223" fmla="*/ 3188677 h 4466492"/>
              <a:gd name="connsiteX224" fmla="*/ 521747 w 5814716"/>
              <a:gd name="connsiteY224" fmla="*/ 3171092 h 4466492"/>
              <a:gd name="connsiteX225" fmla="*/ 545193 w 5814716"/>
              <a:gd name="connsiteY225" fmla="*/ 3130061 h 4466492"/>
              <a:gd name="connsiteX226" fmla="*/ 562778 w 5814716"/>
              <a:gd name="connsiteY226" fmla="*/ 3112477 h 4466492"/>
              <a:gd name="connsiteX227" fmla="*/ 597947 w 5814716"/>
              <a:gd name="connsiteY227" fmla="*/ 3089031 h 4466492"/>
              <a:gd name="connsiteX228" fmla="*/ 621393 w 5814716"/>
              <a:gd name="connsiteY228" fmla="*/ 3065584 h 4466492"/>
              <a:gd name="connsiteX229" fmla="*/ 638978 w 5814716"/>
              <a:gd name="connsiteY229" fmla="*/ 3030415 h 4466492"/>
              <a:gd name="connsiteX230" fmla="*/ 691731 w 5814716"/>
              <a:gd name="connsiteY230" fmla="*/ 2983523 h 4466492"/>
              <a:gd name="connsiteX231" fmla="*/ 697593 w 5814716"/>
              <a:gd name="connsiteY231" fmla="*/ 2965938 h 4466492"/>
              <a:gd name="connsiteX232" fmla="*/ 738624 w 5814716"/>
              <a:gd name="connsiteY232" fmla="*/ 2948354 h 4466492"/>
              <a:gd name="connsiteX233" fmla="*/ 767931 w 5814716"/>
              <a:gd name="connsiteY233" fmla="*/ 2924907 h 4466492"/>
              <a:gd name="connsiteX234" fmla="*/ 785516 w 5814716"/>
              <a:gd name="connsiteY234" fmla="*/ 2872154 h 4466492"/>
              <a:gd name="connsiteX235" fmla="*/ 832408 w 5814716"/>
              <a:gd name="connsiteY235" fmla="*/ 2819400 h 4466492"/>
              <a:gd name="connsiteX236" fmla="*/ 867578 w 5814716"/>
              <a:gd name="connsiteY236" fmla="*/ 2754923 h 4466492"/>
              <a:gd name="connsiteX237" fmla="*/ 885162 w 5814716"/>
              <a:gd name="connsiteY237" fmla="*/ 2743200 h 4466492"/>
              <a:gd name="connsiteX238" fmla="*/ 896885 w 5814716"/>
              <a:gd name="connsiteY238" fmla="*/ 2690446 h 446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5814716" h="4466492">
                <a:moveTo>
                  <a:pt x="896885" y="2690446"/>
                </a:moveTo>
                <a:cubicBezTo>
                  <a:pt x="898303" y="2681936"/>
                  <a:pt x="907505" y="2604177"/>
                  <a:pt x="920331" y="2584938"/>
                </a:cubicBezTo>
                <a:cubicBezTo>
                  <a:pt x="928382" y="2572861"/>
                  <a:pt x="944589" y="2549157"/>
                  <a:pt x="949639" y="2538046"/>
                </a:cubicBezTo>
                <a:cubicBezTo>
                  <a:pt x="954752" y="2526797"/>
                  <a:pt x="954813" y="2513356"/>
                  <a:pt x="961362" y="2502877"/>
                </a:cubicBezTo>
                <a:cubicBezTo>
                  <a:pt x="965096" y="2496903"/>
                  <a:pt x="973598" y="2495739"/>
                  <a:pt x="978947" y="2491154"/>
                </a:cubicBezTo>
                <a:cubicBezTo>
                  <a:pt x="987339" y="2483961"/>
                  <a:pt x="995200" y="2476099"/>
                  <a:pt x="1002393" y="2467707"/>
                </a:cubicBezTo>
                <a:cubicBezTo>
                  <a:pt x="1006977" y="2462358"/>
                  <a:pt x="1010966" y="2456424"/>
                  <a:pt x="1014116" y="2450123"/>
                </a:cubicBezTo>
                <a:cubicBezTo>
                  <a:pt x="1016879" y="2444597"/>
                  <a:pt x="1015957" y="2437229"/>
                  <a:pt x="1019978" y="2432538"/>
                </a:cubicBezTo>
                <a:cubicBezTo>
                  <a:pt x="1028120" y="2423039"/>
                  <a:pt x="1040439" y="2417938"/>
                  <a:pt x="1049285" y="2409092"/>
                </a:cubicBezTo>
                <a:cubicBezTo>
                  <a:pt x="1116415" y="2341962"/>
                  <a:pt x="1022877" y="2427203"/>
                  <a:pt x="1078593" y="2362200"/>
                </a:cubicBezTo>
                <a:cubicBezTo>
                  <a:pt x="1084951" y="2354783"/>
                  <a:pt x="1094224" y="2350477"/>
                  <a:pt x="1102039" y="2344615"/>
                </a:cubicBezTo>
                <a:cubicBezTo>
                  <a:pt x="1113687" y="2298029"/>
                  <a:pt x="1097338" y="2343289"/>
                  <a:pt x="1137208" y="2297723"/>
                </a:cubicBezTo>
                <a:cubicBezTo>
                  <a:pt x="1167032" y="2263638"/>
                  <a:pt x="1129796" y="2280656"/>
                  <a:pt x="1166516" y="2268415"/>
                </a:cubicBezTo>
                <a:cubicBezTo>
                  <a:pt x="1172378" y="2262554"/>
                  <a:pt x="1179503" y="2257728"/>
                  <a:pt x="1184101" y="2250831"/>
                </a:cubicBezTo>
                <a:cubicBezTo>
                  <a:pt x="1187528" y="2245690"/>
                  <a:pt x="1187793" y="2239031"/>
                  <a:pt x="1189962" y="2233246"/>
                </a:cubicBezTo>
                <a:cubicBezTo>
                  <a:pt x="1202404" y="2200066"/>
                  <a:pt x="1202147" y="2203013"/>
                  <a:pt x="1219270" y="2168769"/>
                </a:cubicBezTo>
                <a:cubicBezTo>
                  <a:pt x="1223178" y="2151184"/>
                  <a:pt x="1227460" y="2133679"/>
                  <a:pt x="1230993" y="2116015"/>
                </a:cubicBezTo>
                <a:cubicBezTo>
                  <a:pt x="1233324" y="2104361"/>
                  <a:pt x="1233727" y="2092312"/>
                  <a:pt x="1236854" y="2080846"/>
                </a:cubicBezTo>
                <a:cubicBezTo>
                  <a:pt x="1239623" y="2070695"/>
                  <a:pt x="1244883" y="2061390"/>
                  <a:pt x="1248578" y="2051538"/>
                </a:cubicBezTo>
                <a:cubicBezTo>
                  <a:pt x="1250747" y="2045753"/>
                  <a:pt x="1252005" y="2039633"/>
                  <a:pt x="1254439" y="2033954"/>
                </a:cubicBezTo>
                <a:cubicBezTo>
                  <a:pt x="1257881" y="2025922"/>
                  <a:pt x="1263094" y="2018689"/>
                  <a:pt x="1266162" y="2010507"/>
                </a:cubicBezTo>
                <a:cubicBezTo>
                  <a:pt x="1274840" y="1987366"/>
                  <a:pt x="1289608" y="1940169"/>
                  <a:pt x="1289608" y="1940169"/>
                </a:cubicBezTo>
                <a:cubicBezTo>
                  <a:pt x="1295470" y="1887415"/>
                  <a:pt x="1300768" y="1834595"/>
                  <a:pt x="1307193" y="1781907"/>
                </a:cubicBezTo>
                <a:cubicBezTo>
                  <a:pt x="1317623" y="1696383"/>
                  <a:pt x="1309713" y="1722854"/>
                  <a:pt x="1330639" y="1670538"/>
                </a:cubicBezTo>
                <a:cubicBezTo>
                  <a:pt x="1335999" y="1536545"/>
                  <a:pt x="1342046" y="1471257"/>
                  <a:pt x="1330639" y="1330569"/>
                </a:cubicBezTo>
                <a:cubicBezTo>
                  <a:pt x="1329933" y="1321860"/>
                  <a:pt x="1321902" y="1315335"/>
                  <a:pt x="1318916" y="1307123"/>
                </a:cubicBezTo>
                <a:cubicBezTo>
                  <a:pt x="1314055" y="1293755"/>
                  <a:pt x="1311101" y="1279769"/>
                  <a:pt x="1307193" y="1266092"/>
                </a:cubicBezTo>
                <a:cubicBezTo>
                  <a:pt x="1305239" y="1248507"/>
                  <a:pt x="1304090" y="1230814"/>
                  <a:pt x="1301331" y="1213338"/>
                </a:cubicBezTo>
                <a:cubicBezTo>
                  <a:pt x="1298223" y="1193657"/>
                  <a:pt x="1289396" y="1174647"/>
                  <a:pt x="1289608" y="1154723"/>
                </a:cubicBezTo>
                <a:cubicBezTo>
                  <a:pt x="1291355" y="990505"/>
                  <a:pt x="1298183" y="826334"/>
                  <a:pt x="1307193" y="662354"/>
                </a:cubicBezTo>
                <a:cubicBezTo>
                  <a:pt x="1307973" y="648151"/>
                  <a:pt x="1314829" y="634947"/>
                  <a:pt x="1318916" y="621323"/>
                </a:cubicBezTo>
                <a:cubicBezTo>
                  <a:pt x="1322875" y="608128"/>
                  <a:pt x="1328614" y="591334"/>
                  <a:pt x="1336501" y="580292"/>
                </a:cubicBezTo>
                <a:cubicBezTo>
                  <a:pt x="1341319" y="573547"/>
                  <a:pt x="1348224" y="568569"/>
                  <a:pt x="1354085" y="562707"/>
                </a:cubicBezTo>
                <a:cubicBezTo>
                  <a:pt x="1356039" y="550984"/>
                  <a:pt x="1355376" y="538508"/>
                  <a:pt x="1359947" y="527538"/>
                </a:cubicBezTo>
                <a:cubicBezTo>
                  <a:pt x="1365366" y="514533"/>
                  <a:pt x="1376403" y="504602"/>
                  <a:pt x="1383393" y="492369"/>
                </a:cubicBezTo>
                <a:cubicBezTo>
                  <a:pt x="1391208" y="478692"/>
                  <a:pt x="1397168" y="463772"/>
                  <a:pt x="1406839" y="451338"/>
                </a:cubicBezTo>
                <a:cubicBezTo>
                  <a:pt x="1411164" y="445777"/>
                  <a:pt x="1418562" y="443523"/>
                  <a:pt x="1424424" y="439615"/>
                </a:cubicBezTo>
                <a:cubicBezTo>
                  <a:pt x="1437865" y="399290"/>
                  <a:pt x="1420594" y="447275"/>
                  <a:pt x="1453731" y="381000"/>
                </a:cubicBezTo>
                <a:cubicBezTo>
                  <a:pt x="1456494" y="375474"/>
                  <a:pt x="1456166" y="368556"/>
                  <a:pt x="1459593" y="363415"/>
                </a:cubicBezTo>
                <a:cubicBezTo>
                  <a:pt x="1472137" y="344599"/>
                  <a:pt x="1476327" y="346115"/>
                  <a:pt x="1494762" y="339969"/>
                </a:cubicBezTo>
                <a:cubicBezTo>
                  <a:pt x="1504531" y="332154"/>
                  <a:pt x="1514061" y="324029"/>
                  <a:pt x="1524070" y="316523"/>
                </a:cubicBezTo>
                <a:cubicBezTo>
                  <a:pt x="1529706" y="312296"/>
                  <a:pt x="1534971" y="307028"/>
                  <a:pt x="1541654" y="304800"/>
                </a:cubicBezTo>
                <a:cubicBezTo>
                  <a:pt x="1552929" y="301042"/>
                  <a:pt x="1565101" y="300892"/>
                  <a:pt x="1576824" y="298938"/>
                </a:cubicBezTo>
                <a:cubicBezTo>
                  <a:pt x="1582685" y="295030"/>
                  <a:pt x="1587971" y="290076"/>
                  <a:pt x="1594408" y="287215"/>
                </a:cubicBezTo>
                <a:cubicBezTo>
                  <a:pt x="1605700" y="282196"/>
                  <a:pt x="1618776" y="281493"/>
                  <a:pt x="1629578" y="275492"/>
                </a:cubicBezTo>
                <a:cubicBezTo>
                  <a:pt x="1636824" y="271466"/>
                  <a:pt x="1640265" y="262505"/>
                  <a:pt x="1647162" y="257907"/>
                </a:cubicBezTo>
                <a:cubicBezTo>
                  <a:pt x="1652303" y="254480"/>
                  <a:pt x="1659068" y="254480"/>
                  <a:pt x="1664747" y="252046"/>
                </a:cubicBezTo>
                <a:cubicBezTo>
                  <a:pt x="1733219" y="222702"/>
                  <a:pt x="1638447" y="257048"/>
                  <a:pt x="1717501" y="234461"/>
                </a:cubicBezTo>
                <a:cubicBezTo>
                  <a:pt x="1735323" y="229369"/>
                  <a:pt x="1752670" y="222738"/>
                  <a:pt x="1770254" y="216877"/>
                </a:cubicBezTo>
                <a:lnTo>
                  <a:pt x="1805424" y="205154"/>
                </a:lnTo>
                <a:cubicBezTo>
                  <a:pt x="1811285" y="203200"/>
                  <a:pt x="1816914" y="200308"/>
                  <a:pt x="1823008" y="199292"/>
                </a:cubicBezTo>
                <a:cubicBezTo>
                  <a:pt x="1906975" y="185298"/>
                  <a:pt x="1869816" y="190931"/>
                  <a:pt x="1934378" y="181707"/>
                </a:cubicBezTo>
                <a:cubicBezTo>
                  <a:pt x="1946101" y="177799"/>
                  <a:pt x="1957625" y="173235"/>
                  <a:pt x="1969547" y="169984"/>
                </a:cubicBezTo>
                <a:cubicBezTo>
                  <a:pt x="1979158" y="167363"/>
                  <a:pt x="1989043" y="165854"/>
                  <a:pt x="1998854" y="164123"/>
                </a:cubicBezTo>
                <a:cubicBezTo>
                  <a:pt x="2068374" y="151855"/>
                  <a:pt x="2056447" y="153993"/>
                  <a:pt x="2116085" y="146538"/>
                </a:cubicBezTo>
                <a:cubicBezTo>
                  <a:pt x="2127808" y="142630"/>
                  <a:pt x="2139204" y="137554"/>
                  <a:pt x="2151254" y="134815"/>
                </a:cubicBezTo>
                <a:cubicBezTo>
                  <a:pt x="2205797" y="122419"/>
                  <a:pt x="2265717" y="114049"/>
                  <a:pt x="2321239" y="105507"/>
                </a:cubicBezTo>
                <a:cubicBezTo>
                  <a:pt x="2370374" y="85853"/>
                  <a:pt x="2330941" y="98948"/>
                  <a:pt x="2391578" y="87923"/>
                </a:cubicBezTo>
                <a:cubicBezTo>
                  <a:pt x="2399504" y="86482"/>
                  <a:pt x="2407049" y="83200"/>
                  <a:pt x="2415024" y="82061"/>
                </a:cubicBezTo>
                <a:cubicBezTo>
                  <a:pt x="2448132" y="77331"/>
                  <a:pt x="2481455" y="74246"/>
                  <a:pt x="2514670" y="70338"/>
                </a:cubicBezTo>
                <a:cubicBezTo>
                  <a:pt x="2616156" y="19597"/>
                  <a:pt x="2528124" y="57775"/>
                  <a:pt x="2766716" y="41031"/>
                </a:cubicBezTo>
                <a:cubicBezTo>
                  <a:pt x="2805892" y="38282"/>
                  <a:pt x="2844960" y="34033"/>
                  <a:pt x="2883947" y="29307"/>
                </a:cubicBezTo>
                <a:cubicBezTo>
                  <a:pt x="2909459" y="26215"/>
                  <a:pt x="2934497" y="19162"/>
                  <a:pt x="2960147" y="17584"/>
                </a:cubicBezTo>
                <a:cubicBezTo>
                  <a:pt x="3061630" y="11339"/>
                  <a:pt x="3163371" y="10342"/>
                  <a:pt x="3264947" y="5861"/>
                </a:cubicBezTo>
                <a:cubicBezTo>
                  <a:pt x="3296239" y="4481"/>
                  <a:pt x="3327470" y="1954"/>
                  <a:pt x="3358731" y="0"/>
                </a:cubicBezTo>
                <a:cubicBezTo>
                  <a:pt x="3431023" y="1954"/>
                  <a:pt x="3503529" y="-23"/>
                  <a:pt x="3575608" y="5861"/>
                </a:cubicBezTo>
                <a:cubicBezTo>
                  <a:pt x="3599696" y="7827"/>
                  <a:pt x="3621927" y="20777"/>
                  <a:pt x="3645947" y="23446"/>
                </a:cubicBezTo>
                <a:cubicBezTo>
                  <a:pt x="3708603" y="30407"/>
                  <a:pt x="3681352" y="25837"/>
                  <a:pt x="3728008" y="35169"/>
                </a:cubicBezTo>
                <a:cubicBezTo>
                  <a:pt x="3777127" y="64641"/>
                  <a:pt x="3736513" y="43155"/>
                  <a:pt x="3792485" y="64477"/>
                </a:cubicBezTo>
                <a:cubicBezTo>
                  <a:pt x="3821982" y="75714"/>
                  <a:pt x="3850463" y="89664"/>
                  <a:pt x="3880408" y="99646"/>
                </a:cubicBezTo>
                <a:cubicBezTo>
                  <a:pt x="3940050" y="119526"/>
                  <a:pt x="3953993" y="120702"/>
                  <a:pt x="4003501" y="128954"/>
                </a:cubicBezTo>
                <a:cubicBezTo>
                  <a:pt x="4013270" y="134815"/>
                  <a:pt x="4022000" y="142935"/>
                  <a:pt x="4032808" y="146538"/>
                </a:cubicBezTo>
                <a:cubicBezTo>
                  <a:pt x="4051711" y="152839"/>
                  <a:pt x="4072093" y="153428"/>
                  <a:pt x="4091424" y="158261"/>
                </a:cubicBezTo>
                <a:cubicBezTo>
                  <a:pt x="4103412" y="161258"/>
                  <a:pt x="4114870" y="166076"/>
                  <a:pt x="4126593" y="169984"/>
                </a:cubicBezTo>
                <a:cubicBezTo>
                  <a:pt x="4172296" y="206547"/>
                  <a:pt x="4203706" y="234070"/>
                  <a:pt x="4267270" y="257907"/>
                </a:cubicBezTo>
                <a:lnTo>
                  <a:pt x="4314162" y="275492"/>
                </a:lnTo>
                <a:cubicBezTo>
                  <a:pt x="4320024" y="281354"/>
                  <a:pt x="4326773" y="286445"/>
                  <a:pt x="4331747" y="293077"/>
                </a:cubicBezTo>
                <a:cubicBezTo>
                  <a:pt x="4338582" y="302191"/>
                  <a:pt x="4340681" y="314970"/>
                  <a:pt x="4349331" y="322384"/>
                </a:cubicBezTo>
                <a:cubicBezTo>
                  <a:pt x="4355448" y="327627"/>
                  <a:pt x="4364962" y="326292"/>
                  <a:pt x="4372778" y="328246"/>
                </a:cubicBezTo>
                <a:lnTo>
                  <a:pt x="4407947" y="363415"/>
                </a:lnTo>
                <a:cubicBezTo>
                  <a:pt x="4415762" y="371230"/>
                  <a:pt x="4425706" y="377384"/>
                  <a:pt x="4431393" y="386861"/>
                </a:cubicBezTo>
                <a:cubicBezTo>
                  <a:pt x="4437255" y="396630"/>
                  <a:pt x="4441764" y="407351"/>
                  <a:pt x="4448978" y="416169"/>
                </a:cubicBezTo>
                <a:cubicBezTo>
                  <a:pt x="4521243" y="504493"/>
                  <a:pt x="4461304" y="417073"/>
                  <a:pt x="4495870" y="468923"/>
                </a:cubicBezTo>
                <a:cubicBezTo>
                  <a:pt x="4507903" y="505025"/>
                  <a:pt x="4493658" y="472572"/>
                  <a:pt x="4536901" y="515815"/>
                </a:cubicBezTo>
                <a:cubicBezTo>
                  <a:pt x="4541882" y="520796"/>
                  <a:pt x="4543643" y="528419"/>
                  <a:pt x="4548624" y="533400"/>
                </a:cubicBezTo>
                <a:cubicBezTo>
                  <a:pt x="4559414" y="544190"/>
                  <a:pt x="4573003" y="551917"/>
                  <a:pt x="4583793" y="562707"/>
                </a:cubicBezTo>
                <a:cubicBezTo>
                  <a:pt x="4588774" y="567688"/>
                  <a:pt x="4590535" y="575311"/>
                  <a:pt x="4595516" y="580292"/>
                </a:cubicBezTo>
                <a:cubicBezTo>
                  <a:pt x="4602424" y="587200"/>
                  <a:pt x="4611457" y="591623"/>
                  <a:pt x="4618962" y="597877"/>
                </a:cubicBezTo>
                <a:cubicBezTo>
                  <a:pt x="4634918" y="611173"/>
                  <a:pt x="4649057" y="626691"/>
                  <a:pt x="4665854" y="638907"/>
                </a:cubicBezTo>
                <a:cubicBezTo>
                  <a:pt x="4670851" y="642541"/>
                  <a:pt x="4678054" y="641740"/>
                  <a:pt x="4683439" y="644769"/>
                </a:cubicBezTo>
                <a:cubicBezTo>
                  <a:pt x="4709433" y="659391"/>
                  <a:pt x="4732964" y="678323"/>
                  <a:pt x="4759639" y="691661"/>
                </a:cubicBezTo>
                <a:cubicBezTo>
                  <a:pt x="4779177" y="701430"/>
                  <a:pt x="4800668" y="708011"/>
                  <a:pt x="4818254" y="720969"/>
                </a:cubicBezTo>
                <a:cubicBezTo>
                  <a:pt x="4838274" y="735721"/>
                  <a:pt x="4847415" y="765860"/>
                  <a:pt x="4871008" y="773723"/>
                </a:cubicBezTo>
                <a:cubicBezTo>
                  <a:pt x="4910038" y="786732"/>
                  <a:pt x="4902172" y="782775"/>
                  <a:pt x="4958931" y="820615"/>
                </a:cubicBezTo>
                <a:cubicBezTo>
                  <a:pt x="4971628" y="829080"/>
                  <a:pt x="4981264" y="841671"/>
                  <a:pt x="4994101" y="849923"/>
                </a:cubicBezTo>
                <a:cubicBezTo>
                  <a:pt x="5051214" y="886639"/>
                  <a:pt x="5031401" y="857678"/>
                  <a:pt x="5082024" y="902677"/>
                </a:cubicBezTo>
                <a:cubicBezTo>
                  <a:pt x="5104741" y="922870"/>
                  <a:pt x="5125009" y="945662"/>
                  <a:pt x="5146501" y="967154"/>
                </a:cubicBezTo>
                <a:cubicBezTo>
                  <a:pt x="5154316" y="974969"/>
                  <a:pt x="5163523" y="981606"/>
                  <a:pt x="5169947" y="990600"/>
                </a:cubicBezTo>
                <a:cubicBezTo>
                  <a:pt x="5179716" y="1004277"/>
                  <a:pt x="5187948" y="1019194"/>
                  <a:pt x="5199254" y="1031631"/>
                </a:cubicBezTo>
                <a:cubicBezTo>
                  <a:pt x="5207670" y="1040888"/>
                  <a:pt x="5220747" y="1045308"/>
                  <a:pt x="5228562" y="1055077"/>
                </a:cubicBezTo>
                <a:cubicBezTo>
                  <a:pt x="5244476" y="1074970"/>
                  <a:pt x="5254786" y="1098824"/>
                  <a:pt x="5269593" y="1119554"/>
                </a:cubicBezTo>
                <a:cubicBezTo>
                  <a:pt x="5303663" y="1167251"/>
                  <a:pt x="5339438" y="1213713"/>
                  <a:pt x="5375101" y="1260231"/>
                </a:cubicBezTo>
                <a:cubicBezTo>
                  <a:pt x="5384386" y="1272341"/>
                  <a:pt x="5397584" y="1281751"/>
                  <a:pt x="5404408" y="1295400"/>
                </a:cubicBezTo>
                <a:cubicBezTo>
                  <a:pt x="5412223" y="1311031"/>
                  <a:pt x="5420531" y="1326425"/>
                  <a:pt x="5427854" y="1342292"/>
                </a:cubicBezTo>
                <a:cubicBezTo>
                  <a:pt x="5432263" y="1351846"/>
                  <a:pt x="5434001" y="1362677"/>
                  <a:pt x="5439578" y="1371600"/>
                </a:cubicBezTo>
                <a:cubicBezTo>
                  <a:pt x="5447638" y="1384495"/>
                  <a:pt x="5462593" y="1392805"/>
                  <a:pt x="5474747" y="1400907"/>
                </a:cubicBezTo>
                <a:cubicBezTo>
                  <a:pt x="5482522" y="1420344"/>
                  <a:pt x="5487738" y="1435738"/>
                  <a:pt x="5498193" y="1453661"/>
                </a:cubicBezTo>
                <a:cubicBezTo>
                  <a:pt x="5507481" y="1469583"/>
                  <a:pt x="5520884" y="1483350"/>
                  <a:pt x="5527501" y="1500554"/>
                </a:cubicBezTo>
                <a:cubicBezTo>
                  <a:pt x="5561513" y="1588987"/>
                  <a:pt x="5544637" y="1552413"/>
                  <a:pt x="5574393" y="1611923"/>
                </a:cubicBezTo>
                <a:cubicBezTo>
                  <a:pt x="5587238" y="1676153"/>
                  <a:pt x="5571176" y="1609206"/>
                  <a:pt x="5591978" y="1664677"/>
                </a:cubicBezTo>
                <a:cubicBezTo>
                  <a:pt x="5594807" y="1672220"/>
                  <a:pt x="5594847" y="1680643"/>
                  <a:pt x="5597839" y="1688123"/>
                </a:cubicBezTo>
                <a:cubicBezTo>
                  <a:pt x="5606908" y="1710796"/>
                  <a:pt x="5620512" y="1731772"/>
                  <a:pt x="5633008" y="1752600"/>
                </a:cubicBezTo>
                <a:cubicBezTo>
                  <a:pt x="5634962" y="1764323"/>
                  <a:pt x="5635743" y="1776303"/>
                  <a:pt x="5638870" y="1787769"/>
                </a:cubicBezTo>
                <a:cubicBezTo>
                  <a:pt x="5641639" y="1797920"/>
                  <a:pt x="5647266" y="1807095"/>
                  <a:pt x="5650593" y="1817077"/>
                </a:cubicBezTo>
                <a:cubicBezTo>
                  <a:pt x="5653140" y="1824719"/>
                  <a:pt x="5654643" y="1832673"/>
                  <a:pt x="5656454" y="1840523"/>
                </a:cubicBezTo>
                <a:cubicBezTo>
                  <a:pt x="5661706" y="1863279"/>
                  <a:pt x="5675343" y="1932541"/>
                  <a:pt x="5685762" y="1951892"/>
                </a:cubicBezTo>
                <a:cubicBezTo>
                  <a:pt x="5690394" y="1960494"/>
                  <a:pt x="5701393" y="1963615"/>
                  <a:pt x="5709208" y="1969477"/>
                </a:cubicBezTo>
                <a:cubicBezTo>
                  <a:pt x="5733745" y="2124874"/>
                  <a:pt x="5716655" y="2031583"/>
                  <a:pt x="5738516" y="2133600"/>
                </a:cubicBezTo>
                <a:cubicBezTo>
                  <a:pt x="5740603" y="2143341"/>
                  <a:pt x="5741757" y="2153296"/>
                  <a:pt x="5744378" y="2162907"/>
                </a:cubicBezTo>
                <a:cubicBezTo>
                  <a:pt x="5747630" y="2174829"/>
                  <a:pt x="5752193" y="2186354"/>
                  <a:pt x="5756101" y="2198077"/>
                </a:cubicBezTo>
                <a:cubicBezTo>
                  <a:pt x="5758055" y="2217615"/>
                  <a:pt x="5759422" y="2237221"/>
                  <a:pt x="5761962" y="2256692"/>
                </a:cubicBezTo>
                <a:cubicBezTo>
                  <a:pt x="5765286" y="2282175"/>
                  <a:pt x="5771662" y="2307273"/>
                  <a:pt x="5773685" y="2332892"/>
                </a:cubicBezTo>
                <a:cubicBezTo>
                  <a:pt x="5790206" y="2542155"/>
                  <a:pt x="5765280" y="2415229"/>
                  <a:pt x="5791270" y="2532184"/>
                </a:cubicBezTo>
                <a:cubicBezTo>
                  <a:pt x="5793224" y="2565400"/>
                  <a:pt x="5795726" y="2598588"/>
                  <a:pt x="5797131" y="2631831"/>
                </a:cubicBezTo>
                <a:cubicBezTo>
                  <a:pt x="5801588" y="2737317"/>
                  <a:pt x="5804744" y="2842854"/>
                  <a:pt x="5808854" y="2948354"/>
                </a:cubicBezTo>
                <a:cubicBezTo>
                  <a:pt x="5810605" y="2993301"/>
                  <a:pt x="5812762" y="3038231"/>
                  <a:pt x="5814716" y="3083169"/>
                </a:cubicBezTo>
                <a:cubicBezTo>
                  <a:pt x="5810808" y="3157415"/>
                  <a:pt x="5808290" y="3231747"/>
                  <a:pt x="5802993" y="3305907"/>
                </a:cubicBezTo>
                <a:cubicBezTo>
                  <a:pt x="5801100" y="3332403"/>
                  <a:pt x="5798869" y="3328195"/>
                  <a:pt x="5779547" y="3341077"/>
                </a:cubicBezTo>
                <a:cubicBezTo>
                  <a:pt x="5775639" y="3354754"/>
                  <a:pt x="5771274" y="3368308"/>
                  <a:pt x="5767824" y="3382107"/>
                </a:cubicBezTo>
                <a:cubicBezTo>
                  <a:pt x="5765408" y="3391772"/>
                  <a:pt x="5767940" y="3403445"/>
                  <a:pt x="5761962" y="3411415"/>
                </a:cubicBezTo>
                <a:cubicBezTo>
                  <a:pt x="5755126" y="3420529"/>
                  <a:pt x="5742423" y="3423138"/>
                  <a:pt x="5732654" y="3429000"/>
                </a:cubicBezTo>
                <a:cubicBezTo>
                  <a:pt x="5726793" y="3438769"/>
                  <a:pt x="5721692" y="3449036"/>
                  <a:pt x="5715070" y="3458307"/>
                </a:cubicBezTo>
                <a:cubicBezTo>
                  <a:pt x="5711858" y="3462804"/>
                  <a:pt x="5706885" y="3465785"/>
                  <a:pt x="5703347" y="3470031"/>
                </a:cubicBezTo>
                <a:cubicBezTo>
                  <a:pt x="5697093" y="3477536"/>
                  <a:pt x="5691624" y="3485662"/>
                  <a:pt x="5685762" y="3493477"/>
                </a:cubicBezTo>
                <a:cubicBezTo>
                  <a:pt x="5683808" y="3503246"/>
                  <a:pt x="5684024" y="3513715"/>
                  <a:pt x="5679901" y="3522784"/>
                </a:cubicBezTo>
                <a:cubicBezTo>
                  <a:pt x="5674071" y="3535611"/>
                  <a:pt x="5664908" y="3546682"/>
                  <a:pt x="5656454" y="3557954"/>
                </a:cubicBezTo>
                <a:cubicBezTo>
                  <a:pt x="5632239" y="3590242"/>
                  <a:pt x="5645778" y="3574492"/>
                  <a:pt x="5615424" y="3604846"/>
                </a:cubicBezTo>
                <a:cubicBezTo>
                  <a:pt x="5612494" y="3622424"/>
                  <a:pt x="5608159" y="3659703"/>
                  <a:pt x="5597839" y="3675184"/>
                </a:cubicBezTo>
                <a:cubicBezTo>
                  <a:pt x="5592420" y="3683313"/>
                  <a:pt x="5582208" y="3686907"/>
                  <a:pt x="5574393" y="3692769"/>
                </a:cubicBezTo>
                <a:cubicBezTo>
                  <a:pt x="5554176" y="3733204"/>
                  <a:pt x="5571054" y="3701871"/>
                  <a:pt x="5539224" y="3751384"/>
                </a:cubicBezTo>
                <a:cubicBezTo>
                  <a:pt x="5502836" y="3807988"/>
                  <a:pt x="5525671" y="3786461"/>
                  <a:pt x="5486470" y="3815861"/>
                </a:cubicBezTo>
                <a:cubicBezTo>
                  <a:pt x="5483358" y="3828306"/>
                  <a:pt x="5476674" y="3859527"/>
                  <a:pt x="5468885" y="3868615"/>
                </a:cubicBezTo>
                <a:cubicBezTo>
                  <a:pt x="5463199" y="3875249"/>
                  <a:pt x="5453254" y="3876430"/>
                  <a:pt x="5445439" y="3880338"/>
                </a:cubicBezTo>
                <a:cubicBezTo>
                  <a:pt x="5441531" y="3890107"/>
                  <a:pt x="5438754" y="3900409"/>
                  <a:pt x="5433716" y="3909646"/>
                </a:cubicBezTo>
                <a:cubicBezTo>
                  <a:pt x="5426969" y="3922015"/>
                  <a:pt x="5416571" y="3932213"/>
                  <a:pt x="5410270" y="3944815"/>
                </a:cubicBezTo>
                <a:cubicBezTo>
                  <a:pt x="5406362" y="3952630"/>
                  <a:pt x="5403043" y="3960768"/>
                  <a:pt x="5398547" y="3968261"/>
                </a:cubicBezTo>
                <a:cubicBezTo>
                  <a:pt x="5391298" y="3980343"/>
                  <a:pt x="5382916" y="3991708"/>
                  <a:pt x="5375101" y="4003431"/>
                </a:cubicBezTo>
                <a:lnTo>
                  <a:pt x="5363378" y="4021015"/>
                </a:lnTo>
                <a:cubicBezTo>
                  <a:pt x="5351521" y="4068438"/>
                  <a:pt x="5368357" y="4022044"/>
                  <a:pt x="5334070" y="4062046"/>
                </a:cubicBezTo>
                <a:cubicBezTo>
                  <a:pt x="5328384" y="4068680"/>
                  <a:pt x="5327426" y="4078382"/>
                  <a:pt x="5322347" y="4085492"/>
                </a:cubicBezTo>
                <a:cubicBezTo>
                  <a:pt x="5317529" y="4092238"/>
                  <a:pt x="5309580" y="4096331"/>
                  <a:pt x="5304762" y="4103077"/>
                </a:cubicBezTo>
                <a:cubicBezTo>
                  <a:pt x="5299683" y="4110187"/>
                  <a:pt x="5298726" y="4119889"/>
                  <a:pt x="5293039" y="4126523"/>
                </a:cubicBezTo>
                <a:cubicBezTo>
                  <a:pt x="5286681" y="4133940"/>
                  <a:pt x="5276501" y="4137199"/>
                  <a:pt x="5269593" y="4144107"/>
                </a:cubicBezTo>
                <a:cubicBezTo>
                  <a:pt x="5262685" y="4151015"/>
                  <a:pt x="5257686" y="4159604"/>
                  <a:pt x="5252008" y="4167554"/>
                </a:cubicBezTo>
                <a:cubicBezTo>
                  <a:pt x="5247913" y="4173286"/>
                  <a:pt x="5245846" y="4180813"/>
                  <a:pt x="5240285" y="4185138"/>
                </a:cubicBezTo>
                <a:cubicBezTo>
                  <a:pt x="5227851" y="4194809"/>
                  <a:pt x="5212931" y="4200769"/>
                  <a:pt x="5199254" y="4208584"/>
                </a:cubicBezTo>
                <a:cubicBezTo>
                  <a:pt x="5171628" y="4250024"/>
                  <a:pt x="5207705" y="4200134"/>
                  <a:pt x="5164085" y="4243754"/>
                </a:cubicBezTo>
                <a:cubicBezTo>
                  <a:pt x="5159104" y="4248735"/>
                  <a:pt x="5157774" y="4256828"/>
                  <a:pt x="5152362" y="4261338"/>
                </a:cubicBezTo>
                <a:cubicBezTo>
                  <a:pt x="5136375" y="4274660"/>
                  <a:pt x="5123873" y="4272789"/>
                  <a:pt x="5105470" y="4278923"/>
                </a:cubicBezTo>
                <a:cubicBezTo>
                  <a:pt x="5095488" y="4282250"/>
                  <a:pt x="5085931" y="4286738"/>
                  <a:pt x="5076162" y="4290646"/>
                </a:cubicBezTo>
                <a:cubicBezTo>
                  <a:pt x="5049747" y="4343476"/>
                  <a:pt x="5071532" y="4311213"/>
                  <a:pt x="4976516" y="4360984"/>
                </a:cubicBezTo>
                <a:cubicBezTo>
                  <a:pt x="4922835" y="4389103"/>
                  <a:pt x="4961423" y="4371682"/>
                  <a:pt x="4906178" y="4384431"/>
                </a:cubicBezTo>
                <a:cubicBezTo>
                  <a:pt x="4892318" y="4387630"/>
                  <a:pt x="4878742" y="4391971"/>
                  <a:pt x="4865147" y="4396154"/>
                </a:cubicBezTo>
                <a:cubicBezTo>
                  <a:pt x="4853336" y="4399788"/>
                  <a:pt x="4842240" y="4406344"/>
                  <a:pt x="4829978" y="4407877"/>
                </a:cubicBezTo>
                <a:cubicBezTo>
                  <a:pt x="4795026" y="4412246"/>
                  <a:pt x="4759639" y="4411784"/>
                  <a:pt x="4724470" y="4413738"/>
                </a:cubicBezTo>
                <a:cubicBezTo>
                  <a:pt x="4636363" y="4472475"/>
                  <a:pt x="4700699" y="4433957"/>
                  <a:pt x="4448978" y="4437184"/>
                </a:cubicBezTo>
                <a:lnTo>
                  <a:pt x="3335285" y="4443046"/>
                </a:lnTo>
                <a:lnTo>
                  <a:pt x="2848778" y="4454769"/>
                </a:lnTo>
                <a:cubicBezTo>
                  <a:pt x="2795914" y="4456691"/>
                  <a:pt x="2743414" y="4466175"/>
                  <a:pt x="2690516" y="4466492"/>
                </a:cubicBezTo>
                <a:lnTo>
                  <a:pt x="1869901" y="4460631"/>
                </a:lnTo>
                <a:cubicBezTo>
                  <a:pt x="1633456" y="4426851"/>
                  <a:pt x="1932865" y="4466092"/>
                  <a:pt x="1395116" y="4443046"/>
                </a:cubicBezTo>
                <a:cubicBezTo>
                  <a:pt x="1388078" y="4442744"/>
                  <a:pt x="1384249" y="4433444"/>
                  <a:pt x="1377531" y="4431323"/>
                </a:cubicBezTo>
                <a:cubicBezTo>
                  <a:pt x="1346803" y="4421620"/>
                  <a:pt x="1315555" y="4413035"/>
                  <a:pt x="1283747" y="4407877"/>
                </a:cubicBezTo>
                <a:cubicBezTo>
                  <a:pt x="1243062" y="4401279"/>
                  <a:pt x="1201636" y="4400545"/>
                  <a:pt x="1160654" y="4396154"/>
                </a:cubicBezTo>
                <a:cubicBezTo>
                  <a:pt x="1146917" y="4394682"/>
                  <a:pt x="1133301" y="4392246"/>
                  <a:pt x="1119624" y="4390292"/>
                </a:cubicBezTo>
                <a:cubicBezTo>
                  <a:pt x="1107901" y="4386384"/>
                  <a:pt x="1096416" y="4381670"/>
                  <a:pt x="1084454" y="4378569"/>
                </a:cubicBezTo>
                <a:cubicBezTo>
                  <a:pt x="1043626" y="4367984"/>
                  <a:pt x="961362" y="4349261"/>
                  <a:pt x="961362" y="4349261"/>
                </a:cubicBezTo>
                <a:cubicBezTo>
                  <a:pt x="947685" y="4341446"/>
                  <a:pt x="935166" y="4331113"/>
                  <a:pt x="920331" y="4325815"/>
                </a:cubicBezTo>
                <a:cubicBezTo>
                  <a:pt x="907320" y="4321168"/>
                  <a:pt x="892810" y="4322849"/>
                  <a:pt x="879301" y="4319954"/>
                </a:cubicBezTo>
                <a:cubicBezTo>
                  <a:pt x="863050" y="4316472"/>
                  <a:pt x="819914" y="4302621"/>
                  <a:pt x="803101" y="4296507"/>
                </a:cubicBezTo>
                <a:cubicBezTo>
                  <a:pt x="793213" y="4292911"/>
                  <a:pt x="783030" y="4289822"/>
                  <a:pt x="773793" y="4284784"/>
                </a:cubicBezTo>
                <a:cubicBezTo>
                  <a:pt x="761424" y="4278037"/>
                  <a:pt x="751990" y="4265793"/>
                  <a:pt x="738624" y="4261338"/>
                </a:cubicBezTo>
                <a:cubicBezTo>
                  <a:pt x="721839" y="4255743"/>
                  <a:pt x="703455" y="4257431"/>
                  <a:pt x="685870" y="4255477"/>
                </a:cubicBezTo>
                <a:cubicBezTo>
                  <a:pt x="656924" y="4236180"/>
                  <a:pt x="679537" y="4248032"/>
                  <a:pt x="638978" y="4237892"/>
                </a:cubicBezTo>
                <a:cubicBezTo>
                  <a:pt x="632984" y="4236393"/>
                  <a:pt x="627072" y="4234465"/>
                  <a:pt x="621393" y="4232031"/>
                </a:cubicBezTo>
                <a:cubicBezTo>
                  <a:pt x="613362" y="4228589"/>
                  <a:pt x="606491" y="4222138"/>
                  <a:pt x="597947" y="4220307"/>
                </a:cubicBezTo>
                <a:cubicBezTo>
                  <a:pt x="578747" y="4216193"/>
                  <a:pt x="558870" y="4216400"/>
                  <a:pt x="539331" y="4214446"/>
                </a:cubicBezTo>
                <a:cubicBezTo>
                  <a:pt x="478762" y="4200769"/>
                  <a:pt x="419094" y="4182196"/>
                  <a:pt x="357624" y="4173415"/>
                </a:cubicBezTo>
                <a:cubicBezTo>
                  <a:pt x="265699" y="4160283"/>
                  <a:pt x="302657" y="4167110"/>
                  <a:pt x="246254" y="4155831"/>
                </a:cubicBezTo>
                <a:cubicBezTo>
                  <a:pt x="219215" y="4137803"/>
                  <a:pt x="188995" y="4116603"/>
                  <a:pt x="158331" y="4108938"/>
                </a:cubicBezTo>
                <a:lnTo>
                  <a:pt x="134885" y="4103077"/>
                </a:lnTo>
                <a:cubicBezTo>
                  <a:pt x="127070" y="4099169"/>
                  <a:pt x="119077" y="4095597"/>
                  <a:pt x="111439" y="4091354"/>
                </a:cubicBezTo>
                <a:cubicBezTo>
                  <a:pt x="84364" y="4076312"/>
                  <a:pt x="58435" y="4059219"/>
                  <a:pt x="35239" y="4038600"/>
                </a:cubicBezTo>
                <a:cubicBezTo>
                  <a:pt x="26978" y="4031257"/>
                  <a:pt x="19608" y="4022969"/>
                  <a:pt x="11793" y="4015154"/>
                </a:cubicBezTo>
                <a:cubicBezTo>
                  <a:pt x="4918" y="3994530"/>
                  <a:pt x="-700" y="3981173"/>
                  <a:pt x="70" y="3956538"/>
                </a:cubicBezTo>
                <a:cubicBezTo>
                  <a:pt x="1601" y="3907560"/>
                  <a:pt x="5522" y="3858599"/>
                  <a:pt x="11793" y="3810000"/>
                </a:cubicBezTo>
                <a:cubicBezTo>
                  <a:pt x="14312" y="3790476"/>
                  <a:pt x="26452" y="3768958"/>
                  <a:pt x="35239" y="3751384"/>
                </a:cubicBezTo>
                <a:cubicBezTo>
                  <a:pt x="46550" y="3694836"/>
                  <a:pt x="32699" y="3744744"/>
                  <a:pt x="52824" y="3704492"/>
                </a:cubicBezTo>
                <a:cubicBezTo>
                  <a:pt x="59830" y="3690478"/>
                  <a:pt x="58209" y="3675660"/>
                  <a:pt x="70408" y="3663461"/>
                </a:cubicBezTo>
                <a:cubicBezTo>
                  <a:pt x="76587" y="3657282"/>
                  <a:pt x="86039" y="3655646"/>
                  <a:pt x="93854" y="3651738"/>
                </a:cubicBezTo>
                <a:cubicBezTo>
                  <a:pt x="97762" y="3645877"/>
                  <a:pt x="101068" y="3639566"/>
                  <a:pt x="105578" y="3634154"/>
                </a:cubicBezTo>
                <a:cubicBezTo>
                  <a:pt x="110885" y="3627786"/>
                  <a:pt x="119455" y="3623983"/>
                  <a:pt x="123162" y="3616569"/>
                </a:cubicBezTo>
                <a:cubicBezTo>
                  <a:pt x="127617" y="3607658"/>
                  <a:pt x="124568" y="3596172"/>
                  <a:pt x="129024" y="3587261"/>
                </a:cubicBezTo>
                <a:cubicBezTo>
                  <a:pt x="132731" y="3579847"/>
                  <a:pt x="139362" y="3573702"/>
                  <a:pt x="146608" y="3569677"/>
                </a:cubicBezTo>
                <a:cubicBezTo>
                  <a:pt x="157410" y="3563676"/>
                  <a:pt x="181778" y="3557954"/>
                  <a:pt x="181778" y="3557954"/>
                </a:cubicBezTo>
                <a:cubicBezTo>
                  <a:pt x="232172" y="3524357"/>
                  <a:pt x="168410" y="3564638"/>
                  <a:pt x="216947" y="3540369"/>
                </a:cubicBezTo>
                <a:cubicBezTo>
                  <a:pt x="231080" y="3533302"/>
                  <a:pt x="249893" y="3520358"/>
                  <a:pt x="263839" y="3511061"/>
                </a:cubicBezTo>
                <a:cubicBezTo>
                  <a:pt x="265793" y="3505200"/>
                  <a:pt x="265332" y="3497846"/>
                  <a:pt x="269701" y="3493477"/>
                </a:cubicBezTo>
                <a:cubicBezTo>
                  <a:pt x="274070" y="3489108"/>
                  <a:pt x="281606" y="3490049"/>
                  <a:pt x="287285" y="3487615"/>
                </a:cubicBezTo>
                <a:cubicBezTo>
                  <a:pt x="295316" y="3484173"/>
                  <a:pt x="302916" y="3479800"/>
                  <a:pt x="310731" y="3475892"/>
                </a:cubicBezTo>
                <a:cubicBezTo>
                  <a:pt x="314639" y="3470030"/>
                  <a:pt x="319303" y="3464608"/>
                  <a:pt x="322454" y="3458307"/>
                </a:cubicBezTo>
                <a:cubicBezTo>
                  <a:pt x="325217" y="3452781"/>
                  <a:pt x="323947" y="3445092"/>
                  <a:pt x="328316" y="3440723"/>
                </a:cubicBezTo>
                <a:cubicBezTo>
                  <a:pt x="332685" y="3436354"/>
                  <a:pt x="340039" y="3436815"/>
                  <a:pt x="345901" y="3434861"/>
                </a:cubicBezTo>
                <a:cubicBezTo>
                  <a:pt x="358688" y="3396497"/>
                  <a:pt x="340928" y="3434150"/>
                  <a:pt x="369347" y="3411415"/>
                </a:cubicBezTo>
                <a:cubicBezTo>
                  <a:pt x="374848" y="3407014"/>
                  <a:pt x="377162" y="3399692"/>
                  <a:pt x="381070" y="3393831"/>
                </a:cubicBezTo>
                <a:cubicBezTo>
                  <a:pt x="384931" y="3382247"/>
                  <a:pt x="388324" y="3366925"/>
                  <a:pt x="398654" y="3358661"/>
                </a:cubicBezTo>
                <a:cubicBezTo>
                  <a:pt x="403479" y="3354801"/>
                  <a:pt x="410377" y="3354754"/>
                  <a:pt x="416239" y="3352800"/>
                </a:cubicBezTo>
                <a:cubicBezTo>
                  <a:pt x="418193" y="3346938"/>
                  <a:pt x="420602" y="3341209"/>
                  <a:pt x="422101" y="3335215"/>
                </a:cubicBezTo>
                <a:cubicBezTo>
                  <a:pt x="428333" y="3310287"/>
                  <a:pt x="424684" y="3303462"/>
                  <a:pt x="439685" y="3282461"/>
                </a:cubicBezTo>
                <a:cubicBezTo>
                  <a:pt x="444503" y="3275716"/>
                  <a:pt x="451408" y="3270738"/>
                  <a:pt x="457270" y="3264877"/>
                </a:cubicBezTo>
                <a:cubicBezTo>
                  <a:pt x="459224" y="3257062"/>
                  <a:pt x="459528" y="3248636"/>
                  <a:pt x="463131" y="3241431"/>
                </a:cubicBezTo>
                <a:cubicBezTo>
                  <a:pt x="465602" y="3236488"/>
                  <a:pt x="472382" y="3234650"/>
                  <a:pt x="474854" y="3229707"/>
                </a:cubicBezTo>
                <a:cubicBezTo>
                  <a:pt x="491046" y="3197323"/>
                  <a:pt x="466300" y="3211066"/>
                  <a:pt x="498301" y="3200400"/>
                </a:cubicBezTo>
                <a:cubicBezTo>
                  <a:pt x="504162" y="3196492"/>
                  <a:pt x="511484" y="3194178"/>
                  <a:pt x="515885" y="3188677"/>
                </a:cubicBezTo>
                <a:cubicBezTo>
                  <a:pt x="519745" y="3183852"/>
                  <a:pt x="519313" y="3176771"/>
                  <a:pt x="521747" y="3171092"/>
                </a:cubicBezTo>
                <a:cubicBezTo>
                  <a:pt x="526805" y="3159290"/>
                  <a:pt x="536537" y="3140448"/>
                  <a:pt x="545193" y="3130061"/>
                </a:cubicBezTo>
                <a:cubicBezTo>
                  <a:pt x="550500" y="3123693"/>
                  <a:pt x="556235" y="3117566"/>
                  <a:pt x="562778" y="3112477"/>
                </a:cubicBezTo>
                <a:cubicBezTo>
                  <a:pt x="573900" y="3103827"/>
                  <a:pt x="597947" y="3089031"/>
                  <a:pt x="597947" y="3089031"/>
                </a:cubicBezTo>
                <a:cubicBezTo>
                  <a:pt x="610734" y="3050666"/>
                  <a:pt x="592974" y="3088319"/>
                  <a:pt x="621393" y="3065584"/>
                </a:cubicBezTo>
                <a:cubicBezTo>
                  <a:pt x="647259" y="3044891"/>
                  <a:pt x="621489" y="3052900"/>
                  <a:pt x="638978" y="3030415"/>
                </a:cubicBezTo>
                <a:cubicBezTo>
                  <a:pt x="660597" y="3002619"/>
                  <a:pt x="668227" y="2999193"/>
                  <a:pt x="691731" y="2983523"/>
                </a:cubicBezTo>
                <a:cubicBezTo>
                  <a:pt x="693685" y="2977661"/>
                  <a:pt x="693733" y="2970763"/>
                  <a:pt x="697593" y="2965938"/>
                </a:cubicBezTo>
                <a:cubicBezTo>
                  <a:pt x="707713" y="2953288"/>
                  <a:pt x="724545" y="2951874"/>
                  <a:pt x="738624" y="2948354"/>
                </a:cubicBezTo>
                <a:cubicBezTo>
                  <a:pt x="743064" y="2945394"/>
                  <a:pt x="765146" y="2932333"/>
                  <a:pt x="767931" y="2924907"/>
                </a:cubicBezTo>
                <a:cubicBezTo>
                  <a:pt x="795006" y="2852709"/>
                  <a:pt x="755313" y="2917457"/>
                  <a:pt x="785516" y="2872154"/>
                </a:cubicBezTo>
                <a:cubicBezTo>
                  <a:pt x="797627" y="2823712"/>
                  <a:pt x="780290" y="2871518"/>
                  <a:pt x="832408" y="2819400"/>
                </a:cubicBezTo>
                <a:cubicBezTo>
                  <a:pt x="887520" y="2764288"/>
                  <a:pt x="831332" y="2805668"/>
                  <a:pt x="867578" y="2754923"/>
                </a:cubicBezTo>
                <a:cubicBezTo>
                  <a:pt x="871673" y="2749191"/>
                  <a:pt x="879301" y="2747108"/>
                  <a:pt x="885162" y="2743200"/>
                </a:cubicBezTo>
                <a:lnTo>
                  <a:pt x="896885" y="2690446"/>
                </a:lnTo>
                <a:close/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460084-11AB-4F0F-B9D6-6E68B3DAFB5C}"/>
              </a:ext>
            </a:extLst>
          </p:cNvPr>
          <p:cNvSpPr/>
          <p:nvPr/>
        </p:nvSpPr>
        <p:spPr>
          <a:xfrm>
            <a:off x="8092140" y="2701365"/>
            <a:ext cx="209177" cy="209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7BF5FA-6BEC-4358-9415-67D115910456}"/>
              </a:ext>
            </a:extLst>
          </p:cNvPr>
          <p:cNvCxnSpPr>
            <a:cxnSpLocks/>
          </p:cNvCxnSpPr>
          <p:nvPr/>
        </p:nvCxnSpPr>
        <p:spPr>
          <a:xfrm rot="-180000" flipV="1">
            <a:off x="7484034" y="2221379"/>
            <a:ext cx="1425388" cy="116914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329188-4B12-4DEA-9BDD-600D84405B6C}"/>
                  </a:ext>
                </a:extLst>
              </p:cNvPr>
              <p:cNvSpPr txBox="1"/>
              <p:nvPr/>
            </p:nvSpPr>
            <p:spPr>
              <a:xfrm flipH="1">
                <a:off x="8556214" y="1709890"/>
                <a:ext cx="1059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329188-4B12-4DEA-9BDD-600D84405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56214" y="1709890"/>
                <a:ext cx="105992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90984-49BE-41D4-B6B4-F61841ACE16D}"/>
                  </a:ext>
                </a:extLst>
              </p:cNvPr>
              <p:cNvSpPr txBox="1"/>
              <p:nvPr/>
            </p:nvSpPr>
            <p:spPr>
              <a:xfrm>
                <a:off x="6681694" y="3329362"/>
                <a:ext cx="15538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90984-49BE-41D4-B6B4-F61841AC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694" y="3329362"/>
                <a:ext cx="15538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069B6E-6E4B-4E69-B37A-8AE47BC5083F}"/>
                  </a:ext>
                </a:extLst>
              </p:cNvPr>
              <p:cNvSpPr txBox="1"/>
              <p:nvPr/>
            </p:nvSpPr>
            <p:spPr>
              <a:xfrm>
                <a:off x="8218996" y="2531161"/>
                <a:ext cx="62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069B6E-6E4B-4E69-B37A-8AE47BC5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996" y="2531161"/>
                <a:ext cx="62632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A6744C-AD80-4101-B865-A516C0B57C75}"/>
                  </a:ext>
                </a:extLst>
              </p:cNvPr>
              <p:cNvSpPr txBox="1"/>
              <p:nvPr/>
            </p:nvSpPr>
            <p:spPr>
              <a:xfrm>
                <a:off x="8356210" y="5357010"/>
                <a:ext cx="17750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A6744C-AD80-4101-B865-A516C0B57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210" y="5357010"/>
                <a:ext cx="17750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DD32C1-178A-4073-9A57-464779AAC3E6}"/>
                  </a:ext>
                </a:extLst>
              </p:cNvPr>
              <p:cNvSpPr txBox="1"/>
              <p:nvPr/>
            </p:nvSpPr>
            <p:spPr>
              <a:xfrm>
                <a:off x="756138" y="3427025"/>
                <a:ext cx="23588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DD32C1-178A-4073-9A57-464779AAC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3427025"/>
                <a:ext cx="235885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7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15F7-F77B-40ED-9515-F5E58C3B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381EE-D41D-4A49-B52F-326D0A67F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9102"/>
                <a:ext cx="10515600" cy="51730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the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			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From the Lagrange multiplier condition,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Substituting back in constraint equation,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Get two solutions: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=(−1,−1)</m:t>
                    </m:r>
                  </m:oMath>
                </a14:m>
                <a:r>
                  <a:rPr lang="en-US" dirty="0"/>
                  <a:t> is the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381EE-D41D-4A49-B52F-326D0A67F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9102"/>
                <a:ext cx="10515600" cy="5173051"/>
              </a:xfrm>
              <a:blipFill>
                <a:blip r:embed="rId2"/>
                <a:stretch>
                  <a:fillRect l="-1217" t="-2712" b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29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43786E-ADC3-4D64-9A4E-01D4D99BB2F8}"/>
              </a:ext>
            </a:extLst>
          </p:cNvPr>
          <p:cNvCxnSpPr>
            <a:cxnSpLocks/>
          </p:cNvCxnSpPr>
          <p:nvPr/>
        </p:nvCxnSpPr>
        <p:spPr>
          <a:xfrm flipH="1" flipV="1">
            <a:off x="5351582" y="466162"/>
            <a:ext cx="1" cy="61366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68389B-DAB2-4CE2-BFFA-31E101DF3B87}"/>
              </a:ext>
            </a:extLst>
          </p:cNvPr>
          <p:cNvCxnSpPr>
            <a:cxnSpLocks/>
          </p:cNvCxnSpPr>
          <p:nvPr/>
        </p:nvCxnSpPr>
        <p:spPr>
          <a:xfrm flipV="1">
            <a:off x="1483197" y="3464168"/>
            <a:ext cx="7736771" cy="70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1272909-8CC3-498A-894C-3C7264BF4853}"/>
              </a:ext>
            </a:extLst>
          </p:cNvPr>
          <p:cNvSpPr/>
          <p:nvPr/>
        </p:nvSpPr>
        <p:spPr>
          <a:xfrm>
            <a:off x="3291255" y="1383327"/>
            <a:ext cx="4120657" cy="42320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C3B223-577A-4B0A-BCED-84214806E6D5}"/>
              </a:ext>
            </a:extLst>
          </p:cNvPr>
          <p:cNvCxnSpPr/>
          <p:nvPr/>
        </p:nvCxnSpPr>
        <p:spPr>
          <a:xfrm flipH="1">
            <a:off x="5342965" y="1242652"/>
            <a:ext cx="8617" cy="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D3DDD-5707-445E-BF42-F0FEFA1BE8D6}"/>
              </a:ext>
            </a:extLst>
          </p:cNvPr>
          <p:cNvCxnSpPr>
            <a:cxnSpLocks/>
          </p:cNvCxnSpPr>
          <p:nvPr/>
        </p:nvCxnSpPr>
        <p:spPr>
          <a:xfrm>
            <a:off x="4273177" y="255151"/>
            <a:ext cx="4709458" cy="4699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6AE79C-B353-45F7-A1FB-CBEA6AF74D8D}"/>
              </a:ext>
            </a:extLst>
          </p:cNvPr>
          <p:cNvCxnSpPr>
            <a:cxnSpLocks/>
          </p:cNvCxnSpPr>
          <p:nvPr/>
        </p:nvCxnSpPr>
        <p:spPr>
          <a:xfrm>
            <a:off x="2972032" y="1454117"/>
            <a:ext cx="4709458" cy="4699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DFD1CB-3906-4BC8-A1C2-2ABB1A5EC0CD}"/>
              </a:ext>
            </a:extLst>
          </p:cNvPr>
          <p:cNvCxnSpPr>
            <a:cxnSpLocks/>
          </p:cNvCxnSpPr>
          <p:nvPr/>
        </p:nvCxnSpPr>
        <p:spPr>
          <a:xfrm>
            <a:off x="936526" y="2043727"/>
            <a:ext cx="4709458" cy="4699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582457-1D5F-47F3-89A8-8F0595F8C236}"/>
                  </a:ext>
                </a:extLst>
              </p:cNvPr>
              <p:cNvSpPr txBox="1"/>
              <p:nvPr/>
            </p:nvSpPr>
            <p:spPr>
              <a:xfrm flipH="1">
                <a:off x="6851335" y="3422336"/>
                <a:ext cx="731222" cy="43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582457-1D5F-47F3-89A8-8F0595F8C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51335" y="3422336"/>
                <a:ext cx="731222" cy="436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CFED6C-8351-4742-9F7A-2A9B4A61EBF2}"/>
                  </a:ext>
                </a:extLst>
              </p:cNvPr>
              <p:cNvSpPr txBox="1"/>
              <p:nvPr/>
            </p:nvSpPr>
            <p:spPr>
              <a:xfrm flipH="1">
                <a:off x="4795236" y="1316081"/>
                <a:ext cx="731222" cy="43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CFED6C-8351-4742-9F7A-2A9B4A61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95236" y="1316081"/>
                <a:ext cx="731222" cy="436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6D62F4-8DE4-4194-8043-E74B159EB15B}"/>
                  </a:ext>
                </a:extLst>
              </p:cNvPr>
              <p:cNvSpPr txBox="1"/>
              <p:nvPr/>
            </p:nvSpPr>
            <p:spPr>
              <a:xfrm>
                <a:off x="8675363" y="3403678"/>
                <a:ext cx="10664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6D62F4-8DE4-4194-8043-E74B159EB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363" y="3403678"/>
                <a:ext cx="10664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C9C94B3-7528-452C-B17F-E39556F7DF26}"/>
                  </a:ext>
                </a:extLst>
              </p:cNvPr>
              <p:cNvSpPr txBox="1"/>
              <p:nvPr/>
            </p:nvSpPr>
            <p:spPr>
              <a:xfrm>
                <a:off x="4627620" y="217528"/>
                <a:ext cx="10664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C9C94B3-7528-452C-B17F-E39556F7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620" y="217528"/>
                <a:ext cx="1066454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6FEED4-D4CD-406D-BF75-6489E4F8628D}"/>
                  </a:ext>
                </a:extLst>
              </p:cNvPr>
              <p:cNvSpPr txBox="1"/>
              <p:nvPr/>
            </p:nvSpPr>
            <p:spPr>
              <a:xfrm>
                <a:off x="6416414" y="1584308"/>
                <a:ext cx="15842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6FEED4-D4CD-406D-BF75-6489E4F86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414" y="1584308"/>
                <a:ext cx="158429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6E282F-5504-44FD-9F75-18AE207A7CB4}"/>
                  </a:ext>
                </a:extLst>
              </p:cNvPr>
              <p:cNvSpPr txBox="1"/>
              <p:nvPr/>
            </p:nvSpPr>
            <p:spPr>
              <a:xfrm>
                <a:off x="2096038" y="4843007"/>
                <a:ext cx="19799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=(−1,−1)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6E282F-5504-44FD-9F75-18AE207A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38" y="4843007"/>
                <a:ext cx="1979992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D1581D-553D-4EA7-9B68-36533D7DBBAA}"/>
              </a:ext>
            </a:extLst>
          </p:cNvPr>
          <p:cNvCxnSpPr>
            <a:cxnSpLocks/>
          </p:cNvCxnSpPr>
          <p:nvPr/>
        </p:nvCxnSpPr>
        <p:spPr>
          <a:xfrm flipV="1">
            <a:off x="3120610" y="4297091"/>
            <a:ext cx="1539201" cy="16130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B0CC7CC-C2CB-440B-97B6-C51BE59136FF}"/>
                  </a:ext>
                </a:extLst>
              </p:cNvPr>
              <p:cNvSpPr txBox="1"/>
              <p:nvPr/>
            </p:nvSpPr>
            <p:spPr>
              <a:xfrm>
                <a:off x="1779665" y="5953405"/>
                <a:ext cx="22531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=(−2,−2)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B0CC7CC-C2CB-440B-97B6-C51BE5913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65" y="5953405"/>
                <a:ext cx="2253130" cy="400110"/>
              </a:xfrm>
              <a:prstGeom prst="rect">
                <a:avLst/>
              </a:prstGeom>
              <a:blipFill>
                <a:blip r:embed="rId8"/>
                <a:stretch>
                  <a:fillRect r="-81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816BE8-4B98-446C-83E7-2B94768B9784}"/>
                  </a:ext>
                </a:extLst>
              </p:cNvPr>
              <p:cNvSpPr txBox="1"/>
              <p:nvPr/>
            </p:nvSpPr>
            <p:spPr>
              <a:xfrm>
                <a:off x="3580894" y="3881058"/>
                <a:ext cx="1945564" cy="363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=(1,1)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816BE8-4B98-446C-83E7-2B94768B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94" y="3881058"/>
                <a:ext cx="1945564" cy="363736"/>
              </a:xfrm>
              <a:prstGeom prst="rect">
                <a:avLst/>
              </a:prstGeom>
              <a:blipFill>
                <a:blip r:embed="rId9"/>
                <a:stretch>
                  <a:fillRect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6CC05A-E067-4ADF-8558-9C117A07D729}"/>
                  </a:ext>
                </a:extLst>
              </p:cNvPr>
              <p:cNvSpPr txBox="1"/>
              <p:nvPr/>
            </p:nvSpPr>
            <p:spPr>
              <a:xfrm rot="2784545" flipH="1">
                <a:off x="721591" y="2178099"/>
                <a:ext cx="18397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6CC05A-E067-4ADF-8558-9C117A07D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84545" flipH="1">
                <a:off x="721591" y="2178099"/>
                <a:ext cx="183973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2EC8804-0E76-4F58-9EA4-94AAF270CD66}"/>
              </a:ext>
            </a:extLst>
          </p:cNvPr>
          <p:cNvSpPr/>
          <p:nvPr/>
        </p:nvSpPr>
        <p:spPr>
          <a:xfrm>
            <a:off x="3905193" y="4997342"/>
            <a:ext cx="91440" cy="91440"/>
          </a:xfrm>
          <a:prstGeom prst="ellipse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0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062" y="28570"/>
            <a:ext cx="10515600" cy="1325563"/>
          </a:xfrm>
        </p:spPr>
        <p:txBody>
          <a:bodyPr/>
          <a:lstStyle/>
          <a:p>
            <a:r>
              <a:rPr lang="en-US" dirty="0"/>
              <a:t>The SVD from a maximization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02173" y="1227459"/>
                <a:ext cx="10515600" cy="53940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following optimization problem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Constrained optimization problem becomes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dirty="0"/>
                  <a:t> is eigenvector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with largest eigenvalue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(IOU)</a:t>
                </a:r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dirty="0"/>
                  <a:t> is eigenvector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with largest eigenvalue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(IOU)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173" y="1227459"/>
                <a:ext cx="10515600" cy="5394057"/>
              </a:xfrm>
              <a:blipFill>
                <a:blip r:embed="rId2"/>
                <a:stretch>
                  <a:fillRect l="-1043" t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18441" y="1821492"/>
                <a:ext cx="3967176" cy="79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𝒗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𝒖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𝒗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charset="0"/>
                            </a:rPr>
                            <m:t>𝑨𝒗</m:t>
                          </m:r>
                        </m:e>
                      </m:func>
                    </m:oMath>
                  </m:oMathPara>
                </a14:m>
                <a:br>
                  <a:rPr lang="en-US" sz="2800" b="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41" y="1821492"/>
                <a:ext cx="3967176" cy="79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3064" y="2587650"/>
                <a:ext cx="49768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charset="0"/>
                          </a:rPr>
                          <m:t>𝒖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800" b="1" i="1" smtClean="0">
                        <a:latin typeface="Cambria Math" charset="0"/>
                      </a:rPr>
                      <m:t>𝒖</m:t>
                    </m:r>
                    <m:r>
                      <a:rPr lang="en-US" sz="28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charset="0"/>
                          </a:rPr>
                          <m:t>𝒗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800" b="1" i="1" smtClean="0">
                        <a:latin typeface="Cambria Math" charset="0"/>
                      </a:rPr>
                      <m:t>𝒗</m:t>
                    </m:r>
                    <m:r>
                      <a:rPr lang="en-US" sz="2800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64" y="2587650"/>
                <a:ext cx="49768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57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3064" y="3775591"/>
                <a:ext cx="6432082" cy="9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𝒖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𝑨𝒗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charset="0"/>
                            </a:rPr>
                            <m:t>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 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𝒗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𝒗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−1)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64" y="3775591"/>
                <a:ext cx="6432082" cy="9077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64998" y="5882229"/>
                <a:ext cx="6506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𝒖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𝑨𝒗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𝒗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𝑨𝒗</m:t>
                      </m:r>
                      <m:r>
                        <a:rPr lang="en-US" sz="2800" b="1" i="1" smtClean="0">
                          <a:latin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𝒖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𝑨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𝒖</m:t>
                      </m:r>
                      <m:r>
                        <a:rPr lang="en-US" sz="2800" b="1" i="1" smtClean="0">
                          <a:latin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98" y="5882229"/>
                <a:ext cx="650665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1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57D9-0E80-41A1-882B-9F7727F5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08" y="124802"/>
            <a:ext cx="10515600" cy="1325563"/>
          </a:xfrm>
        </p:spPr>
        <p:txBody>
          <a:bodyPr/>
          <a:lstStyle/>
          <a:p>
            <a:r>
              <a:rPr lang="en-US" dirty="0"/>
              <a:t>Lagrange Multiplier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7FFE4-97FB-47E8-B611-FE08CE772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308" y="2056362"/>
                <a:ext cx="11007970" cy="4351338"/>
              </a:xfrm>
            </p:spPr>
            <p:txBody>
              <a:bodyPr/>
              <a:lstStyle/>
              <a:p>
                <a:r>
                  <a:rPr lang="en-US" dirty="0"/>
                  <a:t>Proposition 3.1.1: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local minimum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assume that the constraint gradients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linearly independent. Then there exists a unique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called a </a:t>
                </a:r>
                <a:r>
                  <a:rPr lang="en-US" i="1" dirty="0"/>
                  <a:t>Lagrange multiplier vector</a:t>
                </a:r>
                <a:r>
                  <a:rPr lang="en-US" dirty="0"/>
                  <a:t>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the constraint gradients have to be linearly independent</a:t>
                </a:r>
              </a:p>
              <a:p>
                <a:r>
                  <a:rPr lang="en-US" dirty="0"/>
                  <a:t>Also, note that this is actually an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terms of the constraint gradient vectors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7FFE4-97FB-47E8-B611-FE08CE772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308" y="2056362"/>
                <a:ext cx="11007970" cy="4351338"/>
              </a:xfrm>
              <a:blipFill>
                <a:blip r:embed="rId2"/>
                <a:stretch>
                  <a:fillRect l="-997" t="-2241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3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EBAB-91C5-4F5D-B5B2-B245C6D6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 Theorem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9ECA5-8DC4-4B41-9E59-B1F908DE4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are twice continuously differentiable, we have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 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subspace of first order feasible variations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9ECA5-8DC4-4B41-9E59-B1F908DE4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81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443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Mangal</vt:lpstr>
      <vt:lpstr>Office Theme</vt:lpstr>
      <vt:lpstr>COT5615: Math for Intelligent Systems I</vt:lpstr>
      <vt:lpstr>Constrained Optimization</vt:lpstr>
      <vt:lpstr>Notation</vt:lpstr>
      <vt:lpstr>Single equality constraint</vt:lpstr>
      <vt:lpstr>An example</vt:lpstr>
      <vt:lpstr>PowerPoint Presentation</vt:lpstr>
      <vt:lpstr>The SVD from a maximization principle</vt:lpstr>
      <vt:lpstr>Lagrange Multiplier Theorem</vt:lpstr>
      <vt:lpstr>Lagrange Multiplier Theorem (contd.)</vt:lpstr>
      <vt:lpstr>The Lagrangian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Rangarajan</dc:creator>
  <cp:lastModifiedBy>Anand Rangarajan</cp:lastModifiedBy>
  <cp:revision>456</cp:revision>
  <dcterms:created xsi:type="dcterms:W3CDTF">2018-10-14T22:45:09Z</dcterms:created>
  <dcterms:modified xsi:type="dcterms:W3CDTF">2018-10-29T17:14:26Z</dcterms:modified>
</cp:coreProperties>
</file>