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76" r:id="rId5"/>
    <p:sldId id="258" r:id="rId6"/>
    <p:sldId id="272" r:id="rId7"/>
    <p:sldId id="273" r:id="rId8"/>
    <p:sldId id="259" r:id="rId9"/>
    <p:sldId id="260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46F2-65CE-A448-9C70-FED0D940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99C4-CDAA-9048-8DB8-7505F1806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they are mutually perpendicular. None of them are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Show that they are linearly independent.</a:t>
                </a:r>
              </a:p>
              <a:p>
                <a:r>
                  <a:rPr lang="en-US" dirty="0"/>
                  <a:t>Solution: (Contradiction)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Take dot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which is a contradiction.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99C4-CDAA-9048-8DB8-7505F1806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1066" t="-2632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B558-8E50-6C41-8DC0-8F6CED0E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Basis of a vector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FD6E5-D869-A64E-80B6-27E917DB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1690688"/>
            <a:ext cx="5380567" cy="4489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A52E8-0604-0D48-B164-7BC84E0FA3EF}"/>
              </a:ext>
            </a:extLst>
          </p:cNvPr>
          <p:cNvSpPr txBox="1"/>
          <p:nvPr/>
        </p:nvSpPr>
        <p:spPr>
          <a:xfrm>
            <a:off x="5877621" y="4795683"/>
            <a:ext cx="5476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Multiple bases</a:t>
            </a:r>
          </a:p>
          <a:p>
            <a:r>
              <a:rPr lang="en-US" sz="2800" dirty="0"/>
              <a:t>Need not be mutually perpendicular</a:t>
            </a:r>
          </a:p>
          <a:p>
            <a:r>
              <a:rPr lang="en-US" sz="2800" dirty="0"/>
              <a:t>Have to be the same number</a:t>
            </a:r>
          </a:p>
        </p:txBody>
      </p:sp>
    </p:spTree>
    <p:extLst>
      <p:ext uri="{BB962C8B-B14F-4D97-AF65-F5344CB8AC3E}">
        <p14:creationId xmlns:p14="http://schemas.microsoft.com/office/powerpoint/2010/main" val="366455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8199-7B91-8043-B8F2-9BFB167F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79B6D-C6A7-394C-876A-50E9E293E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elements of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dependent if there exist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Three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79B6D-C6A7-394C-876A-50E9E293E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B09526-B8D0-AB4B-B11A-A63B76F88EB7}"/>
              </a:ext>
            </a:extLst>
          </p:cNvPr>
          <p:cNvCxnSpPr/>
          <p:nvPr/>
        </p:nvCxnSpPr>
        <p:spPr>
          <a:xfrm>
            <a:off x="2014331" y="5450508"/>
            <a:ext cx="1444486" cy="8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0DC45A-8A9D-864D-AA45-31AC6A6A994F}"/>
              </a:ext>
            </a:extLst>
          </p:cNvPr>
          <p:cNvCxnSpPr/>
          <p:nvPr/>
        </p:nvCxnSpPr>
        <p:spPr>
          <a:xfrm flipH="1">
            <a:off x="1431236" y="5450508"/>
            <a:ext cx="58309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E37B5A-A2EA-B64B-B735-6A1F3BE6A10E}"/>
              </a:ext>
            </a:extLst>
          </p:cNvPr>
          <p:cNvCxnSpPr/>
          <p:nvPr/>
        </p:nvCxnSpPr>
        <p:spPr>
          <a:xfrm flipV="1">
            <a:off x="2014331" y="4165047"/>
            <a:ext cx="0" cy="128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576A51-D058-1349-97B2-57A6F87118F8}"/>
                  </a:ext>
                </a:extLst>
              </p:cNvPr>
              <p:cNvSpPr txBox="1"/>
              <p:nvPr/>
            </p:nvSpPr>
            <p:spPr>
              <a:xfrm>
                <a:off x="3670852" y="4505739"/>
                <a:ext cx="76942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These three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cannot be linearly independent.</a:t>
                </a:r>
              </a:p>
              <a:p>
                <a:r>
                  <a:rPr lang="en-US" sz="2400" dirty="0"/>
                  <a:t>One of the vectors can be written in terms of the other two.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576A51-D058-1349-97B2-57A6F871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52" y="4505739"/>
                <a:ext cx="7694222" cy="830997"/>
              </a:xfrm>
              <a:prstGeom prst="rect">
                <a:avLst/>
              </a:prstGeom>
              <a:blipFill>
                <a:blip r:embed="rId3"/>
                <a:stretch>
                  <a:fillRect l="-115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8DD7-2452-7E47-9FD0-E2FDB17A0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7079" y="404882"/>
            <a:ext cx="10515600" cy="1325563"/>
          </a:xfrm>
        </p:spPr>
        <p:txBody>
          <a:bodyPr/>
          <a:lstStyle/>
          <a:p>
            <a:r>
              <a:rPr lang="en-US" dirty="0"/>
              <a:t>Relevance to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3F9FD-818D-EF4C-BE27-BB85B02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3" y="1869017"/>
            <a:ext cx="369570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FC158C-836C-6B45-9C37-B39EF5696E01}"/>
                  </a:ext>
                </a:extLst>
              </p:cNvPr>
              <p:cNvSpPr txBox="1"/>
              <p:nvPr/>
            </p:nvSpPr>
            <p:spPr>
              <a:xfrm>
                <a:off x="4831889" y="2464168"/>
                <a:ext cx="7112909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81 basis vectors (arranged as patches)</a:t>
                </a:r>
              </a:p>
              <a:p>
                <a:r>
                  <a:rPr lang="en-US" sz="2800" dirty="0"/>
                  <a:t>If patches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9×9</m:t>
                    </m:r>
                  </m:oMath>
                </a14:m>
                <a:r>
                  <a:rPr lang="en-US" sz="2800" dirty="0"/>
                  <a:t>, then complete basis</a:t>
                </a:r>
              </a:p>
              <a:p>
                <a:r>
                  <a:rPr lang="en-US" sz="2800" dirty="0"/>
                  <a:t>Can do this in 1D as well and higher dimensions</a:t>
                </a:r>
              </a:p>
              <a:p>
                <a:r>
                  <a:rPr lang="en-US" sz="2800" dirty="0"/>
                  <a:t>What happens if patches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sz="2800" dirty="0"/>
                  <a:t> or lower?</a:t>
                </a:r>
              </a:p>
              <a:p>
                <a:r>
                  <a:rPr lang="en-US" sz="2800" dirty="0"/>
                  <a:t>Learning: Principal Component Analysis (PCA),</a:t>
                </a:r>
              </a:p>
              <a:p>
                <a:r>
                  <a:rPr lang="en-US" sz="2800" dirty="0"/>
                  <a:t>                  2DPCA, sparse dictionaries, etc.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FC158C-836C-6B45-9C37-B39EF569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89" y="2464168"/>
                <a:ext cx="7112909" cy="2677656"/>
              </a:xfrm>
              <a:prstGeom prst="rect">
                <a:avLst/>
              </a:prstGeom>
              <a:blipFill>
                <a:blip r:embed="rId3"/>
                <a:stretch>
                  <a:fillRect l="-1601" t="-1887" r="-71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0AF-2D11-4D4A-A789-11D09A91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10053"/>
            <a:ext cx="10515600" cy="1325563"/>
          </a:xfrm>
        </p:spPr>
        <p:txBody>
          <a:bodyPr/>
          <a:lstStyle/>
          <a:p>
            <a:r>
              <a:rPr lang="en-US" dirty="0"/>
              <a:t>PCA of image patches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12BB1-94F8-0D4B-8A71-8D0CE77C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7" y="1084042"/>
            <a:ext cx="5386917" cy="5386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988763-D56F-C141-933F-A3AE5F13B61F}"/>
                  </a:ext>
                </a:extLst>
              </p:cNvPr>
              <p:cNvSpPr/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Top 100 eigenvectors of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sz="2800" dirty="0"/>
                  <a:t> patches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988763-D56F-C141-933F-A3AE5F13B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  <a:blipFill>
                <a:blip r:embed="rId3"/>
                <a:stretch>
                  <a:fillRect l="-3000" t="-6579" r="-233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1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D1D-7220-EB4F-9346-8A1CD66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and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8B282-4AA6-4B4C-A845-7448B971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linearly independent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numbers.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vectors are linearly independent, the only way this is possible is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uniquely determined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coordinates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:r>
                  <a:rPr lang="en-US" b="1" dirty="0"/>
                  <a:t>basis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8B282-4AA6-4B4C-A845-7448B971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0052-EBD8-384D-8B88-F48B6FA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BF9E7-84F3-984F-A09C-B19D97DEA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field.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all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number </a:t>
                </a:r>
              </a:p>
              <a:p>
                <a:r>
                  <a:rPr lang="en-US" dirty="0"/>
                  <a:t>Sum of two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 from here and verify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Origin is zero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BF9E7-84F3-984F-A09C-B19D97DEA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E086-EE46-2E43-BA7F-A524B41D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2BCAD-466C-824F-AD06-CA4BC8B9C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of all functions of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functions</a:t>
                </a:r>
              </a:p>
              <a:p>
                <a:r>
                  <a:rPr lang="en-US" dirty="0"/>
                  <a:t>If they are linearly dependent,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not all equal to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are linearly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Not possible for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2BCAD-466C-824F-AD06-CA4BC8B9C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6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15BA-070D-7A4C-8107-5DC08670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and Maximal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71C98-A25F-9446-8051-8EB2D01F0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set of elements of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maximal subset if the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linearly independent and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linearly dependent</a:t>
                </a:r>
              </a:p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 maximal subset of linearly independent elements.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schema:</a:t>
                </a:r>
              </a:p>
              <a:p>
                <a:pPr lvl="1"/>
                <a:r>
                  <a:rPr lang="en-US" dirty="0"/>
                  <a:t>Start by 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using fact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linearly dependent.</a:t>
                </a:r>
              </a:p>
              <a:p>
                <a:pPr lvl="1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 that this results in an expansion for any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71C98-A25F-9446-8051-8EB2D01F0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1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34FE-DF0E-9D43-9B67-1172FE2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and Maximal Subset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E6AC9-6A74-FF49-8679-B44A8F977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(because otherwise you get linear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/>
                  <a:t>with expansion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expressed as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E6AC9-6A74-FF49-8679-B44A8F977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8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799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Bases</vt:lpstr>
      <vt:lpstr>Relevance to machine learning</vt:lpstr>
      <vt:lpstr>PCA of image patches</vt:lpstr>
      <vt:lpstr>Basis and Coordinates</vt:lpstr>
      <vt:lpstr>Function Spaces</vt:lpstr>
      <vt:lpstr>Example 2</vt:lpstr>
      <vt:lpstr>Basis and Maximal Subset</vt:lpstr>
      <vt:lpstr>Basis and Maximal Subset (contd.)</vt:lpstr>
      <vt:lpstr>Problem 9</vt:lpstr>
      <vt:lpstr>Introduction: Basis of a vector space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143</cp:revision>
  <dcterms:created xsi:type="dcterms:W3CDTF">2018-08-21T17:14:08Z</dcterms:created>
  <dcterms:modified xsi:type="dcterms:W3CDTF">2018-08-27T13:46:33Z</dcterms:modified>
</cp:coreProperties>
</file>