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1E2D-FCC9-48E0-9700-BDB974FE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18255"/>
            <a:ext cx="10515600" cy="1325563"/>
          </a:xfrm>
        </p:spPr>
        <p:txBody>
          <a:bodyPr/>
          <a:lstStyle/>
          <a:p>
            <a:r>
              <a:rPr lang="en-US" dirty="0"/>
              <a:t>Configurations of Coin Tosses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456A5-244C-46CE-8B64-F2E6B4218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3" y="1204301"/>
                <a:ext cx="12203724" cy="55423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Toss a coin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times,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heads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tails</a:t>
                </a:r>
              </a:p>
              <a:p>
                <a:r>
                  <a:rPr lang="en-US" dirty="0"/>
                  <a:t>How many configurations are there? (Sequences of heads and tails)</a:t>
                </a:r>
              </a:p>
              <a:p>
                <a:r>
                  <a:rPr lang="en-US" dirty="0"/>
                  <a:t>Number of ways of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heads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tails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logarithm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(just for fun)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large: Then (Stirling’s approx.)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Substitute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(to find 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func>
                  </m:oMath>
                </a14:m>
                <a:r>
                  <a:rPr lang="en-US" dirty="0"/>
                  <a:t>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456A5-244C-46CE-8B64-F2E6B4218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3" y="1204301"/>
                <a:ext cx="12203724" cy="5542329"/>
              </a:xfrm>
              <a:blipFill>
                <a:blip r:embed="rId2"/>
                <a:stretch>
                  <a:fillRect l="-749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3242-70F9-4B47-BCAB-EBF1744E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66187"/>
            <a:ext cx="10515600" cy="1325563"/>
          </a:xfrm>
        </p:spPr>
        <p:txBody>
          <a:bodyPr/>
          <a:lstStyle/>
          <a:p>
            <a:r>
              <a:rPr lang="en-US" dirty="0"/>
              <a:t>“Probabilities” of Heads and Tails and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67C7E-EE51-4FF1-A3BB-ACEC545CE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078" y="1303948"/>
                <a:ext cx="11506200" cy="5554052"/>
              </a:xfrm>
            </p:spPr>
            <p:txBody>
              <a:bodyPr/>
              <a:lstStyle/>
              <a:p>
                <a:r>
                  <a:rPr lang="en-US" dirty="0"/>
                  <a:t>Take frequency of heads and tails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the ratio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fun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is this quantity maximized?</a:t>
                </a:r>
              </a:p>
              <a:p>
                <a:r>
                  <a:rPr lang="en-US" dirty="0"/>
                  <a:t>Maximum value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func>
                  </m:oMath>
                </a14:m>
                <a:r>
                  <a:rPr lang="en-US" dirty="0"/>
                  <a:t>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But this means the number of configurations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call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func>
                  </m:oMath>
                </a14:m>
                <a:r>
                  <a:rPr lang="en-US" dirty="0"/>
                  <a:t> the entropy of coin tosses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67C7E-EE51-4FF1-A3BB-ACEC545CE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078" y="1303948"/>
                <a:ext cx="11506200" cy="5554052"/>
              </a:xfrm>
              <a:blipFill>
                <a:blip r:embed="rId2"/>
                <a:stretch>
                  <a:fillRect l="-953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E2D-9C8B-48CF-89A3-D3316381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0"/>
            <a:ext cx="10515600" cy="1325563"/>
          </a:xfrm>
        </p:spPr>
        <p:txBody>
          <a:bodyPr/>
          <a:lstStyle/>
          <a:p>
            <a:r>
              <a:rPr lang="en-US" dirty="0"/>
              <a:t>Maximizing the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6DB5B-6C03-4523-8233-8E5946D8E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984" y="1016732"/>
                <a:ext cx="11459308" cy="5841268"/>
              </a:xfrm>
            </p:spPr>
            <p:txBody>
              <a:bodyPr/>
              <a:lstStyle/>
              <a:p>
                <a:r>
                  <a:rPr lang="en-US" dirty="0"/>
                  <a:t>Constrained optimization</a:t>
                </a:r>
              </a:p>
              <a:p>
                <a:r>
                  <a:rPr lang="en-US" dirty="0"/>
                  <a:t>Let’s maximize the entropy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we are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subject to simplex constraint</a:t>
                </a:r>
              </a:p>
              <a:p>
                <a:r>
                  <a:rPr lang="en-US" dirty="0"/>
                  <a:t>Use </a:t>
                </a:r>
                <a:r>
                  <a:rPr lang="en-US" dirty="0" err="1"/>
                  <a:t>Karush</a:t>
                </a:r>
                <a:r>
                  <a:rPr lang="en-US" dirty="0"/>
                  <a:t>-Kuhn-Tucker (KKT) first order necessary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6DB5B-6C03-4523-8233-8E5946D8E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984" y="1016732"/>
                <a:ext cx="11459308" cy="5841268"/>
              </a:xfrm>
              <a:blipFill>
                <a:blip r:embed="rId2"/>
                <a:stretch>
                  <a:fillRect l="-957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834C-FED5-4748-B633-B0A2B5AA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Entropy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8FF06-9518-4A7F-ACF4-999C146C8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obtained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Incorporate constraints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means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Unbiased coin from maximum entropy principle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8FF06-9518-4A7F-ACF4-999C146C8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CB9-3547-44AB-BE0F-D45C9E0B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0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C2584-63DD-4163-8864-41E42685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1104655"/>
                <a:ext cx="11459308" cy="5542329"/>
              </a:xfrm>
            </p:spPr>
            <p:txBody>
              <a:bodyPr/>
              <a:lstStyle/>
              <a:p>
                <a:r>
                  <a:rPr lang="en-US" dirty="0"/>
                  <a:t>Move from coin to die (6 headed)</a:t>
                </a:r>
              </a:p>
              <a:p>
                <a:r>
                  <a:rPr lang="en-US" dirty="0"/>
                  <a:t>Six possibilities in each toss of die</a:t>
                </a:r>
              </a:p>
              <a:p>
                <a:r>
                  <a:rPr lang="en-US" dirty="0"/>
                  <a:t>Toss die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 and get a configuration (Example: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1,6,4,3,6,5,3</m:t>
                    </m:r>
                  </m:oMath>
                </a14:m>
                <a:r>
                  <a:rPr lang="en-US" dirty="0"/>
                  <a:t> in 7 tosses)</a:t>
                </a:r>
              </a:p>
              <a:p>
                <a:r>
                  <a:rPr lang="en-US" dirty="0"/>
                  <a:t>How many ways can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numbers of each face?</a:t>
                </a:r>
              </a:p>
              <a:p>
                <a:r>
                  <a:rPr lang="en-US" dirty="0"/>
                  <a:t>Following previous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leads to the entropy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C2584-63DD-4163-8864-41E42685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104655"/>
                <a:ext cx="11459308" cy="5542329"/>
              </a:xfrm>
              <a:blipFill>
                <a:blip r:embed="rId2"/>
                <a:stretch>
                  <a:fillRect l="-111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6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DF2D-64FC-4621-9B79-D704E806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107217"/>
            <a:ext cx="10515600" cy="1325563"/>
          </a:xfrm>
        </p:spPr>
        <p:txBody>
          <a:bodyPr/>
          <a:lstStyle/>
          <a:p>
            <a:r>
              <a:rPr lang="en-US" dirty="0"/>
              <a:t>Macroscopic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DD474-3FAC-478C-995A-989F09C32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245" y="1210162"/>
                <a:ext cx="11723077" cy="54719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information that average face of die is 3.5</a:t>
                </a:r>
              </a:p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One possible solution: Maximize entropy subject to constraint</a:t>
                </a:r>
              </a:p>
              <a:p>
                <a:r>
                  <a:rPr lang="en-US" dirty="0"/>
                  <a:t>What is the constraint?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Principle: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subject to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=3.5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  <a:p>
                <a:r>
                  <a:rPr lang="en-US" dirty="0"/>
                  <a:t>Toss die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times: Maximize total number of configurations consistent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infinity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DD474-3FAC-478C-995A-989F09C32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245" y="1210162"/>
                <a:ext cx="11723077" cy="5471991"/>
              </a:xfrm>
              <a:blipFill>
                <a:blip r:embed="rId2"/>
                <a:stretch>
                  <a:fillRect l="-936" t="-256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C99-89A2-412E-9EB6-D3DD6BE0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60325"/>
            <a:ext cx="10515600" cy="1325563"/>
          </a:xfrm>
        </p:spPr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for Macroscopic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1E54-C9D5-4EF7-B802-6FEC3312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Maximize entropy subject to two constraints: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KKT conditions and solve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=1,2,…,6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constraints to eliminate two Lagrange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solution?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1E54-C9D5-4EF7-B802-6FEC3312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  <a:blipFill>
                <a:blip r:embed="rId2"/>
                <a:stretch>
                  <a:fillRect l="-1043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0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8112</TotalTime>
  <Words>524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Configurations of Coin Tosses</vt:lpstr>
      <vt:lpstr>“Probabilities” of Heads and Tails and Entropy</vt:lpstr>
      <vt:lpstr>Maximizing the Entropy</vt:lpstr>
      <vt:lpstr>Maximizing the Entropy (contd.)</vt:lpstr>
      <vt:lpstr>Extension</vt:lpstr>
      <vt:lpstr>Macroscopic Constraints</vt:lpstr>
      <vt:lpstr>Lagrangian for Macroscopic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742</cp:revision>
  <dcterms:created xsi:type="dcterms:W3CDTF">2018-10-14T22:45:09Z</dcterms:created>
  <dcterms:modified xsi:type="dcterms:W3CDTF">2018-11-09T15:13:50Z</dcterms:modified>
</cp:coreProperties>
</file>