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75" r:id="rId4"/>
    <p:sldId id="261" r:id="rId5"/>
    <p:sldId id="262" r:id="rId6"/>
    <p:sldId id="263" r:id="rId7"/>
    <p:sldId id="264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en.wikipedia.org/wiki/Sparse_dictionary_learn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A94197E-9E97-CD44-9FEE-81A2E1F31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Complete vs. Overcomplete basis (Sparsity)</a:t>
                </a:r>
              </a:p>
              <a:p>
                <a:r>
                  <a:rPr lang="en-US" dirty="0"/>
                  <a:t>Dictionary learning: Different vectors have different basis expansions. (</a:t>
                </a:r>
                <a:r>
                  <a:rPr lang="en-US" dirty="0">
                    <a:hlinkClick r:id="rId1"/>
                  </a:rPr>
                  <a:t>https://en.wikipedia.org/wiki/Sparse_dictionary_learning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Find dictionary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subject to sparse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Frobenius</a:t>
                </a:r>
                <a:r>
                  <a:rPr lang="en-US" dirty="0"/>
                  <a:t> norm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</a:t>
                </a:r>
              </a:p>
              <a:p>
                <a:r>
                  <a:rPr lang="en-US" dirty="0"/>
                  <a:t>Sparse dictionary learning is NP-hard</a:t>
                </a:r>
              </a:p>
              <a:p>
                <a:r>
                  <a:rPr lang="en-US" dirty="0"/>
                  <a:t>K-SVD, MOD, Successive convex approximation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027906"/>
            <a:ext cx="10109200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Basis of a vector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099" y="1690688"/>
            <a:ext cx="5380567" cy="4489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7621" y="4795683"/>
            <a:ext cx="5476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Multiple bases</a:t>
            </a:r>
            <a:endParaRPr lang="en-US" sz="2800" dirty="0"/>
          </a:p>
          <a:p>
            <a:r>
              <a:rPr lang="en-US" sz="2800" dirty="0"/>
              <a:t>Need not be mutually perpendicular</a:t>
            </a:r>
            <a:endParaRPr lang="en-US" sz="2800" dirty="0"/>
          </a:p>
          <a:p>
            <a:r>
              <a:rPr lang="en-US" sz="2800" dirty="0"/>
              <a:t>Have to be the same number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a vector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F2A547BD-55E8-9741-AB93-54DDEAD19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a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dependent.</a:t>
                </a:r>
              </a:p>
              <a:p>
                <a:r>
                  <a:rPr lang="en-US" dirty="0"/>
                  <a:t>Proof: (Contradiction)</a:t>
                </a:r>
              </a:p>
              <a:p>
                <a:pPr marL="0" indent="0">
                  <a:buNone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independent.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basis,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therefore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924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91" y="365125"/>
            <a:ext cx="10515600" cy="1325563"/>
          </a:xfrm>
        </p:spPr>
        <p:txBody>
          <a:bodyPr/>
          <a:lstStyle/>
          <a:p>
            <a:r>
              <a:rPr lang="en-US" dirty="0"/>
              <a:t>Proof of 3.1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898C406-BF19-0F4F-8D0C-1A93DAC57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91" y="1690688"/>
                <a:ext cx="1132895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Begin Induction</a:t>
                </a:r>
                <a:r>
                  <a:rPr lang="en-US" dirty="0"/>
                  <a:t>: Step 1: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Must be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etc.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until there are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Induction</a:t>
                </a:r>
                <a:r>
                  <a:rPr lang="en-US" dirty="0"/>
                  <a:t>: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not possible. Why?</a:t>
                </a:r>
              </a:p>
              <a:p>
                <a:pPr marL="0" indent="0">
                  <a:buNone/>
                </a:pPr>
                <a:r>
                  <a:rPr lang="en-US" dirty="0"/>
                  <a:t>Implies linear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Contradiction. Why?</a:t>
                </a:r>
              </a:p>
              <a:p>
                <a:pPr marL="0" indent="0">
                  <a:buNone/>
                </a:pPr>
                <a:r>
                  <a:rPr lang="en-US" dirty="0"/>
                  <a:t>We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generated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91" y="1690688"/>
                <a:ext cx="11328952" cy="4351338"/>
              </a:xfrm>
              <a:blipFill rotWithShape="1">
                <a:blip r:embed="rId1"/>
                <a:stretch>
                  <a:fillRect l="-89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91" y="378377"/>
            <a:ext cx="10515600" cy="1325563"/>
          </a:xfrm>
        </p:spPr>
        <p:txBody>
          <a:bodyPr/>
          <a:lstStyle/>
          <a:p>
            <a:r>
              <a:rPr lang="en-US" dirty="0"/>
              <a:t>Proof of 3.1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E3853354-8D84-AA4C-BB89-80E2930CD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0891" y="1812372"/>
                <a:ext cx="1103077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in subspace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  <a:r>
                  <a:rPr lang="en-US" dirty="0"/>
                  <a:t> </a:t>
                </a:r>
                <a:r>
                  <a:rPr lang="en-US" b="1" dirty="0"/>
                  <a:t>Induction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there must exist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are linearly dependent.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891" y="1840947"/>
                <a:ext cx="11030779" cy="4351338"/>
              </a:xfrm>
              <a:blipFill rotWithShape="1">
                <a:blip r:embed="rId1"/>
                <a:stretch>
                  <a:fillRect l="-1151" t="-2332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3D91597D-EB75-064B-B5DF-617C31B36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suppose that one basis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and another basis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Apply previous theorem to the two bases.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the 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linearly dependent.</a:t>
                </a:r>
              </a:p>
              <a:p>
                <a:pPr marL="0" indent="0">
                  <a:buNone/>
                </a:pPr>
                <a:r>
                  <a:rPr lang="en-US" dirty="0"/>
                  <a:t>Contradiction: Not a basis.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linearly dependent.</a:t>
                </a:r>
              </a:p>
              <a:p>
                <a:pPr marL="0" indent="0">
                  <a:buNone/>
                </a:pPr>
                <a:r>
                  <a:rPr lang="en-US" dirty="0"/>
                  <a:t>Contradiction: Not a basis.</a:t>
                </a:r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86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x-none" altLang="en-US" dirty="0"/>
              <a:t>(Watch video for this)</a:t>
            </a:r>
            <a:endParaRPr lang="x-none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4CA0F54-6ECE-784F-B332-FA0FF75A2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vector space over itself</a:t>
                </a:r>
              </a:p>
              <a:p>
                <a:r>
                  <a:rPr lang="en-US" dirty="0"/>
                  <a:t>For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subspace of dimension 1 is a line</a:t>
                </a:r>
              </a:p>
              <a:p>
                <a:pPr lvl="1"/>
                <a:r>
                  <a:rPr lang="en-US" dirty="0"/>
                  <a:t>a subspace of dimension 2 is a plane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DAC27AF-E4D3-BA4C-921A-A086E3F7D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 maximal set of linearly independent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sketch: Show that every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generated from maximal set.</a:t>
                </a:r>
              </a:p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linearly independent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 it is a basis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sketch: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maximal set.</a:t>
                </a:r>
              </a:p>
              <a:p>
                <a:r>
                  <a:rPr lang="en-US" dirty="0"/>
                  <a:t>Corollary: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a subspace.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sketch: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must also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3509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basis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A9FD0A2-24FF-DD4F-9DC8-F6BE88289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Corollary: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be a positive integer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linearly independent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 one can find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sketch: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such that new set is linearly independent. Proceed stepwise by induction.</a:t>
                </a:r>
              </a:p>
              <a:p>
                <a:r>
                  <a:rPr lang="en-US" dirty="0"/>
                  <a:t>Theorem: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having a basis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a subspace which does not consist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alone.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has a basis, and then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 sketch: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lin. dep.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Keep going.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5" t="-2632" r="-844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Kingsoft Office WPP</Application>
  <PresentationFormat>Widescreen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COT5615: Math for Intelligent Systems I</vt:lpstr>
      <vt:lpstr>Introduction: Basis of a vector space</vt:lpstr>
      <vt:lpstr>Dimension of a vector space</vt:lpstr>
      <vt:lpstr>Proof of 3.1 (contd.)</vt:lpstr>
      <vt:lpstr>Proof of 3.1 (contd.)</vt:lpstr>
      <vt:lpstr>Two Bases</vt:lpstr>
      <vt:lpstr>Examples</vt:lpstr>
      <vt:lpstr>Definition of basis</vt:lpstr>
      <vt:lpstr>Definition of basis (contd.)</vt:lpstr>
      <vt:lpstr>Relevance to machine learning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157</cp:revision>
  <dcterms:created xsi:type="dcterms:W3CDTF">2018-09-03T20:05:44Z</dcterms:created>
  <dcterms:modified xsi:type="dcterms:W3CDTF">2018-09-03T20:05:44Z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