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71"/>
  </p:normalViewPr>
  <p:slideViewPr>
    <p:cSldViewPr snapToGrid="0" snapToObjects="1">
      <p:cViewPr varScale="1">
        <p:scale>
          <a:sx n="76" d="100"/>
          <a:sy n="76" d="100"/>
        </p:scale>
        <p:origin x="2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94B8-964B-5545-A887-1508C32FC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80F1B-2ABB-7B48-ABB1-6D850695D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5F11B-9516-A94F-BC59-DFF64A72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E6A55-10D3-404A-9F58-EAA10608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EA9D-A7E7-A34D-AABF-6651C815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6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79A5-4A89-A049-AEA7-EBF00550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1A6D2-54A7-B741-838E-6F2F2E082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33867-7CF0-FF49-8728-F04069F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EF1F0-B8B0-A947-9C62-0532210B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334F-99D3-D844-9CFE-C3354063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FD3FC-6C78-8F46-BF6F-0100C3190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8CD0E-687E-B446-A40B-4BF015323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77B11-1C62-F147-B104-83897CD8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BE682-CB69-B146-9D8D-F7158F7E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A07E2-2561-E548-BED6-A0183A3D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B702-C060-F14C-B27D-1846FDBA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CA57-9493-EA46-A80E-192F29F4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4066E-DDF8-5C47-B3C0-5B8AE3F3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EA637-F9FB-A54F-B18B-F2F52705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01C22-4C2C-364F-8CF4-DC0401D1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7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6922-8B3E-1B4B-B102-B88C75E6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DC60-B33A-DB42-AC9D-D8FCFF9FA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541A1-26BE-8349-A9D4-037E3F47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1AF1-D6AB-8544-A033-3E4BABBF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C603-E72E-E242-AD0A-218F79A4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C6B6-8910-A943-A4BB-BC3165C2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9E30-0AA4-424A-A5FF-C7AED8C73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FFB75-D930-F943-BEF9-95EB725A3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1CD3-5FFC-9247-AC73-A96FB231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22B6C-034A-CF48-9951-C931F744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2EB7B-4755-0146-BC2B-EE943D16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3C01-824F-EC47-9CBE-2059E667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D54FC-2E16-9D45-ABBA-948DC5787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9EA01-6599-584D-8F3A-CFB9CAB0A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FE620-1EB5-F149-92B7-71786E7EC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FBEFC-76B1-E043-BDE2-27C81CB23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43CBE-0785-884C-AEB1-F74FF27E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D6FFD-95F4-7042-BDA1-92B28185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0B97A-91E7-F14C-BD97-EC3E4C21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F482-0E00-5A4A-AD6D-18D7B824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7DE7C-A60D-9949-8294-8A891CBA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30079-3C98-BD49-A149-47EBF205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AF6AB-5C3C-6145-A0C0-458E83F1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1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4DC67-A4AB-4D40-9A23-A6528262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BABB4-7E7E-1C4A-A171-7A861684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32CBE-0E44-5543-91C7-72773302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99F7-8D5A-4D45-AD57-794ACB49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F5A3A-8D89-064F-A6D0-85ECD17BB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57FC1-84D9-7849-AD7A-35F5B71E9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D77D-DA93-EE4C-A394-2B55BC24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B5F34-5DE4-9D4D-8103-C4F240C1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0CE8A-5653-D542-82E6-B4E362CA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F9CC-F02B-0146-87D8-579338BE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8F83C-8B5A-224A-9355-A45AE795A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28788-5A93-BB42-9041-D464C086E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5D6B7-D71F-D641-B43D-240F29D9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351AC-BE75-4741-BDD6-F6460A5D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1A7FF-B723-A24D-BDF4-3BA78F84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DADA1-7BDD-E148-80A6-097A7E89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C2D31-71F9-8B4B-AD7F-4A9D8971B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A2DA8-158D-324D-AF07-A8768BF0A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85D9-A01E-C14D-BC17-C9EA3E8DFC2D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0B8C-94FB-744B-AD50-C7C7B1A40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EFC5-47D4-2C4C-BD07-FF9E3C5AF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6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43D1-5943-F74F-802E-54B9F2027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E6FD7-28FB-F643-B18F-578512DB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E3DAA-AC40-4541-835B-0719D4230A46}"/>
              </a:ext>
            </a:extLst>
          </p:cNvPr>
          <p:cNvSpPr txBox="1"/>
          <p:nvPr/>
        </p:nvSpPr>
        <p:spPr>
          <a:xfrm>
            <a:off x="5183616" y="5340626"/>
            <a:ext cx="1344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Lecture 5</a:t>
            </a:r>
          </a:p>
        </p:txBody>
      </p:sp>
    </p:spTree>
    <p:extLst>
      <p:ext uri="{BB962C8B-B14F-4D97-AF65-F5344CB8AC3E}">
        <p14:creationId xmlns:p14="http://schemas.microsoft.com/office/powerpoint/2010/main" val="389082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46F2-65CE-A448-9C70-FED0D940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5C99C4-CDAA-9048-8DB8-7505F18069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04443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be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they are mutually perpendicular. None of them are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. Show that they are linearly independent.</a:t>
                </a:r>
              </a:p>
              <a:p>
                <a:r>
                  <a:rPr lang="en-US" dirty="0"/>
                  <a:t>Solution: (Contradiction)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be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and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Take dot product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, this implies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which is a contradiction.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5C99C4-CDAA-9048-8DB8-7505F18069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04443" cy="4351338"/>
              </a:xfrm>
              <a:blipFill>
                <a:blip r:embed="rId2"/>
                <a:stretch>
                  <a:fillRect l="-1066" t="-2632" r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91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50AF-2D11-4D4A-A789-11D09A91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10053"/>
            <a:ext cx="10515600" cy="1325563"/>
          </a:xfrm>
        </p:spPr>
        <p:txBody>
          <a:bodyPr/>
          <a:lstStyle/>
          <a:p>
            <a:r>
              <a:rPr lang="en-US" dirty="0"/>
              <a:t>PCA of image patches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12BB1-94F8-0D4B-8A71-8D0CE77CC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47" y="1084042"/>
            <a:ext cx="5386917" cy="53869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3988763-D56F-C141-933F-A3AE5F13B61F}"/>
                  </a:ext>
                </a:extLst>
              </p:cNvPr>
              <p:cNvSpPr/>
              <p:nvPr/>
            </p:nvSpPr>
            <p:spPr>
              <a:xfrm>
                <a:off x="6440487" y="3300448"/>
                <a:ext cx="3801490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Top 100 eigenvectors of 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32×32</m:t>
                    </m:r>
                  </m:oMath>
                </a14:m>
                <a:r>
                  <a:rPr lang="en-US" sz="2800" dirty="0"/>
                  <a:t> patches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3988763-D56F-C141-933F-A3AE5F13B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487" y="3300448"/>
                <a:ext cx="3801490" cy="954107"/>
              </a:xfrm>
              <a:prstGeom prst="rect">
                <a:avLst/>
              </a:prstGeom>
              <a:blipFill>
                <a:blip r:embed="rId3"/>
                <a:stretch>
                  <a:fillRect l="-3000" t="-6579" r="-2333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55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922C-1DD5-6249-B4EE-A92FD417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Sums and Direct 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FC77C-C627-214A-AEC8-E8700FD06C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a vector space over field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are subspaces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Sum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is the subset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consisting of all sums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0" dirty="0"/>
                  <a:t>Lemma: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a subspace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Finally,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Direct Sum: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there exists </a:t>
                </a:r>
                <a:r>
                  <a:rPr lang="en-US" i="1" dirty="0"/>
                  <a:t>unique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FC77C-C627-214A-AEC8-E8700FD06C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11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53B1-F860-5740-AFCD-BC0F2265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Direct 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CC05DC-AD2E-BA44-B032-1FD3078EDE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91191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Theorem: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a vector space over field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are subspaces. 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the direct sum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Proof: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the sum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 Need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are unique.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well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and they are equal. </a:t>
                </a:r>
              </a:p>
              <a:p>
                <a:pPr marL="0" indent="0">
                  <a:buNone/>
                </a:pP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Direct Sum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CC05DC-AD2E-BA44-B032-1FD3078EDE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91191" cy="4351338"/>
              </a:xfrm>
              <a:blipFill>
                <a:blip r:embed="rId2"/>
                <a:stretch>
                  <a:fillRect l="-593" t="-3216" b="-1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36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09CD-41A8-0C47-BD62-979E8E56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direct 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059C6-EE6C-AD4A-8CD2-C615DD9318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442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Theorem: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a vector space over field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a subspace. Then there exists a subspace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with each being linearly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basis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subspaces exist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due to many choices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059C6-EE6C-AD4A-8CD2-C615DD931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44200" cy="4351338"/>
              </a:xfrm>
              <a:blipFill>
                <a:blip r:embed="rId2"/>
                <a:stretch>
                  <a:fillRect l="-1063" t="-2632" b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69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3B8D-7DC8-6F47-B0F1-7B1E04190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2" y="351873"/>
            <a:ext cx="10515600" cy="1325563"/>
          </a:xfrm>
        </p:spPr>
        <p:txBody>
          <a:bodyPr/>
          <a:lstStyle/>
          <a:p>
            <a:r>
              <a:rPr lang="en-US" dirty="0"/>
              <a:t>Direct Sum and Dimensions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401F51-58C9-9B44-A423-41AF8E8A32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3642" y="1799120"/>
                <a:ext cx="1139355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Theorem: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a finite dimensional vector space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dim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dim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Proof: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Each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uniquely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Each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uniquely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Each element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uniquely written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5.  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which has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401F51-58C9-9B44-A423-41AF8E8A32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642" y="1799120"/>
                <a:ext cx="11393558" cy="4351338"/>
              </a:xfrm>
              <a:blipFill>
                <a:blip r:embed="rId2"/>
                <a:stretch>
                  <a:fillRect l="-1114" t="-2332" b="-2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30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5112-493A-614D-878B-C341B241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89786C-4AB0-2841-AB8E-A08BC8C55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are arbitrary vector spaces over a field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Want to concatenate them. Direct Product does this.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as set of all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Addition defined </a:t>
                </a:r>
                <a:r>
                  <a:rPr lang="en-US" dirty="0" err="1"/>
                  <a:t>componentwise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define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Also define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the product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Define the new origin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Direct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a vector space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89786C-4AB0-2841-AB8E-A08BC8C55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801" b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48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6E5E-D4F4-5046-B84A-7903E6B1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of Direct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ECECF0-6CB2-474F-81AE-9F6C64A943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Lemma: The dimension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dim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dim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dim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Proof: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 basis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Then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This is equivalent to a basis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,…,(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coordinates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5. Therefore,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ECECF0-6CB2-474F-81AE-9F6C64A943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3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F508-8BEC-0340-932B-03CA96A2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F55C5-E872-5648-94C2-37FBD1A7E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Several factors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subspaces of vector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the direct sum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⊕…⊕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every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has a </a:t>
                </a:r>
                <a:r>
                  <a:rPr lang="en-US" b="1" dirty="0"/>
                  <a:t>unique</a:t>
                </a:r>
                <a:r>
                  <a:rPr lang="en-US" dirty="0"/>
                  <a:t> expression as a sum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Similarly,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vector spaces. Define the direct product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×…×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be the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-tuples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F55C5-E872-5648-94C2-37FBD1A7E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24" b="-35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27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BADD-391C-C540-86D0-E06229F9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920F8D-8F81-CB4D-9A5F-5C48BD9E84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Q: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be two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and assume neither of them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. If there is no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form a 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and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a direct sum of the subspaces generated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respectively.</a:t>
                </a:r>
              </a:p>
              <a:p>
                <a:r>
                  <a:rPr lang="en-US" dirty="0"/>
                  <a:t> Answer: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Assume 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both not equal to 0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. This implies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 Contradiction. 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two linearly independent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Hence, basis.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Apply Theorem 4.1 from the text.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form a basis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one dimensional subspaces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Slight abuse of notation. (Show this.) 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920F8D-8F81-CB4D-9A5F-5C48BD9E84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39" r="-1206" b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10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1095</Words>
  <Application>Microsoft Macintosh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COT5615: Math for Intelligent Systems I</vt:lpstr>
      <vt:lpstr>Sums and Direct Sums</vt:lpstr>
      <vt:lpstr>Examples of Direct Sums</vt:lpstr>
      <vt:lpstr>Existence of direct sum</vt:lpstr>
      <vt:lpstr>Direct Sum and Dimensions</vt:lpstr>
      <vt:lpstr>Direct Product</vt:lpstr>
      <vt:lpstr>Dimension of Direct Product</vt:lpstr>
      <vt:lpstr>Extensions</vt:lpstr>
      <vt:lpstr>Problems</vt:lpstr>
      <vt:lpstr>Problem 9</vt:lpstr>
      <vt:lpstr>PCA of image patches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COT5615: Math for Intelligent Systems I</dc:title>
  <dc:creator>Anand Rangarajan</dc:creator>
  <cp:lastModifiedBy>Anand Rangarajan</cp:lastModifiedBy>
  <cp:revision>208</cp:revision>
  <dcterms:created xsi:type="dcterms:W3CDTF">2018-08-21T17:14:08Z</dcterms:created>
  <dcterms:modified xsi:type="dcterms:W3CDTF">2018-08-31T13:39:56Z</dcterms:modified>
</cp:coreProperties>
</file>