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94660"/>
  </p:normalViewPr>
  <p:slideViewPr>
    <p:cSldViewPr snapToGrid="0">
      <p:cViewPr>
        <p:scale>
          <a:sx n="84" d="100"/>
          <a:sy n="84" d="100"/>
        </p:scale>
        <p:origin x="62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831A-87CE-6300-A614-BE1D9EADA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A217F-44C3-F638-68CB-46A0C3229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5F7F9-1184-A3B1-053A-3C622FD2B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466E-6D27-49E2-A233-8767DA439FBD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944CF-3917-EFCE-7201-1F9576104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5062C-525C-DD40-2F53-855D69AE7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4096-C6D7-4E4A-BBF9-7F89CA47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7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65662-F5FB-BD4C-F2BB-CE6197F37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ED2A5-9C0E-31B5-07AD-83C21CE3D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1442A-2DE7-63A9-EA3D-FD504E7BA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466E-6D27-49E2-A233-8767DA439FBD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5BB9D-85EF-D774-BA48-ADCD47A5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0491C-7AED-130F-4E92-464F5D6B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4096-C6D7-4E4A-BBF9-7F89CA47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87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124CE4-C2F4-2FA8-9067-D63054A99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AFDB1-25AB-2D83-3266-B6C3B9B09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06302-3B63-128F-8F3B-4350D0449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466E-6D27-49E2-A233-8767DA439FBD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7F0A7-CB00-9D02-6706-DED4D7590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C738D-65C0-E05D-264F-37A94223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4096-C6D7-4E4A-BBF9-7F89CA47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1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0C94B-735A-A83E-F822-D1C38FEC4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8C499-8A7D-2BA8-E410-CB2223146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619DD-D713-6FA6-4911-7C58DDC26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466E-6D27-49E2-A233-8767DA439FBD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759B1-C86E-A1BB-574C-86D1CDA36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4757C-3B8B-0D2B-FBFC-B65FF1FC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4096-C6D7-4E4A-BBF9-7F89CA47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57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BF80-8F7E-7050-A7E4-41DEBF3B9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A7C17-8422-1CEA-6DE5-505F29976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E96A7-5965-E3C6-C6B0-F4DCD9B9C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466E-6D27-49E2-A233-8767DA439FBD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D6096-1E65-136A-DA1F-88B7B911A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3ECCA-CB30-2B84-ECB3-3D648367A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4096-C6D7-4E4A-BBF9-7F89CA47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04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4D69-E020-624D-AD95-44F85DC3C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1ADB2-E20F-0603-3C47-DEE4AE469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C92CC-8225-36F7-ACD8-F845190BF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5208D-6B43-6374-2706-8EA44F7A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466E-6D27-49E2-A233-8767DA439FBD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74966-26A0-4431-BC31-BE4DD6F90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CB03F-2FBA-5CE1-5FFE-4D9DEAA5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4096-C6D7-4E4A-BBF9-7F89CA47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2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EDCE-E447-5FC8-0DBB-8C24178C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72949-891A-B709-21E0-8F0A5A15E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F82E1-46A1-1C0F-F8EB-E7E7BFAA4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BF8661-A312-F730-DA0E-E4D5DD62D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50974-8348-9669-DDBD-BDEFF9625D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157461-1551-8E49-3DC3-718E2EB0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466E-6D27-49E2-A233-8767DA439FBD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6F069D-0526-4826-BA66-33C198267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F24E49-55DF-690B-F356-D662A275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4096-C6D7-4E4A-BBF9-7F89CA47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5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0F20-9DFA-5A44-E382-823910E2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568A2E-5A2D-C843-050E-429E23986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466E-6D27-49E2-A233-8767DA439FBD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3BE62-667A-B213-1CD5-C39648975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97599B-83F6-3A9A-A49B-97B0C9DA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4096-C6D7-4E4A-BBF9-7F89CA47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9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2BAC58-A36C-8DDF-C30A-5A3AD1F8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466E-6D27-49E2-A233-8767DA439FBD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1A15C3-53D9-D76A-4080-F03E9EF3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E4B72-E036-092E-C5F4-538900A8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4096-C6D7-4E4A-BBF9-7F89CA47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4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397C-DBB2-2F66-2CEB-1C24F2D85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96556-D9AC-F32D-7211-5E60C18E7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449A0-7CC8-6DE7-41AC-CB452A62F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7C436-546D-E6C8-5279-06A154999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466E-6D27-49E2-A233-8767DA439FBD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72F13-93EF-A655-81F1-13EABF5C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D148A-8AFA-B013-B14D-1FEE8F975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4096-C6D7-4E4A-BBF9-7F89CA47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4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0A5D7-33C9-C1C4-ABE7-996B4C7C8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C305E4-C7BB-9AFA-8ADE-F24566FC9C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A5635-01FB-6DFD-2D31-506E44829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7840E-3E00-DACC-5B92-57AE040D0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466E-6D27-49E2-A233-8767DA439FBD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D2D93-3404-99AD-E7E8-20CEB05C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E88CB-4FF9-981F-8979-DD57C7A3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4096-C6D7-4E4A-BBF9-7F89CA47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C88B9-73EA-C860-910E-12C916D5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1772E-217F-8BEF-65A4-990CB7940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70CCE-DF58-8EF7-EB42-17517963D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E2466E-6D27-49E2-A233-8767DA439FBD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58DA8-A3D2-ED71-00ED-4D71BA706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61D3D-C059-0746-4AEE-E109549AB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234096-C6D7-4E4A-BBF9-7F89CA474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4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B8451-1AD3-142C-EC3C-80C332E7F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US" sz="7400" b="1" dirty="0">
                <a:solidFill>
                  <a:srgbClr val="FFFFFF"/>
                </a:solidFill>
              </a:rPr>
              <a:t>Online Course Management System (OCMS)</a:t>
            </a:r>
            <a:br>
              <a:rPr lang="en-US" sz="7400" dirty="0">
                <a:solidFill>
                  <a:srgbClr val="FFFFFF"/>
                </a:solidFill>
              </a:rPr>
            </a:br>
            <a:endParaRPr lang="en-US" sz="7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098E6-9F64-D761-E957-D88CB8E94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Presented by Kathleen Azembop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064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C1B0-438C-7EB0-08C2-BE32824A3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Overview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2686-53EE-0AB9-F5DF-C1F06AF95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Teachers and students typically find it difficult to handle course materials, assignments, and communication using aging or stand-alone systems.</a:t>
            </a:r>
          </a:p>
          <a:p>
            <a:endParaRPr lang="en-US" dirty="0"/>
          </a:p>
          <a:p>
            <a:r>
              <a:rPr lang="en-US" dirty="0"/>
              <a:t> Centralized tracking, decentralized communication, and manual grading hamper efficiency.</a:t>
            </a:r>
          </a:p>
        </p:txBody>
      </p:sp>
    </p:spTree>
    <p:extLst>
      <p:ext uri="{BB962C8B-B14F-4D97-AF65-F5344CB8AC3E}">
        <p14:creationId xmlns:p14="http://schemas.microsoft.com/office/powerpoint/2010/main" val="1819105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248B-8589-249E-90C7-DBE174BB8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9F694-B602-D6C5-BECB-62289987A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 online hub for teachers and students.</a:t>
            </a:r>
          </a:p>
          <a:p>
            <a:r>
              <a:rPr lang="en-US" dirty="0"/>
              <a:t>Allows easy course management, assignment distribution, grading, and feedback.</a:t>
            </a:r>
          </a:p>
          <a:p>
            <a:r>
              <a:rPr lang="en-US" dirty="0"/>
              <a:t>Allows live announcements and discussion forums.</a:t>
            </a:r>
          </a:p>
        </p:txBody>
      </p:sp>
    </p:spTree>
    <p:extLst>
      <p:ext uri="{BB962C8B-B14F-4D97-AF65-F5344CB8AC3E}">
        <p14:creationId xmlns:p14="http://schemas.microsoft.com/office/powerpoint/2010/main" val="11628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A317F-40C8-06D0-0A47-C80B40D74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9173D-F885-E658-B0D9-7A39377C7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Course Creation: Professors can create and manage multiple courses.</a:t>
            </a:r>
          </a:p>
          <a:p>
            <a:endParaRPr lang="en-US" dirty="0"/>
          </a:p>
          <a:p>
            <a:r>
              <a:rPr lang="en-US" dirty="0"/>
              <a:t>Assignment Module: Create, publish, grade assignments with deadlines.</a:t>
            </a:r>
          </a:p>
          <a:p>
            <a:endParaRPr lang="en-US" dirty="0"/>
          </a:p>
          <a:p>
            <a:r>
              <a:rPr lang="en-US" dirty="0"/>
              <a:t>Student Dashboard: Track enrolled courses, submissions, and grades.</a:t>
            </a:r>
          </a:p>
          <a:p>
            <a:endParaRPr lang="en-US" dirty="0"/>
          </a:p>
          <a:p>
            <a:r>
              <a:rPr lang="en-US" dirty="0"/>
              <a:t>Discussion Board: Post and reply to topics related to courses.</a:t>
            </a:r>
          </a:p>
          <a:p>
            <a:endParaRPr lang="en-US" dirty="0"/>
          </a:p>
          <a:p>
            <a:r>
              <a:rPr lang="en-US" dirty="0"/>
              <a:t>Notification System: Notify for deadlines, updates, and announcements</a:t>
            </a:r>
          </a:p>
        </p:txBody>
      </p:sp>
    </p:spTree>
    <p:extLst>
      <p:ext uri="{BB962C8B-B14F-4D97-AF65-F5344CB8AC3E}">
        <p14:creationId xmlns:p14="http://schemas.microsoft.com/office/powerpoint/2010/main" val="2200542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EDC17-1874-A909-05B7-BFDC7037D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Highlight-Course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FC4E8-B7DA-8AF1-7CEB-D81AF1F11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Professor logs in and creates a course.</a:t>
            </a:r>
          </a:p>
          <a:p>
            <a:endParaRPr lang="en-US" dirty="0"/>
          </a:p>
          <a:p>
            <a:r>
              <a:rPr lang="en-US" dirty="0"/>
              <a:t>Adds syllabus, reading materials, and lecture schedule.</a:t>
            </a:r>
          </a:p>
          <a:p>
            <a:endParaRPr lang="en-US" dirty="0"/>
          </a:p>
          <a:p>
            <a:r>
              <a:rPr lang="en-US" dirty="0"/>
              <a:t>Enrolling students and tracking progress will be demonstrated.</a:t>
            </a:r>
          </a:p>
        </p:txBody>
      </p:sp>
    </p:spTree>
    <p:extLst>
      <p:ext uri="{BB962C8B-B14F-4D97-AF65-F5344CB8AC3E}">
        <p14:creationId xmlns:p14="http://schemas.microsoft.com/office/powerpoint/2010/main" val="4258259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B6EA-6BBF-F00D-4732-B1A0338E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Integration</a:t>
            </a:r>
            <a:endParaRPr lang="en-US" dirty="0"/>
          </a:p>
        </p:txBody>
      </p:sp>
      <p:pic>
        <p:nvPicPr>
          <p:cNvPr id="5" name="Content Placeholder 4" descr="A diagram of course instruction&#10;&#10;AI-generated content may be incorrect.">
            <a:extLst>
              <a:ext uri="{FF2B5EF4-FFF2-40B4-BE49-F238E27FC236}">
                <a16:creationId xmlns:a16="http://schemas.microsoft.com/office/drawing/2014/main" id="{0F75F340-50F3-EFD1-567B-705531DB3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02" y="1825625"/>
            <a:ext cx="5613396" cy="4351338"/>
          </a:xfrm>
        </p:spPr>
      </p:pic>
    </p:spTree>
    <p:extLst>
      <p:ext uri="{BB962C8B-B14F-4D97-AF65-F5344CB8AC3E}">
        <p14:creationId xmlns:p14="http://schemas.microsoft.com/office/powerpoint/2010/main" val="1773380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073D-A07C-1672-122B-B224C8F9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and UI </a:t>
            </a:r>
          </a:p>
        </p:txBody>
      </p:sp>
      <p:pic>
        <p:nvPicPr>
          <p:cNvPr id="5" name="Content Placeholder 4" descr="A diagram of a presentation&#10;&#10;AI-generated content may be incorrect.">
            <a:extLst>
              <a:ext uri="{FF2B5EF4-FFF2-40B4-BE49-F238E27FC236}">
                <a16:creationId xmlns:a16="http://schemas.microsoft.com/office/drawing/2014/main" id="{E7187546-4F2C-4AF9-FA16-B58A4AD7A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090" y="1825625"/>
            <a:ext cx="5160325" cy="4336636"/>
          </a:xfrm>
        </p:spPr>
      </p:pic>
    </p:spTree>
    <p:extLst>
      <p:ext uri="{BB962C8B-B14F-4D97-AF65-F5344CB8AC3E}">
        <p14:creationId xmlns:p14="http://schemas.microsoft.com/office/powerpoint/2010/main" val="3024760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6B93-4E6E-5430-584D-7D8F69B64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67A11-A4C6-3569-5A5A-842671D17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Frontend: HTML, CSS, JavaScript (ReactJS)</a:t>
            </a:r>
          </a:p>
          <a:p>
            <a:endParaRPr lang="en-US" dirty="0"/>
          </a:p>
          <a:p>
            <a:r>
              <a:rPr lang="en-US" dirty="0"/>
              <a:t>Backend: Python (Flask)</a:t>
            </a:r>
          </a:p>
          <a:p>
            <a:endParaRPr lang="en-US" dirty="0"/>
          </a:p>
          <a:p>
            <a:r>
              <a:rPr lang="en-US" dirty="0"/>
              <a:t>Database: MySQL</a:t>
            </a:r>
          </a:p>
          <a:p>
            <a:endParaRPr lang="en-US" dirty="0"/>
          </a:p>
          <a:p>
            <a:r>
              <a:rPr lang="en-US" dirty="0"/>
              <a:t>APIs: RESTful</a:t>
            </a:r>
          </a:p>
          <a:p>
            <a:endParaRPr lang="en-US" dirty="0"/>
          </a:p>
          <a:p>
            <a:r>
              <a:rPr lang="en-US" dirty="0"/>
              <a:t>Version Control Systems: Git/GitHub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727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33CB-A41F-BBED-BDD5-A34DC0400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Achievements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B5CBC-19D2-5EA5-EC95-2999AFDB0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development and implementation of full-stack.</a:t>
            </a:r>
          </a:p>
          <a:p>
            <a:endParaRPr lang="en-US" dirty="0"/>
          </a:p>
          <a:p>
            <a:r>
              <a:rPr lang="en-US" dirty="0"/>
              <a:t>Created a user-friendly interface.</a:t>
            </a:r>
          </a:p>
          <a:p>
            <a:endParaRPr lang="en-US" dirty="0"/>
          </a:p>
          <a:p>
            <a:r>
              <a:rPr lang="en-US" dirty="0"/>
              <a:t>Performed unit testing and integration.</a:t>
            </a:r>
          </a:p>
          <a:p>
            <a:endParaRPr lang="en-US" dirty="0"/>
          </a:p>
          <a:p>
            <a:r>
              <a:rPr lang="en-US" dirty="0"/>
              <a:t>Automated assignment data entry.</a:t>
            </a:r>
          </a:p>
        </p:txBody>
      </p:sp>
    </p:spTree>
    <p:extLst>
      <p:ext uri="{BB962C8B-B14F-4D97-AF65-F5344CB8AC3E}">
        <p14:creationId xmlns:p14="http://schemas.microsoft.com/office/powerpoint/2010/main" val="2042787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233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Online Course Management System (OCMS) </vt:lpstr>
      <vt:lpstr>Problem Overview </vt:lpstr>
      <vt:lpstr>Our Solution </vt:lpstr>
      <vt:lpstr>Key Features</vt:lpstr>
      <vt:lpstr>Demo Highlight-Course Management</vt:lpstr>
      <vt:lpstr>Design Integration</vt:lpstr>
      <vt:lpstr>Architecture and UI </vt:lpstr>
      <vt:lpstr>Technologies Used</vt:lpstr>
      <vt:lpstr>A Few Achievements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kathleen Azembop</dc:creator>
  <cp:lastModifiedBy>kathleen Azembop</cp:lastModifiedBy>
  <cp:revision>1</cp:revision>
  <dcterms:created xsi:type="dcterms:W3CDTF">2025-05-07T21:10:55Z</dcterms:created>
  <dcterms:modified xsi:type="dcterms:W3CDTF">2025-05-07T21:32:47Z</dcterms:modified>
</cp:coreProperties>
</file>