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002DC-EFE1-4CE4-BF69-3767123F346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A10EBF-00B4-4E9A-85EF-FFD128B2DAE0}">
      <dgm:prSet phldrT="[Text]"/>
      <dgm:spPr/>
      <dgm:t>
        <a:bodyPr/>
        <a:lstStyle/>
        <a:p>
          <a:r>
            <a:rPr lang="en-US" dirty="0"/>
            <a:t>1446 bio-naïve RA patients started </a:t>
          </a:r>
          <a:r>
            <a:rPr lang="en-US" dirty="0" err="1"/>
            <a:t>TNFi</a:t>
          </a:r>
          <a:endParaRPr lang="en-US" dirty="0"/>
        </a:p>
      </dgm:t>
    </dgm:pt>
    <dgm:pt modelId="{AFEF6FC7-9024-4CCE-90A3-70C313B61092}" type="parTrans" cxnId="{C307E5C2-BFA3-4E1F-AB0C-5390055280B2}">
      <dgm:prSet/>
      <dgm:spPr/>
      <dgm:t>
        <a:bodyPr/>
        <a:lstStyle/>
        <a:p>
          <a:endParaRPr lang="en-US"/>
        </a:p>
      </dgm:t>
    </dgm:pt>
    <dgm:pt modelId="{E4DC18AB-CD33-40BB-AD30-2988A2AA0EF7}" type="sibTrans" cxnId="{C307E5C2-BFA3-4E1F-AB0C-5390055280B2}">
      <dgm:prSet/>
      <dgm:spPr/>
      <dgm:t>
        <a:bodyPr/>
        <a:lstStyle/>
        <a:p>
          <a:endParaRPr lang="en-US"/>
        </a:p>
      </dgm:t>
    </dgm:pt>
    <dgm:pt modelId="{6ABE23C7-FA02-4B3F-8D62-E421EC0272AF}">
      <dgm:prSet phldrT="[Text]"/>
      <dgm:spPr/>
      <dgm:t>
        <a:bodyPr/>
        <a:lstStyle/>
        <a:p>
          <a:r>
            <a:rPr lang="en-US" dirty="0"/>
            <a:t>896 had available DAS28 CRP at three months</a:t>
          </a:r>
        </a:p>
      </dgm:t>
    </dgm:pt>
    <dgm:pt modelId="{71224DBD-D3B1-42E5-A2F0-B5B1F5291E0D}" type="parTrans" cxnId="{A1E2D430-49B2-46D6-8101-6E1B08580A73}">
      <dgm:prSet/>
      <dgm:spPr/>
      <dgm:t>
        <a:bodyPr/>
        <a:lstStyle/>
        <a:p>
          <a:endParaRPr lang="en-US"/>
        </a:p>
      </dgm:t>
    </dgm:pt>
    <dgm:pt modelId="{4E772FFE-83F3-4A7E-BA20-E091600CC110}" type="sibTrans" cxnId="{A1E2D430-49B2-46D6-8101-6E1B08580A73}">
      <dgm:prSet/>
      <dgm:spPr/>
      <dgm:t>
        <a:bodyPr/>
        <a:lstStyle/>
        <a:p>
          <a:endParaRPr lang="en-US"/>
        </a:p>
      </dgm:t>
    </dgm:pt>
    <dgm:pt modelId="{DE594614-04DD-413F-8CC2-AD658BC01B05}">
      <dgm:prSet phldrT="[Text]"/>
      <dgm:spPr/>
      <dgm:t>
        <a:bodyPr/>
        <a:lstStyle/>
        <a:p>
          <a:r>
            <a:rPr lang="en-US" dirty="0"/>
            <a:t>3 had available DAS28 ESR at three months</a:t>
          </a:r>
        </a:p>
      </dgm:t>
    </dgm:pt>
    <dgm:pt modelId="{0DB3151D-268A-475D-8B3A-43A830898C87}" type="parTrans" cxnId="{0679E8F3-DAEF-4A3D-826A-4A1D6F97F933}">
      <dgm:prSet/>
      <dgm:spPr/>
      <dgm:t>
        <a:bodyPr/>
        <a:lstStyle/>
        <a:p>
          <a:endParaRPr lang="en-US"/>
        </a:p>
      </dgm:t>
    </dgm:pt>
    <dgm:pt modelId="{CA65B2EE-1AB2-40F0-867D-F5014B680B19}" type="sibTrans" cxnId="{0679E8F3-DAEF-4A3D-826A-4A1D6F97F933}">
      <dgm:prSet/>
      <dgm:spPr/>
      <dgm:t>
        <a:bodyPr/>
        <a:lstStyle/>
        <a:p>
          <a:endParaRPr lang="en-US"/>
        </a:p>
      </dgm:t>
    </dgm:pt>
    <dgm:pt modelId="{A3E95BB8-A449-4F12-B8AA-50DB064679A6}">
      <dgm:prSet phldrT="[Text]"/>
      <dgm:spPr/>
      <dgm:t>
        <a:bodyPr/>
        <a:lstStyle/>
        <a:p>
          <a:r>
            <a:rPr lang="en-US" dirty="0"/>
            <a:t>550 had missing DAS28 CRP at three months</a:t>
          </a:r>
        </a:p>
      </dgm:t>
    </dgm:pt>
    <dgm:pt modelId="{CD70930E-35A5-4AE4-B22B-E2A775BA2DDA}" type="parTrans" cxnId="{B3570630-DA46-4951-B553-A8E3C1B31A91}">
      <dgm:prSet/>
      <dgm:spPr/>
      <dgm:t>
        <a:bodyPr/>
        <a:lstStyle/>
        <a:p>
          <a:endParaRPr lang="en-US"/>
        </a:p>
      </dgm:t>
    </dgm:pt>
    <dgm:pt modelId="{69B2E580-2383-4B93-B7C1-7F4DE4C1642D}" type="sibTrans" cxnId="{B3570630-DA46-4951-B553-A8E3C1B31A91}">
      <dgm:prSet/>
      <dgm:spPr/>
      <dgm:t>
        <a:bodyPr/>
        <a:lstStyle/>
        <a:p>
          <a:endParaRPr lang="en-US"/>
        </a:p>
      </dgm:t>
    </dgm:pt>
    <dgm:pt modelId="{1343A6B9-01FC-4591-907F-9EEFF8774395}">
      <dgm:prSet phldrT="[Text]"/>
      <dgm:spPr/>
      <dgm:t>
        <a:bodyPr/>
        <a:lstStyle/>
        <a:p>
          <a:r>
            <a:rPr lang="en-US" dirty="0"/>
            <a:t>547 had missing DAS28 ESR at three months</a:t>
          </a:r>
        </a:p>
      </dgm:t>
    </dgm:pt>
    <dgm:pt modelId="{C23BCF37-480A-40A5-B70F-1040D8EC7D29}" type="parTrans" cxnId="{087E98D9-AD11-49C4-AC5E-B121B3EE28A3}">
      <dgm:prSet/>
      <dgm:spPr/>
      <dgm:t>
        <a:bodyPr/>
        <a:lstStyle/>
        <a:p>
          <a:endParaRPr lang="en-US"/>
        </a:p>
      </dgm:t>
    </dgm:pt>
    <dgm:pt modelId="{94CB7AE9-CFEE-4A8C-AA43-A641FB5B308D}" type="sibTrans" cxnId="{087E98D9-AD11-49C4-AC5E-B121B3EE28A3}">
      <dgm:prSet/>
      <dgm:spPr/>
      <dgm:t>
        <a:bodyPr/>
        <a:lstStyle/>
        <a:p>
          <a:endParaRPr lang="en-US"/>
        </a:p>
      </dgm:t>
    </dgm:pt>
    <dgm:pt modelId="{7D2122C0-F34A-420C-9015-8C17BA0C9EA3}">
      <dgm:prSet phldrT="[Text]"/>
      <dgm:spPr/>
      <dgm:t>
        <a:bodyPr/>
        <a:lstStyle/>
        <a:p>
          <a:r>
            <a:rPr lang="en-US" dirty="0"/>
            <a:t>28 had available CDAI at three months</a:t>
          </a:r>
        </a:p>
      </dgm:t>
    </dgm:pt>
    <dgm:pt modelId="{B393D70D-2EE5-4DCC-9E7E-84DF01A8365F}" type="parTrans" cxnId="{E2968E01-B992-4CFC-A92C-85C6817DE6FE}">
      <dgm:prSet/>
      <dgm:spPr/>
      <dgm:t>
        <a:bodyPr/>
        <a:lstStyle/>
        <a:p>
          <a:endParaRPr lang="en-US"/>
        </a:p>
      </dgm:t>
    </dgm:pt>
    <dgm:pt modelId="{7D0B5DD3-D785-45D2-875D-383508B476B8}" type="sibTrans" cxnId="{E2968E01-B992-4CFC-A92C-85C6817DE6FE}">
      <dgm:prSet/>
      <dgm:spPr/>
      <dgm:t>
        <a:bodyPr/>
        <a:lstStyle/>
        <a:p>
          <a:endParaRPr lang="en-US"/>
        </a:p>
      </dgm:t>
    </dgm:pt>
    <dgm:pt modelId="{F1F6DF4C-6D29-4328-B0B8-C1EA6850692D}">
      <dgm:prSet phldrT="[Text]"/>
      <dgm:spPr/>
      <dgm:t>
        <a:bodyPr/>
        <a:lstStyle/>
        <a:p>
          <a:r>
            <a:rPr lang="en-US" dirty="0"/>
            <a:t>519 had missing CDAI at three months</a:t>
          </a:r>
        </a:p>
      </dgm:t>
    </dgm:pt>
    <dgm:pt modelId="{3A3C03BC-CBDC-4C92-8540-76D7F8E959B1}" type="parTrans" cxnId="{78C8D8EC-A3BC-4FF9-9539-AB474B39E4EE}">
      <dgm:prSet/>
      <dgm:spPr/>
      <dgm:t>
        <a:bodyPr/>
        <a:lstStyle/>
        <a:p>
          <a:endParaRPr lang="en-US"/>
        </a:p>
      </dgm:t>
    </dgm:pt>
    <dgm:pt modelId="{D0BA25FF-C989-4299-8D46-F33009BDD0EA}" type="sibTrans" cxnId="{78C8D8EC-A3BC-4FF9-9539-AB474B39E4EE}">
      <dgm:prSet/>
      <dgm:spPr/>
      <dgm:t>
        <a:bodyPr/>
        <a:lstStyle/>
        <a:p>
          <a:endParaRPr lang="en-US"/>
        </a:p>
      </dgm:t>
    </dgm:pt>
    <dgm:pt modelId="{AE2BE0BD-779C-409F-9E8D-6F0EF03D1552}">
      <dgm:prSet phldrT="[Text]"/>
      <dgm:spPr/>
      <dgm:t>
        <a:bodyPr/>
        <a:lstStyle/>
        <a:p>
          <a:r>
            <a:rPr lang="en-US" dirty="0"/>
            <a:t>156 terminated treatment within a year due to adverse events or lack of efficacy</a:t>
          </a:r>
        </a:p>
      </dgm:t>
    </dgm:pt>
    <dgm:pt modelId="{AA468213-CE97-4CEC-8CE7-C904923C4679}" type="parTrans" cxnId="{27C24BEF-FCE6-4A6A-814F-BE87BDEDCD81}">
      <dgm:prSet/>
      <dgm:spPr/>
      <dgm:t>
        <a:bodyPr/>
        <a:lstStyle/>
        <a:p>
          <a:endParaRPr lang="en-US"/>
        </a:p>
      </dgm:t>
    </dgm:pt>
    <dgm:pt modelId="{2AC00FAF-D7DE-401E-A356-7983C53FDCEC}" type="sibTrans" cxnId="{27C24BEF-FCE6-4A6A-814F-BE87BDEDCD81}">
      <dgm:prSet/>
      <dgm:spPr/>
      <dgm:t>
        <a:bodyPr/>
        <a:lstStyle/>
        <a:p>
          <a:endParaRPr lang="en-US"/>
        </a:p>
      </dgm:t>
    </dgm:pt>
    <dgm:pt modelId="{1F3B55E4-34E6-452B-A71A-B803BEBB9222}">
      <dgm:prSet phldrT="[Text]"/>
      <dgm:spPr/>
      <dgm:t>
        <a:bodyPr/>
        <a:lstStyle/>
        <a:p>
          <a:r>
            <a:rPr lang="en-US" dirty="0"/>
            <a:t>Imputed as non-remission</a:t>
          </a:r>
        </a:p>
      </dgm:t>
    </dgm:pt>
    <dgm:pt modelId="{034D6A4C-47F6-40CA-97F7-2C6098FD312E}" type="parTrans" cxnId="{B739803C-67AA-4F62-BBA7-52C3ECFDBC4B}">
      <dgm:prSet/>
      <dgm:spPr/>
      <dgm:t>
        <a:bodyPr/>
        <a:lstStyle/>
        <a:p>
          <a:endParaRPr lang="en-US"/>
        </a:p>
      </dgm:t>
    </dgm:pt>
    <dgm:pt modelId="{049E826A-B7E6-4E88-9339-9572D659BDA6}" type="sibTrans" cxnId="{B739803C-67AA-4F62-BBA7-52C3ECFDBC4B}">
      <dgm:prSet/>
      <dgm:spPr/>
      <dgm:t>
        <a:bodyPr/>
        <a:lstStyle/>
        <a:p>
          <a:endParaRPr lang="en-US"/>
        </a:p>
      </dgm:t>
    </dgm:pt>
    <dgm:pt modelId="{8EF29512-05DB-4BA1-B142-E93751EF124A}">
      <dgm:prSet phldrT="[Text]"/>
      <dgm:spPr/>
      <dgm:t>
        <a:bodyPr/>
        <a:lstStyle/>
        <a:p>
          <a:r>
            <a:rPr lang="en-US" dirty="0"/>
            <a:t>Remission derived from DAS28 CRP</a:t>
          </a:r>
        </a:p>
      </dgm:t>
    </dgm:pt>
    <dgm:pt modelId="{80ED105D-996C-42CA-BDAD-067244A46B17}" type="parTrans" cxnId="{6E161AAC-39E1-4A7D-83EB-85881E6E88E0}">
      <dgm:prSet/>
      <dgm:spPr/>
      <dgm:t>
        <a:bodyPr/>
        <a:lstStyle/>
        <a:p>
          <a:endParaRPr lang="en-US"/>
        </a:p>
      </dgm:t>
    </dgm:pt>
    <dgm:pt modelId="{21376D05-1DC9-42F5-BD7A-38F79311E051}" type="sibTrans" cxnId="{6E161AAC-39E1-4A7D-83EB-85881E6E88E0}">
      <dgm:prSet/>
      <dgm:spPr/>
      <dgm:t>
        <a:bodyPr/>
        <a:lstStyle/>
        <a:p>
          <a:endParaRPr lang="en-US"/>
        </a:p>
      </dgm:t>
    </dgm:pt>
    <dgm:pt modelId="{D1FAA56F-62CD-4784-B931-B87626A0EC0B}">
      <dgm:prSet phldrT="[Text]"/>
      <dgm:spPr/>
      <dgm:t>
        <a:bodyPr/>
        <a:lstStyle/>
        <a:p>
          <a:r>
            <a:rPr lang="en-US" dirty="0"/>
            <a:t>Remission derived from DAS28 ESR</a:t>
          </a:r>
        </a:p>
      </dgm:t>
    </dgm:pt>
    <dgm:pt modelId="{EA47F3EA-983C-46CE-B1F3-B64CCF04173C}" type="parTrans" cxnId="{D39E49D4-5B6D-4C15-8470-F494D7179B00}">
      <dgm:prSet/>
      <dgm:spPr/>
      <dgm:t>
        <a:bodyPr/>
        <a:lstStyle/>
        <a:p>
          <a:endParaRPr lang="en-US"/>
        </a:p>
      </dgm:t>
    </dgm:pt>
    <dgm:pt modelId="{F41DD25B-6FD0-473D-AD18-FA026B9ADD10}" type="sibTrans" cxnId="{D39E49D4-5B6D-4C15-8470-F494D7179B00}">
      <dgm:prSet/>
      <dgm:spPr/>
      <dgm:t>
        <a:bodyPr/>
        <a:lstStyle/>
        <a:p>
          <a:endParaRPr lang="en-US"/>
        </a:p>
      </dgm:t>
    </dgm:pt>
    <dgm:pt modelId="{43D02BDE-2A01-4317-9787-5B2913F217FA}">
      <dgm:prSet phldrT="[Text]"/>
      <dgm:spPr/>
      <dgm:t>
        <a:bodyPr/>
        <a:lstStyle/>
        <a:p>
          <a:r>
            <a:rPr lang="en-US" dirty="0"/>
            <a:t>Remission derived from CDAI</a:t>
          </a:r>
        </a:p>
      </dgm:t>
    </dgm:pt>
    <dgm:pt modelId="{78B2F0B2-6D20-4432-BDDA-DEB06463CB75}" type="parTrans" cxnId="{D9CE99CB-DF08-4810-BA89-1EBB094D0AAE}">
      <dgm:prSet/>
      <dgm:spPr/>
      <dgm:t>
        <a:bodyPr/>
        <a:lstStyle/>
        <a:p>
          <a:endParaRPr lang="en-US"/>
        </a:p>
      </dgm:t>
    </dgm:pt>
    <dgm:pt modelId="{57BD8A52-76C8-4717-9614-B8EA82B5C712}" type="sibTrans" cxnId="{D9CE99CB-DF08-4810-BA89-1EBB094D0AAE}">
      <dgm:prSet/>
      <dgm:spPr/>
      <dgm:t>
        <a:bodyPr/>
        <a:lstStyle/>
        <a:p>
          <a:endParaRPr lang="en-US"/>
        </a:p>
      </dgm:t>
    </dgm:pt>
    <dgm:pt modelId="{4172D4BE-4053-418D-BCC2-7D5B4EE98602}">
      <dgm:prSet phldrT="[Text]"/>
      <dgm:spPr/>
      <dgm:t>
        <a:bodyPr/>
        <a:lstStyle/>
        <a:p>
          <a:r>
            <a:rPr lang="en-US" dirty="0"/>
            <a:t>260 terminated treatment within a year for other reasons</a:t>
          </a:r>
        </a:p>
      </dgm:t>
    </dgm:pt>
    <dgm:pt modelId="{CA99D792-6EF7-4930-B4EC-4A7DE18C901A}" type="parTrans" cxnId="{9E0D3B28-EF0F-4778-9CB4-DED0C5052124}">
      <dgm:prSet/>
      <dgm:spPr/>
      <dgm:t>
        <a:bodyPr/>
        <a:lstStyle/>
        <a:p>
          <a:endParaRPr lang="en-US"/>
        </a:p>
      </dgm:t>
    </dgm:pt>
    <dgm:pt modelId="{A74D2285-0965-416E-BB53-D291CB7B505D}" type="sibTrans" cxnId="{9E0D3B28-EF0F-4778-9CB4-DED0C5052124}">
      <dgm:prSet/>
      <dgm:spPr/>
      <dgm:t>
        <a:bodyPr/>
        <a:lstStyle/>
        <a:p>
          <a:endParaRPr lang="en-US"/>
        </a:p>
      </dgm:t>
    </dgm:pt>
    <dgm:pt modelId="{16B53008-776F-4666-9D42-8F9077005122}">
      <dgm:prSet phldrT="[Text]"/>
      <dgm:spPr/>
      <dgm:t>
        <a:bodyPr/>
        <a:lstStyle/>
        <a:p>
          <a:r>
            <a:rPr lang="en-US" dirty="0"/>
            <a:t>103 didn’t terminate treatment within a year</a:t>
          </a:r>
        </a:p>
      </dgm:t>
    </dgm:pt>
    <dgm:pt modelId="{D3DB27A4-B567-43AF-BF05-F253EB5173C1}" type="parTrans" cxnId="{5DE8C8B1-0082-4F6B-9045-9441EFB8EE98}">
      <dgm:prSet/>
      <dgm:spPr/>
      <dgm:t>
        <a:bodyPr/>
        <a:lstStyle/>
        <a:p>
          <a:endParaRPr lang="en-US"/>
        </a:p>
      </dgm:t>
    </dgm:pt>
    <dgm:pt modelId="{59CB4888-C81F-42F4-92FA-A731D6F2D7F4}" type="sibTrans" cxnId="{5DE8C8B1-0082-4F6B-9045-9441EFB8EE98}">
      <dgm:prSet/>
      <dgm:spPr/>
      <dgm:t>
        <a:bodyPr/>
        <a:lstStyle/>
        <a:p>
          <a:endParaRPr lang="en-US"/>
        </a:p>
      </dgm:t>
    </dgm:pt>
    <dgm:pt modelId="{B6252F84-1CC7-475E-98CB-7C43F315DE7D}">
      <dgm:prSet phldrT="[Text]"/>
      <dgm:spPr/>
      <dgm:t>
        <a:bodyPr/>
        <a:lstStyle/>
        <a:p>
          <a:r>
            <a:rPr lang="en-US" dirty="0"/>
            <a:t>Imputed by MICE</a:t>
          </a:r>
        </a:p>
      </dgm:t>
    </dgm:pt>
    <dgm:pt modelId="{4572F3FD-DBDC-4E1F-BEDF-1CEF68E79A6E}" type="parTrans" cxnId="{F37CE4F3-B232-42B5-911C-5EBD47CA211F}">
      <dgm:prSet/>
      <dgm:spPr/>
      <dgm:t>
        <a:bodyPr/>
        <a:lstStyle/>
        <a:p>
          <a:endParaRPr lang="en-US"/>
        </a:p>
      </dgm:t>
    </dgm:pt>
    <dgm:pt modelId="{C33203F1-B9E3-4CA4-8436-1074095CBB93}" type="sibTrans" cxnId="{F37CE4F3-B232-42B5-911C-5EBD47CA211F}">
      <dgm:prSet/>
      <dgm:spPr/>
      <dgm:t>
        <a:bodyPr/>
        <a:lstStyle/>
        <a:p>
          <a:endParaRPr lang="en-US"/>
        </a:p>
      </dgm:t>
    </dgm:pt>
    <dgm:pt modelId="{43CC749B-5B3B-4748-A730-DA77AC526422}">
      <dgm:prSet phldrT="[Text]"/>
      <dgm:spPr/>
      <dgm:t>
        <a:bodyPr/>
        <a:lstStyle/>
        <a:p>
          <a:r>
            <a:rPr lang="en-US" dirty="0"/>
            <a:t>Imputed by MICE</a:t>
          </a:r>
        </a:p>
      </dgm:t>
    </dgm:pt>
    <dgm:pt modelId="{5A36C67E-DD9D-49BA-B8BE-4D254A9D99D4}" type="parTrans" cxnId="{228F343F-0423-4F39-894C-231C3AE62780}">
      <dgm:prSet/>
      <dgm:spPr/>
      <dgm:t>
        <a:bodyPr/>
        <a:lstStyle/>
        <a:p>
          <a:endParaRPr lang="en-US"/>
        </a:p>
      </dgm:t>
    </dgm:pt>
    <dgm:pt modelId="{269F1FA8-B6DE-4527-BA54-5D624B265F6F}" type="sibTrans" cxnId="{228F343F-0423-4F39-894C-231C3AE62780}">
      <dgm:prSet/>
      <dgm:spPr/>
      <dgm:t>
        <a:bodyPr/>
        <a:lstStyle/>
        <a:p>
          <a:endParaRPr lang="en-US"/>
        </a:p>
      </dgm:t>
    </dgm:pt>
    <dgm:pt modelId="{499D8FDA-CF6D-4D9D-B383-483AD1CDEFBC}" type="pres">
      <dgm:prSet presAssocID="{0FF002DC-EFE1-4CE4-BF69-3767123F34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C11193-CFA1-4E48-9182-AC3012DC0931}" type="pres">
      <dgm:prSet presAssocID="{E7A10EBF-00B4-4E9A-85EF-FFD128B2DAE0}" presName="hierRoot1" presStyleCnt="0">
        <dgm:presLayoutVars>
          <dgm:hierBranch val="init"/>
        </dgm:presLayoutVars>
      </dgm:prSet>
      <dgm:spPr/>
    </dgm:pt>
    <dgm:pt modelId="{E6298272-05C8-4A05-976F-A9B1A0B4E5DB}" type="pres">
      <dgm:prSet presAssocID="{E7A10EBF-00B4-4E9A-85EF-FFD128B2DAE0}" presName="rootComposite1" presStyleCnt="0"/>
      <dgm:spPr/>
    </dgm:pt>
    <dgm:pt modelId="{84C160B6-AA5D-4A25-9DAD-BB36F653B8C0}" type="pres">
      <dgm:prSet presAssocID="{E7A10EBF-00B4-4E9A-85EF-FFD128B2DAE0}" presName="rootText1" presStyleLbl="node0" presStyleIdx="0" presStyleCnt="1" custScaleX="93445" custScaleY="186890">
        <dgm:presLayoutVars>
          <dgm:chPref val="3"/>
        </dgm:presLayoutVars>
      </dgm:prSet>
      <dgm:spPr/>
    </dgm:pt>
    <dgm:pt modelId="{C7C37C75-4514-4E41-8F4D-DF54B5E33A8F}" type="pres">
      <dgm:prSet presAssocID="{E7A10EBF-00B4-4E9A-85EF-FFD128B2DAE0}" presName="rootConnector1" presStyleLbl="node1" presStyleIdx="0" presStyleCnt="0"/>
      <dgm:spPr/>
    </dgm:pt>
    <dgm:pt modelId="{0219B803-B821-4FF7-9A83-754296C24A7C}" type="pres">
      <dgm:prSet presAssocID="{E7A10EBF-00B4-4E9A-85EF-FFD128B2DAE0}" presName="hierChild2" presStyleCnt="0"/>
      <dgm:spPr/>
    </dgm:pt>
    <dgm:pt modelId="{BF4E1269-A73B-4B96-BEB0-E796D64BB298}" type="pres">
      <dgm:prSet presAssocID="{71224DBD-D3B1-42E5-A2F0-B5B1F5291E0D}" presName="Name37" presStyleLbl="parChTrans1D2" presStyleIdx="0" presStyleCnt="2"/>
      <dgm:spPr/>
    </dgm:pt>
    <dgm:pt modelId="{FF22D08F-E50C-4EAA-8467-C5383FD59775}" type="pres">
      <dgm:prSet presAssocID="{6ABE23C7-FA02-4B3F-8D62-E421EC0272AF}" presName="hierRoot2" presStyleCnt="0">
        <dgm:presLayoutVars>
          <dgm:hierBranch val="init"/>
        </dgm:presLayoutVars>
      </dgm:prSet>
      <dgm:spPr/>
    </dgm:pt>
    <dgm:pt modelId="{102A3DB5-925D-485F-8FC5-5B267224C4CF}" type="pres">
      <dgm:prSet presAssocID="{6ABE23C7-FA02-4B3F-8D62-E421EC0272AF}" presName="rootComposite" presStyleCnt="0"/>
      <dgm:spPr/>
    </dgm:pt>
    <dgm:pt modelId="{6317E9B1-6D5A-44AF-93B9-B938173CDEBB}" type="pres">
      <dgm:prSet presAssocID="{6ABE23C7-FA02-4B3F-8D62-E421EC0272AF}" presName="rootText" presStyleLbl="node2" presStyleIdx="0" presStyleCnt="2" custScaleX="93445" custScaleY="186890">
        <dgm:presLayoutVars>
          <dgm:chPref val="3"/>
        </dgm:presLayoutVars>
      </dgm:prSet>
      <dgm:spPr/>
    </dgm:pt>
    <dgm:pt modelId="{8D72A7DC-C7BE-423C-9053-7C6239E35B21}" type="pres">
      <dgm:prSet presAssocID="{6ABE23C7-FA02-4B3F-8D62-E421EC0272AF}" presName="rootConnector" presStyleLbl="node2" presStyleIdx="0" presStyleCnt="2"/>
      <dgm:spPr/>
    </dgm:pt>
    <dgm:pt modelId="{1CDB202A-9F8E-4535-A490-5AECE086DF4F}" type="pres">
      <dgm:prSet presAssocID="{6ABE23C7-FA02-4B3F-8D62-E421EC0272AF}" presName="hierChild4" presStyleCnt="0"/>
      <dgm:spPr/>
    </dgm:pt>
    <dgm:pt modelId="{CF23B885-1BB5-4ED1-9525-206B9431E706}" type="pres">
      <dgm:prSet presAssocID="{80ED105D-996C-42CA-BDAD-067244A46B17}" presName="Name37" presStyleLbl="parChTrans1D3" presStyleIdx="0" presStyleCnt="3"/>
      <dgm:spPr/>
    </dgm:pt>
    <dgm:pt modelId="{34D55464-3A23-4CF6-ADA6-A1ECDFCD0F2A}" type="pres">
      <dgm:prSet presAssocID="{8EF29512-05DB-4BA1-B142-E93751EF124A}" presName="hierRoot2" presStyleCnt="0">
        <dgm:presLayoutVars>
          <dgm:hierBranch val="init"/>
        </dgm:presLayoutVars>
      </dgm:prSet>
      <dgm:spPr/>
    </dgm:pt>
    <dgm:pt modelId="{0A836AD3-0733-4FFC-A867-95D0F2AFE031}" type="pres">
      <dgm:prSet presAssocID="{8EF29512-05DB-4BA1-B142-E93751EF124A}" presName="rootComposite" presStyleCnt="0"/>
      <dgm:spPr/>
    </dgm:pt>
    <dgm:pt modelId="{8AB78919-0FB9-49CE-A041-27BD7CBCD6A6}" type="pres">
      <dgm:prSet presAssocID="{8EF29512-05DB-4BA1-B142-E93751EF124A}" presName="rootText" presStyleLbl="node3" presStyleIdx="0" presStyleCnt="3" custScaleX="93445" custScaleY="186890">
        <dgm:presLayoutVars>
          <dgm:chPref val="3"/>
        </dgm:presLayoutVars>
      </dgm:prSet>
      <dgm:spPr/>
    </dgm:pt>
    <dgm:pt modelId="{177B0BD3-7FCD-4040-894D-8C4D31F1464E}" type="pres">
      <dgm:prSet presAssocID="{8EF29512-05DB-4BA1-B142-E93751EF124A}" presName="rootConnector" presStyleLbl="node3" presStyleIdx="0" presStyleCnt="3"/>
      <dgm:spPr/>
    </dgm:pt>
    <dgm:pt modelId="{9D9AE6F7-399F-4410-AD3B-22B01B82965F}" type="pres">
      <dgm:prSet presAssocID="{8EF29512-05DB-4BA1-B142-E93751EF124A}" presName="hierChild4" presStyleCnt="0"/>
      <dgm:spPr/>
    </dgm:pt>
    <dgm:pt modelId="{BEBE2788-4C35-4AE2-A687-AEAC88CDE6FB}" type="pres">
      <dgm:prSet presAssocID="{8EF29512-05DB-4BA1-B142-E93751EF124A}" presName="hierChild5" presStyleCnt="0"/>
      <dgm:spPr/>
    </dgm:pt>
    <dgm:pt modelId="{BDF8FB46-5966-4006-8737-D5E200159B9A}" type="pres">
      <dgm:prSet presAssocID="{6ABE23C7-FA02-4B3F-8D62-E421EC0272AF}" presName="hierChild5" presStyleCnt="0"/>
      <dgm:spPr/>
    </dgm:pt>
    <dgm:pt modelId="{4393FF1D-8E49-4AF6-9B7E-D97D60878AB9}" type="pres">
      <dgm:prSet presAssocID="{CD70930E-35A5-4AE4-B22B-E2A775BA2DDA}" presName="Name37" presStyleLbl="parChTrans1D2" presStyleIdx="1" presStyleCnt="2"/>
      <dgm:spPr/>
    </dgm:pt>
    <dgm:pt modelId="{D0149F24-06CC-4F19-ABD1-74B0E69F84E4}" type="pres">
      <dgm:prSet presAssocID="{A3E95BB8-A449-4F12-B8AA-50DB064679A6}" presName="hierRoot2" presStyleCnt="0">
        <dgm:presLayoutVars>
          <dgm:hierBranch val="init"/>
        </dgm:presLayoutVars>
      </dgm:prSet>
      <dgm:spPr/>
    </dgm:pt>
    <dgm:pt modelId="{0704C499-681D-49BB-B601-801B6A0B96BF}" type="pres">
      <dgm:prSet presAssocID="{A3E95BB8-A449-4F12-B8AA-50DB064679A6}" presName="rootComposite" presStyleCnt="0"/>
      <dgm:spPr/>
    </dgm:pt>
    <dgm:pt modelId="{DCC4FECE-0530-4899-B802-8BB804A750A7}" type="pres">
      <dgm:prSet presAssocID="{A3E95BB8-A449-4F12-B8AA-50DB064679A6}" presName="rootText" presStyleLbl="node2" presStyleIdx="1" presStyleCnt="2" custScaleX="93445" custScaleY="186890">
        <dgm:presLayoutVars>
          <dgm:chPref val="3"/>
        </dgm:presLayoutVars>
      </dgm:prSet>
      <dgm:spPr/>
    </dgm:pt>
    <dgm:pt modelId="{6D77E5DE-74E0-4712-996A-3CAD757539F4}" type="pres">
      <dgm:prSet presAssocID="{A3E95BB8-A449-4F12-B8AA-50DB064679A6}" presName="rootConnector" presStyleLbl="node2" presStyleIdx="1" presStyleCnt="2"/>
      <dgm:spPr/>
    </dgm:pt>
    <dgm:pt modelId="{AC43C944-8171-4C07-A607-7BCCA35F058A}" type="pres">
      <dgm:prSet presAssocID="{A3E95BB8-A449-4F12-B8AA-50DB064679A6}" presName="hierChild4" presStyleCnt="0"/>
      <dgm:spPr/>
    </dgm:pt>
    <dgm:pt modelId="{80005CA9-2F90-47EB-B018-750536D077C6}" type="pres">
      <dgm:prSet presAssocID="{0DB3151D-268A-475D-8B3A-43A830898C87}" presName="Name37" presStyleLbl="parChTrans1D3" presStyleIdx="1" presStyleCnt="3"/>
      <dgm:spPr/>
    </dgm:pt>
    <dgm:pt modelId="{E1554F81-41AB-4650-9ADF-974ABF4DC0FC}" type="pres">
      <dgm:prSet presAssocID="{DE594614-04DD-413F-8CC2-AD658BC01B05}" presName="hierRoot2" presStyleCnt="0">
        <dgm:presLayoutVars>
          <dgm:hierBranch val="init"/>
        </dgm:presLayoutVars>
      </dgm:prSet>
      <dgm:spPr/>
    </dgm:pt>
    <dgm:pt modelId="{7DBC354F-13AC-4F92-9655-39B908C5E64E}" type="pres">
      <dgm:prSet presAssocID="{DE594614-04DD-413F-8CC2-AD658BC01B05}" presName="rootComposite" presStyleCnt="0"/>
      <dgm:spPr/>
    </dgm:pt>
    <dgm:pt modelId="{817974B7-591E-4691-8069-5F1C5B5A1F90}" type="pres">
      <dgm:prSet presAssocID="{DE594614-04DD-413F-8CC2-AD658BC01B05}" presName="rootText" presStyleLbl="node3" presStyleIdx="1" presStyleCnt="3" custScaleX="93445" custScaleY="186890">
        <dgm:presLayoutVars>
          <dgm:chPref val="3"/>
        </dgm:presLayoutVars>
      </dgm:prSet>
      <dgm:spPr/>
    </dgm:pt>
    <dgm:pt modelId="{AD914A74-EF7B-48E5-A877-1A9E46893EF1}" type="pres">
      <dgm:prSet presAssocID="{DE594614-04DD-413F-8CC2-AD658BC01B05}" presName="rootConnector" presStyleLbl="node3" presStyleIdx="1" presStyleCnt="3"/>
      <dgm:spPr/>
    </dgm:pt>
    <dgm:pt modelId="{623B2AD1-8045-4D21-8EB6-F058E2712608}" type="pres">
      <dgm:prSet presAssocID="{DE594614-04DD-413F-8CC2-AD658BC01B05}" presName="hierChild4" presStyleCnt="0"/>
      <dgm:spPr/>
    </dgm:pt>
    <dgm:pt modelId="{E1976F75-64DD-4021-B198-FBED1E3F73F3}" type="pres">
      <dgm:prSet presAssocID="{EA47F3EA-983C-46CE-B1F3-B64CCF04173C}" presName="Name37" presStyleLbl="parChTrans1D4" presStyleIdx="0" presStyleCnt="10"/>
      <dgm:spPr/>
    </dgm:pt>
    <dgm:pt modelId="{2F7D5EF9-B18D-4D68-9490-12997E78B1EB}" type="pres">
      <dgm:prSet presAssocID="{D1FAA56F-62CD-4784-B931-B87626A0EC0B}" presName="hierRoot2" presStyleCnt="0">
        <dgm:presLayoutVars>
          <dgm:hierBranch val="init"/>
        </dgm:presLayoutVars>
      </dgm:prSet>
      <dgm:spPr/>
    </dgm:pt>
    <dgm:pt modelId="{80E23390-87D0-40E3-95AB-45A56193F242}" type="pres">
      <dgm:prSet presAssocID="{D1FAA56F-62CD-4784-B931-B87626A0EC0B}" presName="rootComposite" presStyleCnt="0"/>
      <dgm:spPr/>
    </dgm:pt>
    <dgm:pt modelId="{A5919072-AE1F-49F8-996A-2B9FBB587D56}" type="pres">
      <dgm:prSet presAssocID="{D1FAA56F-62CD-4784-B931-B87626A0EC0B}" presName="rootText" presStyleLbl="node4" presStyleIdx="0" presStyleCnt="10" custScaleX="93445" custScaleY="186890">
        <dgm:presLayoutVars>
          <dgm:chPref val="3"/>
        </dgm:presLayoutVars>
      </dgm:prSet>
      <dgm:spPr/>
    </dgm:pt>
    <dgm:pt modelId="{FE4389C3-5F90-40EA-B234-8C368FCCD021}" type="pres">
      <dgm:prSet presAssocID="{D1FAA56F-62CD-4784-B931-B87626A0EC0B}" presName="rootConnector" presStyleLbl="node4" presStyleIdx="0" presStyleCnt="10"/>
      <dgm:spPr/>
    </dgm:pt>
    <dgm:pt modelId="{9FC747B6-C81C-4276-A8F1-B086F9584303}" type="pres">
      <dgm:prSet presAssocID="{D1FAA56F-62CD-4784-B931-B87626A0EC0B}" presName="hierChild4" presStyleCnt="0"/>
      <dgm:spPr/>
    </dgm:pt>
    <dgm:pt modelId="{5A75FDF4-7E99-4626-BA38-70DFE826C219}" type="pres">
      <dgm:prSet presAssocID="{D1FAA56F-62CD-4784-B931-B87626A0EC0B}" presName="hierChild5" presStyleCnt="0"/>
      <dgm:spPr/>
    </dgm:pt>
    <dgm:pt modelId="{8EADD939-C1DA-4AA4-ADA4-B699F53E084C}" type="pres">
      <dgm:prSet presAssocID="{DE594614-04DD-413F-8CC2-AD658BC01B05}" presName="hierChild5" presStyleCnt="0"/>
      <dgm:spPr/>
    </dgm:pt>
    <dgm:pt modelId="{086C1E84-9FD4-4BA7-BC24-2A009DD2D84C}" type="pres">
      <dgm:prSet presAssocID="{C23BCF37-480A-40A5-B70F-1040D8EC7D29}" presName="Name37" presStyleLbl="parChTrans1D3" presStyleIdx="2" presStyleCnt="3"/>
      <dgm:spPr/>
    </dgm:pt>
    <dgm:pt modelId="{845AEE17-1CEF-4750-BF86-61204621AAF6}" type="pres">
      <dgm:prSet presAssocID="{1343A6B9-01FC-4591-907F-9EEFF8774395}" presName="hierRoot2" presStyleCnt="0">
        <dgm:presLayoutVars>
          <dgm:hierBranch val="init"/>
        </dgm:presLayoutVars>
      </dgm:prSet>
      <dgm:spPr/>
    </dgm:pt>
    <dgm:pt modelId="{913DA029-F146-44A0-8255-E99AA756C02C}" type="pres">
      <dgm:prSet presAssocID="{1343A6B9-01FC-4591-907F-9EEFF8774395}" presName="rootComposite" presStyleCnt="0"/>
      <dgm:spPr/>
    </dgm:pt>
    <dgm:pt modelId="{871162A3-40A0-4828-BBD3-D7C52F920723}" type="pres">
      <dgm:prSet presAssocID="{1343A6B9-01FC-4591-907F-9EEFF8774395}" presName="rootText" presStyleLbl="node3" presStyleIdx="2" presStyleCnt="3" custScaleX="93445" custScaleY="186890">
        <dgm:presLayoutVars>
          <dgm:chPref val="3"/>
        </dgm:presLayoutVars>
      </dgm:prSet>
      <dgm:spPr/>
    </dgm:pt>
    <dgm:pt modelId="{274951DD-5172-420C-A01A-C05047488282}" type="pres">
      <dgm:prSet presAssocID="{1343A6B9-01FC-4591-907F-9EEFF8774395}" presName="rootConnector" presStyleLbl="node3" presStyleIdx="2" presStyleCnt="3"/>
      <dgm:spPr/>
    </dgm:pt>
    <dgm:pt modelId="{6905D9BE-F382-4A93-9B0E-939CF7D5CC5B}" type="pres">
      <dgm:prSet presAssocID="{1343A6B9-01FC-4591-907F-9EEFF8774395}" presName="hierChild4" presStyleCnt="0"/>
      <dgm:spPr/>
    </dgm:pt>
    <dgm:pt modelId="{C3FE9DD4-C831-4A83-B71E-15D055981E76}" type="pres">
      <dgm:prSet presAssocID="{B393D70D-2EE5-4DCC-9E7E-84DF01A8365F}" presName="Name37" presStyleLbl="parChTrans1D4" presStyleIdx="1" presStyleCnt="10"/>
      <dgm:spPr/>
    </dgm:pt>
    <dgm:pt modelId="{7FAC8AF0-3F48-48BB-B8DF-A003535237B9}" type="pres">
      <dgm:prSet presAssocID="{7D2122C0-F34A-420C-9015-8C17BA0C9EA3}" presName="hierRoot2" presStyleCnt="0">
        <dgm:presLayoutVars>
          <dgm:hierBranch val="init"/>
        </dgm:presLayoutVars>
      </dgm:prSet>
      <dgm:spPr/>
    </dgm:pt>
    <dgm:pt modelId="{3EFF4277-3C25-4391-B5D1-0431AC5D42CE}" type="pres">
      <dgm:prSet presAssocID="{7D2122C0-F34A-420C-9015-8C17BA0C9EA3}" presName="rootComposite" presStyleCnt="0"/>
      <dgm:spPr/>
    </dgm:pt>
    <dgm:pt modelId="{1108605C-18EA-49D5-91BE-6655E739C163}" type="pres">
      <dgm:prSet presAssocID="{7D2122C0-F34A-420C-9015-8C17BA0C9EA3}" presName="rootText" presStyleLbl="node4" presStyleIdx="1" presStyleCnt="10" custScaleX="93445" custScaleY="186890">
        <dgm:presLayoutVars>
          <dgm:chPref val="3"/>
        </dgm:presLayoutVars>
      </dgm:prSet>
      <dgm:spPr/>
    </dgm:pt>
    <dgm:pt modelId="{F455A23D-7E88-4CBC-B8B0-4BE4E14D1ED6}" type="pres">
      <dgm:prSet presAssocID="{7D2122C0-F34A-420C-9015-8C17BA0C9EA3}" presName="rootConnector" presStyleLbl="node4" presStyleIdx="1" presStyleCnt="10"/>
      <dgm:spPr/>
    </dgm:pt>
    <dgm:pt modelId="{5A9ECE02-3272-42E4-B464-94782286DA84}" type="pres">
      <dgm:prSet presAssocID="{7D2122C0-F34A-420C-9015-8C17BA0C9EA3}" presName="hierChild4" presStyleCnt="0"/>
      <dgm:spPr/>
    </dgm:pt>
    <dgm:pt modelId="{4761B6CB-2BF3-451C-8C72-14AA2DEA908D}" type="pres">
      <dgm:prSet presAssocID="{78B2F0B2-6D20-4432-BDDA-DEB06463CB75}" presName="Name37" presStyleLbl="parChTrans1D4" presStyleIdx="2" presStyleCnt="10"/>
      <dgm:spPr/>
    </dgm:pt>
    <dgm:pt modelId="{CF124DCB-C1F1-47DF-AE7D-3CFD8F794215}" type="pres">
      <dgm:prSet presAssocID="{43D02BDE-2A01-4317-9787-5B2913F217FA}" presName="hierRoot2" presStyleCnt="0">
        <dgm:presLayoutVars>
          <dgm:hierBranch val="init"/>
        </dgm:presLayoutVars>
      </dgm:prSet>
      <dgm:spPr/>
    </dgm:pt>
    <dgm:pt modelId="{385CB597-834B-4CCA-8B84-148925EEBE53}" type="pres">
      <dgm:prSet presAssocID="{43D02BDE-2A01-4317-9787-5B2913F217FA}" presName="rootComposite" presStyleCnt="0"/>
      <dgm:spPr/>
    </dgm:pt>
    <dgm:pt modelId="{BFE20FB9-C2EA-4BAF-9000-ED08E2D4DD00}" type="pres">
      <dgm:prSet presAssocID="{43D02BDE-2A01-4317-9787-5B2913F217FA}" presName="rootText" presStyleLbl="node4" presStyleIdx="2" presStyleCnt="10" custScaleX="93445" custScaleY="186890">
        <dgm:presLayoutVars>
          <dgm:chPref val="3"/>
        </dgm:presLayoutVars>
      </dgm:prSet>
      <dgm:spPr/>
    </dgm:pt>
    <dgm:pt modelId="{37FD217E-4301-4014-9BC0-67ACBBAEF78A}" type="pres">
      <dgm:prSet presAssocID="{43D02BDE-2A01-4317-9787-5B2913F217FA}" presName="rootConnector" presStyleLbl="node4" presStyleIdx="2" presStyleCnt="10"/>
      <dgm:spPr/>
    </dgm:pt>
    <dgm:pt modelId="{408687AD-D21A-4BAC-BBC7-F476F5BD2C1E}" type="pres">
      <dgm:prSet presAssocID="{43D02BDE-2A01-4317-9787-5B2913F217FA}" presName="hierChild4" presStyleCnt="0"/>
      <dgm:spPr/>
    </dgm:pt>
    <dgm:pt modelId="{CCFCD28A-4157-4C2D-B65E-DDF29847E458}" type="pres">
      <dgm:prSet presAssocID="{43D02BDE-2A01-4317-9787-5B2913F217FA}" presName="hierChild5" presStyleCnt="0"/>
      <dgm:spPr/>
    </dgm:pt>
    <dgm:pt modelId="{6606E5CD-A4E0-4811-BD66-7E4BF3E7F8F2}" type="pres">
      <dgm:prSet presAssocID="{7D2122C0-F34A-420C-9015-8C17BA0C9EA3}" presName="hierChild5" presStyleCnt="0"/>
      <dgm:spPr/>
    </dgm:pt>
    <dgm:pt modelId="{824D806C-0739-40FA-AD9E-B8DACA1701CA}" type="pres">
      <dgm:prSet presAssocID="{3A3C03BC-CBDC-4C92-8540-76D7F8E959B1}" presName="Name37" presStyleLbl="parChTrans1D4" presStyleIdx="3" presStyleCnt="10"/>
      <dgm:spPr/>
    </dgm:pt>
    <dgm:pt modelId="{E5AE55CB-1666-4C90-97F5-5BA42ED6F7B7}" type="pres">
      <dgm:prSet presAssocID="{F1F6DF4C-6D29-4328-B0B8-C1EA6850692D}" presName="hierRoot2" presStyleCnt="0">
        <dgm:presLayoutVars>
          <dgm:hierBranch val="init"/>
        </dgm:presLayoutVars>
      </dgm:prSet>
      <dgm:spPr/>
    </dgm:pt>
    <dgm:pt modelId="{55CDE5FF-539C-4FF6-A1C6-0F293ED6ABFF}" type="pres">
      <dgm:prSet presAssocID="{F1F6DF4C-6D29-4328-B0B8-C1EA6850692D}" presName="rootComposite" presStyleCnt="0"/>
      <dgm:spPr/>
    </dgm:pt>
    <dgm:pt modelId="{781CF4FD-B391-4C92-88AB-138993AFCDB8}" type="pres">
      <dgm:prSet presAssocID="{F1F6DF4C-6D29-4328-B0B8-C1EA6850692D}" presName="rootText" presStyleLbl="node4" presStyleIdx="3" presStyleCnt="10" custScaleX="93445" custScaleY="186890">
        <dgm:presLayoutVars>
          <dgm:chPref val="3"/>
        </dgm:presLayoutVars>
      </dgm:prSet>
      <dgm:spPr/>
    </dgm:pt>
    <dgm:pt modelId="{679CCD29-3AA8-48E0-925E-239F17DA77B3}" type="pres">
      <dgm:prSet presAssocID="{F1F6DF4C-6D29-4328-B0B8-C1EA6850692D}" presName="rootConnector" presStyleLbl="node4" presStyleIdx="3" presStyleCnt="10"/>
      <dgm:spPr/>
    </dgm:pt>
    <dgm:pt modelId="{2B608E2B-9249-4272-813F-BD1602087C10}" type="pres">
      <dgm:prSet presAssocID="{F1F6DF4C-6D29-4328-B0B8-C1EA6850692D}" presName="hierChild4" presStyleCnt="0"/>
      <dgm:spPr/>
    </dgm:pt>
    <dgm:pt modelId="{455C182A-8D6A-46C6-9243-F77429BDA369}" type="pres">
      <dgm:prSet presAssocID="{AA468213-CE97-4CEC-8CE7-C904923C4679}" presName="Name37" presStyleLbl="parChTrans1D4" presStyleIdx="4" presStyleCnt="10"/>
      <dgm:spPr/>
    </dgm:pt>
    <dgm:pt modelId="{B36B42FE-C186-4E3E-8518-11C4EDE7A69C}" type="pres">
      <dgm:prSet presAssocID="{AE2BE0BD-779C-409F-9E8D-6F0EF03D1552}" presName="hierRoot2" presStyleCnt="0">
        <dgm:presLayoutVars>
          <dgm:hierBranch val="init"/>
        </dgm:presLayoutVars>
      </dgm:prSet>
      <dgm:spPr/>
    </dgm:pt>
    <dgm:pt modelId="{C8EE645A-0103-4028-9588-C344003C499F}" type="pres">
      <dgm:prSet presAssocID="{AE2BE0BD-779C-409F-9E8D-6F0EF03D1552}" presName="rootComposite" presStyleCnt="0"/>
      <dgm:spPr/>
    </dgm:pt>
    <dgm:pt modelId="{F2025884-82D7-4D8F-9824-2629A1B20E73}" type="pres">
      <dgm:prSet presAssocID="{AE2BE0BD-779C-409F-9E8D-6F0EF03D1552}" presName="rootText" presStyleLbl="node4" presStyleIdx="4" presStyleCnt="10" custScaleX="93445" custScaleY="186890">
        <dgm:presLayoutVars>
          <dgm:chPref val="3"/>
        </dgm:presLayoutVars>
      </dgm:prSet>
      <dgm:spPr/>
    </dgm:pt>
    <dgm:pt modelId="{3612867E-7588-40CE-91E3-E4C3EC700EA7}" type="pres">
      <dgm:prSet presAssocID="{AE2BE0BD-779C-409F-9E8D-6F0EF03D1552}" presName="rootConnector" presStyleLbl="node4" presStyleIdx="4" presStyleCnt="10"/>
      <dgm:spPr/>
    </dgm:pt>
    <dgm:pt modelId="{328AB800-2C85-4F4A-AD38-A41A97791244}" type="pres">
      <dgm:prSet presAssocID="{AE2BE0BD-779C-409F-9E8D-6F0EF03D1552}" presName="hierChild4" presStyleCnt="0"/>
      <dgm:spPr/>
    </dgm:pt>
    <dgm:pt modelId="{20F9A8DE-3004-4FA9-87C6-4095B261A6FA}" type="pres">
      <dgm:prSet presAssocID="{034D6A4C-47F6-40CA-97F7-2C6098FD312E}" presName="Name37" presStyleLbl="parChTrans1D4" presStyleIdx="5" presStyleCnt="10"/>
      <dgm:spPr/>
    </dgm:pt>
    <dgm:pt modelId="{F9069A20-0A20-4243-A8C6-893C075DCECB}" type="pres">
      <dgm:prSet presAssocID="{1F3B55E4-34E6-452B-A71A-B803BEBB9222}" presName="hierRoot2" presStyleCnt="0">
        <dgm:presLayoutVars>
          <dgm:hierBranch val="init"/>
        </dgm:presLayoutVars>
      </dgm:prSet>
      <dgm:spPr/>
    </dgm:pt>
    <dgm:pt modelId="{A085F458-B879-4840-8E78-EE7849021FDF}" type="pres">
      <dgm:prSet presAssocID="{1F3B55E4-34E6-452B-A71A-B803BEBB9222}" presName="rootComposite" presStyleCnt="0"/>
      <dgm:spPr/>
    </dgm:pt>
    <dgm:pt modelId="{65EB0A20-4CF3-4927-8B4B-D1FB13FE66F7}" type="pres">
      <dgm:prSet presAssocID="{1F3B55E4-34E6-452B-A71A-B803BEBB9222}" presName="rootText" presStyleLbl="node4" presStyleIdx="5" presStyleCnt="10" custScaleX="93445" custScaleY="186890">
        <dgm:presLayoutVars>
          <dgm:chPref val="3"/>
        </dgm:presLayoutVars>
      </dgm:prSet>
      <dgm:spPr/>
    </dgm:pt>
    <dgm:pt modelId="{AFF4FF67-6F45-4EBC-A232-8D6BB3714FCE}" type="pres">
      <dgm:prSet presAssocID="{1F3B55E4-34E6-452B-A71A-B803BEBB9222}" presName="rootConnector" presStyleLbl="node4" presStyleIdx="5" presStyleCnt="10"/>
      <dgm:spPr/>
    </dgm:pt>
    <dgm:pt modelId="{266121C2-D60C-428A-AAD9-E1DCC80542A2}" type="pres">
      <dgm:prSet presAssocID="{1F3B55E4-34E6-452B-A71A-B803BEBB9222}" presName="hierChild4" presStyleCnt="0"/>
      <dgm:spPr/>
    </dgm:pt>
    <dgm:pt modelId="{9D8D2243-42E8-4D4F-BD9F-9180AD96AC79}" type="pres">
      <dgm:prSet presAssocID="{1F3B55E4-34E6-452B-A71A-B803BEBB9222}" presName="hierChild5" presStyleCnt="0"/>
      <dgm:spPr/>
    </dgm:pt>
    <dgm:pt modelId="{CB5DF53B-B068-44CD-8B8E-FF4D2041E408}" type="pres">
      <dgm:prSet presAssocID="{AE2BE0BD-779C-409F-9E8D-6F0EF03D1552}" presName="hierChild5" presStyleCnt="0"/>
      <dgm:spPr/>
    </dgm:pt>
    <dgm:pt modelId="{F05AD5DA-DCB6-4C34-812D-BCE504945BCE}" type="pres">
      <dgm:prSet presAssocID="{CA99D792-6EF7-4930-B4EC-4A7DE18C901A}" presName="Name37" presStyleLbl="parChTrans1D4" presStyleIdx="6" presStyleCnt="10"/>
      <dgm:spPr/>
    </dgm:pt>
    <dgm:pt modelId="{29FA05EC-EF27-48B4-863C-3DEF4ED85D35}" type="pres">
      <dgm:prSet presAssocID="{4172D4BE-4053-418D-BCC2-7D5B4EE98602}" presName="hierRoot2" presStyleCnt="0">
        <dgm:presLayoutVars>
          <dgm:hierBranch val="init"/>
        </dgm:presLayoutVars>
      </dgm:prSet>
      <dgm:spPr/>
    </dgm:pt>
    <dgm:pt modelId="{851F9172-DE61-4DE2-B783-FE1604F35325}" type="pres">
      <dgm:prSet presAssocID="{4172D4BE-4053-418D-BCC2-7D5B4EE98602}" presName="rootComposite" presStyleCnt="0"/>
      <dgm:spPr/>
    </dgm:pt>
    <dgm:pt modelId="{636118FD-B00B-4BC7-B38C-A59A8CA7378D}" type="pres">
      <dgm:prSet presAssocID="{4172D4BE-4053-418D-BCC2-7D5B4EE98602}" presName="rootText" presStyleLbl="node4" presStyleIdx="6" presStyleCnt="10" custScaleX="93445" custScaleY="186890">
        <dgm:presLayoutVars>
          <dgm:chPref val="3"/>
        </dgm:presLayoutVars>
      </dgm:prSet>
      <dgm:spPr/>
    </dgm:pt>
    <dgm:pt modelId="{E3548D1C-63EE-4398-BF42-8FE962018216}" type="pres">
      <dgm:prSet presAssocID="{4172D4BE-4053-418D-BCC2-7D5B4EE98602}" presName="rootConnector" presStyleLbl="node4" presStyleIdx="6" presStyleCnt="10"/>
      <dgm:spPr/>
    </dgm:pt>
    <dgm:pt modelId="{3D0C2138-6115-44C0-848F-C5BE6D152776}" type="pres">
      <dgm:prSet presAssocID="{4172D4BE-4053-418D-BCC2-7D5B4EE98602}" presName="hierChild4" presStyleCnt="0"/>
      <dgm:spPr/>
    </dgm:pt>
    <dgm:pt modelId="{D8B5B653-1584-4CD9-9C8D-C0D4B62CB154}" type="pres">
      <dgm:prSet presAssocID="{4572F3FD-DBDC-4E1F-BEDF-1CEF68E79A6E}" presName="Name37" presStyleLbl="parChTrans1D4" presStyleIdx="7" presStyleCnt="10"/>
      <dgm:spPr/>
    </dgm:pt>
    <dgm:pt modelId="{380F7122-3EA6-42AA-B5C1-9ABC127FCD11}" type="pres">
      <dgm:prSet presAssocID="{B6252F84-1CC7-475E-98CB-7C43F315DE7D}" presName="hierRoot2" presStyleCnt="0">
        <dgm:presLayoutVars>
          <dgm:hierBranch val="init"/>
        </dgm:presLayoutVars>
      </dgm:prSet>
      <dgm:spPr/>
    </dgm:pt>
    <dgm:pt modelId="{A4CB6A13-2277-421C-A168-D769477C42D2}" type="pres">
      <dgm:prSet presAssocID="{B6252F84-1CC7-475E-98CB-7C43F315DE7D}" presName="rootComposite" presStyleCnt="0"/>
      <dgm:spPr/>
    </dgm:pt>
    <dgm:pt modelId="{43E097B7-4998-4017-807E-9781AEB1ADE1}" type="pres">
      <dgm:prSet presAssocID="{B6252F84-1CC7-475E-98CB-7C43F315DE7D}" presName="rootText" presStyleLbl="node4" presStyleIdx="7" presStyleCnt="10" custScaleX="93445" custScaleY="186890">
        <dgm:presLayoutVars>
          <dgm:chPref val="3"/>
        </dgm:presLayoutVars>
      </dgm:prSet>
      <dgm:spPr/>
    </dgm:pt>
    <dgm:pt modelId="{25EC2F05-FF3E-4207-AC36-7723AD5C9645}" type="pres">
      <dgm:prSet presAssocID="{B6252F84-1CC7-475E-98CB-7C43F315DE7D}" presName="rootConnector" presStyleLbl="node4" presStyleIdx="7" presStyleCnt="10"/>
      <dgm:spPr/>
    </dgm:pt>
    <dgm:pt modelId="{7A1ED6BA-820A-48CC-931B-C26FCAFB3FD4}" type="pres">
      <dgm:prSet presAssocID="{B6252F84-1CC7-475E-98CB-7C43F315DE7D}" presName="hierChild4" presStyleCnt="0"/>
      <dgm:spPr/>
    </dgm:pt>
    <dgm:pt modelId="{67496DC2-4E0D-40DB-8A66-059D5F5D50FC}" type="pres">
      <dgm:prSet presAssocID="{B6252F84-1CC7-475E-98CB-7C43F315DE7D}" presName="hierChild5" presStyleCnt="0"/>
      <dgm:spPr/>
    </dgm:pt>
    <dgm:pt modelId="{BC8AD7D3-E78E-4E4F-9940-07167243FFD5}" type="pres">
      <dgm:prSet presAssocID="{4172D4BE-4053-418D-BCC2-7D5B4EE98602}" presName="hierChild5" presStyleCnt="0"/>
      <dgm:spPr/>
    </dgm:pt>
    <dgm:pt modelId="{8A24EE5A-EDF9-4459-A344-1529D1EB8D7F}" type="pres">
      <dgm:prSet presAssocID="{D3DB27A4-B567-43AF-BF05-F253EB5173C1}" presName="Name37" presStyleLbl="parChTrans1D4" presStyleIdx="8" presStyleCnt="10"/>
      <dgm:spPr/>
    </dgm:pt>
    <dgm:pt modelId="{2C6CFE13-4253-4A66-8654-322CD5089C80}" type="pres">
      <dgm:prSet presAssocID="{16B53008-776F-4666-9D42-8F9077005122}" presName="hierRoot2" presStyleCnt="0">
        <dgm:presLayoutVars>
          <dgm:hierBranch val="init"/>
        </dgm:presLayoutVars>
      </dgm:prSet>
      <dgm:spPr/>
    </dgm:pt>
    <dgm:pt modelId="{A3AA5DE9-2AA4-41A9-9216-7248A7A0A92B}" type="pres">
      <dgm:prSet presAssocID="{16B53008-776F-4666-9D42-8F9077005122}" presName="rootComposite" presStyleCnt="0"/>
      <dgm:spPr/>
    </dgm:pt>
    <dgm:pt modelId="{4A9B1D3F-582C-4205-9937-2DEF24D463B1}" type="pres">
      <dgm:prSet presAssocID="{16B53008-776F-4666-9D42-8F9077005122}" presName="rootText" presStyleLbl="node4" presStyleIdx="8" presStyleCnt="10" custScaleX="93445" custScaleY="186890">
        <dgm:presLayoutVars>
          <dgm:chPref val="3"/>
        </dgm:presLayoutVars>
      </dgm:prSet>
      <dgm:spPr/>
    </dgm:pt>
    <dgm:pt modelId="{F9056CEC-FCCF-459F-845B-A6A033787035}" type="pres">
      <dgm:prSet presAssocID="{16B53008-776F-4666-9D42-8F9077005122}" presName="rootConnector" presStyleLbl="node4" presStyleIdx="8" presStyleCnt="10"/>
      <dgm:spPr/>
    </dgm:pt>
    <dgm:pt modelId="{6A83BA7B-E34A-428F-B1EF-DEEC29D14574}" type="pres">
      <dgm:prSet presAssocID="{16B53008-776F-4666-9D42-8F9077005122}" presName="hierChild4" presStyleCnt="0"/>
      <dgm:spPr/>
    </dgm:pt>
    <dgm:pt modelId="{352756FD-45B4-4CE2-B8AF-619DA3953240}" type="pres">
      <dgm:prSet presAssocID="{5A36C67E-DD9D-49BA-B8BE-4D254A9D99D4}" presName="Name37" presStyleLbl="parChTrans1D4" presStyleIdx="9" presStyleCnt="10"/>
      <dgm:spPr/>
    </dgm:pt>
    <dgm:pt modelId="{674CB284-F4A5-4B70-B9DA-407F0A9F9DF7}" type="pres">
      <dgm:prSet presAssocID="{43CC749B-5B3B-4748-A730-DA77AC526422}" presName="hierRoot2" presStyleCnt="0">
        <dgm:presLayoutVars>
          <dgm:hierBranch val="init"/>
        </dgm:presLayoutVars>
      </dgm:prSet>
      <dgm:spPr/>
    </dgm:pt>
    <dgm:pt modelId="{624E4A08-7103-4669-96D0-C62584383DA0}" type="pres">
      <dgm:prSet presAssocID="{43CC749B-5B3B-4748-A730-DA77AC526422}" presName="rootComposite" presStyleCnt="0"/>
      <dgm:spPr/>
    </dgm:pt>
    <dgm:pt modelId="{22FF8EED-2B44-4F74-B79A-7E547693D289}" type="pres">
      <dgm:prSet presAssocID="{43CC749B-5B3B-4748-A730-DA77AC526422}" presName="rootText" presStyleLbl="node4" presStyleIdx="9" presStyleCnt="10" custScaleX="93445" custScaleY="186890">
        <dgm:presLayoutVars>
          <dgm:chPref val="3"/>
        </dgm:presLayoutVars>
      </dgm:prSet>
      <dgm:spPr/>
    </dgm:pt>
    <dgm:pt modelId="{BD164ACE-E36C-4381-96FB-A08C3BEE8940}" type="pres">
      <dgm:prSet presAssocID="{43CC749B-5B3B-4748-A730-DA77AC526422}" presName="rootConnector" presStyleLbl="node4" presStyleIdx="9" presStyleCnt="10"/>
      <dgm:spPr/>
    </dgm:pt>
    <dgm:pt modelId="{B7D0196A-F162-4DCB-9904-24B0FB015FED}" type="pres">
      <dgm:prSet presAssocID="{43CC749B-5B3B-4748-A730-DA77AC526422}" presName="hierChild4" presStyleCnt="0"/>
      <dgm:spPr/>
    </dgm:pt>
    <dgm:pt modelId="{98B7491E-7882-4A68-A542-EFBC9370AC39}" type="pres">
      <dgm:prSet presAssocID="{43CC749B-5B3B-4748-A730-DA77AC526422}" presName="hierChild5" presStyleCnt="0"/>
      <dgm:spPr/>
    </dgm:pt>
    <dgm:pt modelId="{7D55EDDC-684E-4F2E-BE6B-524793EC4FDA}" type="pres">
      <dgm:prSet presAssocID="{16B53008-776F-4666-9D42-8F9077005122}" presName="hierChild5" presStyleCnt="0"/>
      <dgm:spPr/>
    </dgm:pt>
    <dgm:pt modelId="{99406BFF-7CAA-41D2-8E08-F35C8AC4B0BC}" type="pres">
      <dgm:prSet presAssocID="{F1F6DF4C-6D29-4328-B0B8-C1EA6850692D}" presName="hierChild5" presStyleCnt="0"/>
      <dgm:spPr/>
    </dgm:pt>
    <dgm:pt modelId="{09097D25-0C58-4613-9A13-9DDE1E592CE7}" type="pres">
      <dgm:prSet presAssocID="{1343A6B9-01FC-4591-907F-9EEFF8774395}" presName="hierChild5" presStyleCnt="0"/>
      <dgm:spPr/>
    </dgm:pt>
    <dgm:pt modelId="{C92BCB70-8725-4FEB-93AE-24BECE822762}" type="pres">
      <dgm:prSet presAssocID="{A3E95BB8-A449-4F12-B8AA-50DB064679A6}" presName="hierChild5" presStyleCnt="0"/>
      <dgm:spPr/>
    </dgm:pt>
    <dgm:pt modelId="{DFDB88B2-9D13-45F2-ACE9-F9C84448565D}" type="pres">
      <dgm:prSet presAssocID="{E7A10EBF-00B4-4E9A-85EF-FFD128B2DAE0}" presName="hierChild3" presStyleCnt="0"/>
      <dgm:spPr/>
    </dgm:pt>
  </dgm:ptLst>
  <dgm:cxnLst>
    <dgm:cxn modelId="{E2968E01-B992-4CFC-A92C-85C6817DE6FE}" srcId="{1343A6B9-01FC-4591-907F-9EEFF8774395}" destId="{7D2122C0-F34A-420C-9015-8C17BA0C9EA3}" srcOrd="0" destOrd="0" parTransId="{B393D70D-2EE5-4DCC-9E7E-84DF01A8365F}" sibTransId="{7D0B5DD3-D785-45D2-875D-383508B476B8}"/>
    <dgm:cxn modelId="{7F403304-5EC6-48F0-BA5D-10F65CA90898}" type="presOf" srcId="{D1FAA56F-62CD-4784-B931-B87626A0EC0B}" destId="{A5919072-AE1F-49F8-996A-2B9FBB587D56}" srcOrd="0" destOrd="0" presId="urn:microsoft.com/office/officeart/2005/8/layout/orgChart1"/>
    <dgm:cxn modelId="{3799FE09-B289-4468-ADEF-6979B9857B03}" type="presOf" srcId="{E7A10EBF-00B4-4E9A-85EF-FFD128B2DAE0}" destId="{C7C37C75-4514-4E41-8F4D-DF54B5E33A8F}" srcOrd="1" destOrd="0" presId="urn:microsoft.com/office/officeart/2005/8/layout/orgChart1"/>
    <dgm:cxn modelId="{3C4E180C-929E-4CB9-8BC5-AE707812EA29}" type="presOf" srcId="{B6252F84-1CC7-475E-98CB-7C43F315DE7D}" destId="{25EC2F05-FF3E-4207-AC36-7723AD5C9645}" srcOrd="1" destOrd="0" presId="urn:microsoft.com/office/officeart/2005/8/layout/orgChart1"/>
    <dgm:cxn modelId="{055B9D12-F578-469C-897D-5192FE2E987D}" type="presOf" srcId="{4572F3FD-DBDC-4E1F-BEDF-1CEF68E79A6E}" destId="{D8B5B653-1584-4CD9-9C8D-C0D4B62CB154}" srcOrd="0" destOrd="0" presId="urn:microsoft.com/office/officeart/2005/8/layout/orgChart1"/>
    <dgm:cxn modelId="{CB279815-C590-48E9-A00C-B610DAF1FD16}" type="presOf" srcId="{B6252F84-1CC7-475E-98CB-7C43F315DE7D}" destId="{43E097B7-4998-4017-807E-9781AEB1ADE1}" srcOrd="0" destOrd="0" presId="urn:microsoft.com/office/officeart/2005/8/layout/orgChart1"/>
    <dgm:cxn modelId="{15FC2717-6261-4206-A8C4-D2B9E298C1E5}" type="presOf" srcId="{E7A10EBF-00B4-4E9A-85EF-FFD128B2DAE0}" destId="{84C160B6-AA5D-4A25-9DAD-BB36F653B8C0}" srcOrd="0" destOrd="0" presId="urn:microsoft.com/office/officeart/2005/8/layout/orgChart1"/>
    <dgm:cxn modelId="{694A3C19-F5E2-40BD-A480-B83521E59DAC}" type="presOf" srcId="{80ED105D-996C-42CA-BDAD-067244A46B17}" destId="{CF23B885-1BB5-4ED1-9525-206B9431E706}" srcOrd="0" destOrd="0" presId="urn:microsoft.com/office/officeart/2005/8/layout/orgChart1"/>
    <dgm:cxn modelId="{E8401121-63CC-47F6-B81D-1382FEF1EF59}" type="presOf" srcId="{4172D4BE-4053-418D-BCC2-7D5B4EE98602}" destId="{E3548D1C-63EE-4398-BF42-8FE962018216}" srcOrd="1" destOrd="0" presId="urn:microsoft.com/office/officeart/2005/8/layout/orgChart1"/>
    <dgm:cxn modelId="{9E0D3B28-EF0F-4778-9CB4-DED0C5052124}" srcId="{F1F6DF4C-6D29-4328-B0B8-C1EA6850692D}" destId="{4172D4BE-4053-418D-BCC2-7D5B4EE98602}" srcOrd="1" destOrd="0" parTransId="{CA99D792-6EF7-4930-B4EC-4A7DE18C901A}" sibTransId="{A74D2285-0965-416E-BB53-D291CB7B505D}"/>
    <dgm:cxn modelId="{B3FDD129-D344-4DB3-BF36-5AF98CEEA076}" type="presOf" srcId="{EA47F3EA-983C-46CE-B1F3-B64CCF04173C}" destId="{E1976F75-64DD-4021-B198-FBED1E3F73F3}" srcOrd="0" destOrd="0" presId="urn:microsoft.com/office/officeart/2005/8/layout/orgChart1"/>
    <dgm:cxn modelId="{1382FC2C-04D5-4A7E-B7CA-EBC99DB548C6}" type="presOf" srcId="{D1FAA56F-62CD-4784-B931-B87626A0EC0B}" destId="{FE4389C3-5F90-40EA-B234-8C368FCCD021}" srcOrd="1" destOrd="0" presId="urn:microsoft.com/office/officeart/2005/8/layout/orgChart1"/>
    <dgm:cxn modelId="{E863832D-CAF0-4F24-9576-8B329A08B201}" type="presOf" srcId="{8EF29512-05DB-4BA1-B142-E93751EF124A}" destId="{8AB78919-0FB9-49CE-A041-27BD7CBCD6A6}" srcOrd="0" destOrd="0" presId="urn:microsoft.com/office/officeart/2005/8/layout/orgChart1"/>
    <dgm:cxn modelId="{B3570630-DA46-4951-B553-A8E3C1B31A91}" srcId="{E7A10EBF-00B4-4E9A-85EF-FFD128B2DAE0}" destId="{A3E95BB8-A449-4F12-B8AA-50DB064679A6}" srcOrd="1" destOrd="0" parTransId="{CD70930E-35A5-4AE4-B22B-E2A775BA2DDA}" sibTransId="{69B2E580-2383-4B93-B7C1-7F4DE4C1642D}"/>
    <dgm:cxn modelId="{8E4B9E30-29D7-4B08-9E08-42A0E2C6A0AB}" type="presOf" srcId="{AE2BE0BD-779C-409F-9E8D-6F0EF03D1552}" destId="{F2025884-82D7-4D8F-9824-2629A1B20E73}" srcOrd="0" destOrd="0" presId="urn:microsoft.com/office/officeart/2005/8/layout/orgChart1"/>
    <dgm:cxn modelId="{A1E2D430-49B2-46D6-8101-6E1B08580A73}" srcId="{E7A10EBF-00B4-4E9A-85EF-FFD128B2DAE0}" destId="{6ABE23C7-FA02-4B3F-8D62-E421EC0272AF}" srcOrd="0" destOrd="0" parTransId="{71224DBD-D3B1-42E5-A2F0-B5B1F5291E0D}" sibTransId="{4E772FFE-83F3-4A7E-BA20-E091600CC110}"/>
    <dgm:cxn modelId="{B370CC33-FD42-4CB0-A88F-10C3604ED5BE}" type="presOf" srcId="{B393D70D-2EE5-4DCC-9E7E-84DF01A8365F}" destId="{C3FE9DD4-C831-4A83-B71E-15D055981E76}" srcOrd="0" destOrd="0" presId="urn:microsoft.com/office/officeart/2005/8/layout/orgChart1"/>
    <dgm:cxn modelId="{42506034-233D-4675-9DB6-CD61A110B9E2}" type="presOf" srcId="{0DB3151D-268A-475D-8B3A-43A830898C87}" destId="{80005CA9-2F90-47EB-B018-750536D077C6}" srcOrd="0" destOrd="0" presId="urn:microsoft.com/office/officeart/2005/8/layout/orgChart1"/>
    <dgm:cxn modelId="{2D07CB36-6390-4A89-A602-28B4F3993E3D}" type="presOf" srcId="{0FF002DC-EFE1-4CE4-BF69-3767123F346E}" destId="{499D8FDA-CF6D-4D9D-B383-483AD1CDEFBC}" srcOrd="0" destOrd="0" presId="urn:microsoft.com/office/officeart/2005/8/layout/orgChart1"/>
    <dgm:cxn modelId="{B739803C-67AA-4F62-BBA7-52C3ECFDBC4B}" srcId="{AE2BE0BD-779C-409F-9E8D-6F0EF03D1552}" destId="{1F3B55E4-34E6-452B-A71A-B803BEBB9222}" srcOrd="0" destOrd="0" parTransId="{034D6A4C-47F6-40CA-97F7-2C6098FD312E}" sibTransId="{049E826A-B7E6-4E88-9339-9572D659BDA6}"/>
    <dgm:cxn modelId="{36A7A73C-C3F5-4174-8315-EDFFBC0659C7}" type="presOf" srcId="{78B2F0B2-6D20-4432-BDDA-DEB06463CB75}" destId="{4761B6CB-2BF3-451C-8C72-14AA2DEA908D}" srcOrd="0" destOrd="0" presId="urn:microsoft.com/office/officeart/2005/8/layout/orgChart1"/>
    <dgm:cxn modelId="{228F343F-0423-4F39-894C-231C3AE62780}" srcId="{16B53008-776F-4666-9D42-8F9077005122}" destId="{43CC749B-5B3B-4748-A730-DA77AC526422}" srcOrd="0" destOrd="0" parTransId="{5A36C67E-DD9D-49BA-B8BE-4D254A9D99D4}" sibTransId="{269F1FA8-B6DE-4527-BA54-5D624B265F6F}"/>
    <dgm:cxn modelId="{72781B5E-75B1-47B1-AD1B-BE77977F8BE7}" type="presOf" srcId="{D3DB27A4-B567-43AF-BF05-F253EB5173C1}" destId="{8A24EE5A-EDF9-4459-A344-1529D1EB8D7F}" srcOrd="0" destOrd="0" presId="urn:microsoft.com/office/officeart/2005/8/layout/orgChart1"/>
    <dgm:cxn modelId="{BB145A63-B869-4AE2-9472-6F30BAD7C6C6}" type="presOf" srcId="{1F3B55E4-34E6-452B-A71A-B803BEBB9222}" destId="{65EB0A20-4CF3-4927-8B4B-D1FB13FE66F7}" srcOrd="0" destOrd="0" presId="urn:microsoft.com/office/officeart/2005/8/layout/orgChart1"/>
    <dgm:cxn modelId="{9DDAF265-E299-4DDB-905B-D3E93039D437}" type="presOf" srcId="{AA468213-CE97-4CEC-8CE7-C904923C4679}" destId="{455C182A-8D6A-46C6-9243-F77429BDA369}" srcOrd="0" destOrd="0" presId="urn:microsoft.com/office/officeart/2005/8/layout/orgChart1"/>
    <dgm:cxn modelId="{8C801766-D023-4C31-AB56-2E74AE4F3583}" type="presOf" srcId="{8EF29512-05DB-4BA1-B142-E93751EF124A}" destId="{177B0BD3-7FCD-4040-894D-8C4D31F1464E}" srcOrd="1" destOrd="0" presId="urn:microsoft.com/office/officeart/2005/8/layout/orgChart1"/>
    <dgm:cxn modelId="{866FEB69-8725-48A8-9599-9D68683CF929}" type="presOf" srcId="{4172D4BE-4053-418D-BCC2-7D5B4EE98602}" destId="{636118FD-B00B-4BC7-B38C-A59A8CA7378D}" srcOrd="0" destOrd="0" presId="urn:microsoft.com/office/officeart/2005/8/layout/orgChart1"/>
    <dgm:cxn modelId="{2F42F56E-20E3-4634-919A-80EEA68B3A62}" type="presOf" srcId="{1343A6B9-01FC-4591-907F-9EEFF8774395}" destId="{871162A3-40A0-4828-BBD3-D7C52F920723}" srcOrd="0" destOrd="0" presId="urn:microsoft.com/office/officeart/2005/8/layout/orgChart1"/>
    <dgm:cxn modelId="{3B1FF875-592F-4F87-87DC-F323E9EDF71D}" type="presOf" srcId="{7D2122C0-F34A-420C-9015-8C17BA0C9EA3}" destId="{1108605C-18EA-49D5-91BE-6655E739C163}" srcOrd="0" destOrd="0" presId="urn:microsoft.com/office/officeart/2005/8/layout/orgChart1"/>
    <dgm:cxn modelId="{07FF8084-A013-4F71-8E90-F7B861C0BA0E}" type="presOf" srcId="{CD70930E-35A5-4AE4-B22B-E2A775BA2DDA}" destId="{4393FF1D-8E49-4AF6-9B7E-D97D60878AB9}" srcOrd="0" destOrd="0" presId="urn:microsoft.com/office/officeart/2005/8/layout/orgChart1"/>
    <dgm:cxn modelId="{5E5C7D88-D955-4387-BAF3-6BB2B6E7B0A0}" type="presOf" srcId="{F1F6DF4C-6D29-4328-B0B8-C1EA6850692D}" destId="{781CF4FD-B391-4C92-88AB-138993AFCDB8}" srcOrd="0" destOrd="0" presId="urn:microsoft.com/office/officeart/2005/8/layout/orgChart1"/>
    <dgm:cxn modelId="{5883EB8A-0929-4EA6-95DE-95308D1CBB17}" type="presOf" srcId="{3A3C03BC-CBDC-4C92-8540-76D7F8E959B1}" destId="{824D806C-0739-40FA-AD9E-B8DACA1701CA}" srcOrd="0" destOrd="0" presId="urn:microsoft.com/office/officeart/2005/8/layout/orgChart1"/>
    <dgm:cxn modelId="{7C9F1B8E-E036-4D03-9096-881BCF31766B}" type="presOf" srcId="{A3E95BB8-A449-4F12-B8AA-50DB064679A6}" destId="{DCC4FECE-0530-4899-B802-8BB804A750A7}" srcOrd="0" destOrd="0" presId="urn:microsoft.com/office/officeart/2005/8/layout/orgChart1"/>
    <dgm:cxn modelId="{DF1B6E96-ADC9-4D02-BCBA-75BBFC613778}" type="presOf" srcId="{1F3B55E4-34E6-452B-A71A-B803BEBB9222}" destId="{AFF4FF67-6F45-4EBC-A232-8D6BB3714FCE}" srcOrd="1" destOrd="0" presId="urn:microsoft.com/office/officeart/2005/8/layout/orgChart1"/>
    <dgm:cxn modelId="{5EA0E9A0-F720-4A62-AFB4-1F1BD6253E1F}" type="presOf" srcId="{DE594614-04DD-413F-8CC2-AD658BC01B05}" destId="{AD914A74-EF7B-48E5-A877-1A9E46893EF1}" srcOrd="1" destOrd="0" presId="urn:microsoft.com/office/officeart/2005/8/layout/orgChart1"/>
    <dgm:cxn modelId="{87E28CA8-FCCB-4515-9F2C-7A7B9708E8F2}" type="presOf" srcId="{C23BCF37-480A-40A5-B70F-1040D8EC7D29}" destId="{086C1E84-9FD4-4BA7-BC24-2A009DD2D84C}" srcOrd="0" destOrd="0" presId="urn:microsoft.com/office/officeart/2005/8/layout/orgChart1"/>
    <dgm:cxn modelId="{6E161AAC-39E1-4A7D-83EB-85881E6E88E0}" srcId="{6ABE23C7-FA02-4B3F-8D62-E421EC0272AF}" destId="{8EF29512-05DB-4BA1-B142-E93751EF124A}" srcOrd="0" destOrd="0" parTransId="{80ED105D-996C-42CA-BDAD-067244A46B17}" sibTransId="{21376D05-1DC9-42F5-BD7A-38F79311E051}"/>
    <dgm:cxn modelId="{73EB96B1-4FE7-47D9-AD79-492B73F7FD83}" type="presOf" srcId="{7D2122C0-F34A-420C-9015-8C17BA0C9EA3}" destId="{F455A23D-7E88-4CBC-B8B0-4BE4E14D1ED6}" srcOrd="1" destOrd="0" presId="urn:microsoft.com/office/officeart/2005/8/layout/orgChart1"/>
    <dgm:cxn modelId="{5DE8C8B1-0082-4F6B-9045-9441EFB8EE98}" srcId="{F1F6DF4C-6D29-4328-B0B8-C1EA6850692D}" destId="{16B53008-776F-4666-9D42-8F9077005122}" srcOrd="2" destOrd="0" parTransId="{D3DB27A4-B567-43AF-BF05-F253EB5173C1}" sibTransId="{59CB4888-C81F-42F4-92FA-A731D6F2D7F4}"/>
    <dgm:cxn modelId="{B29EEFB3-DF0D-4A62-A096-E3414B43E5D3}" type="presOf" srcId="{034D6A4C-47F6-40CA-97F7-2C6098FD312E}" destId="{20F9A8DE-3004-4FA9-87C6-4095B261A6FA}" srcOrd="0" destOrd="0" presId="urn:microsoft.com/office/officeart/2005/8/layout/orgChart1"/>
    <dgm:cxn modelId="{644166B4-27EE-4821-8BB5-83974D48AE90}" type="presOf" srcId="{A3E95BB8-A449-4F12-B8AA-50DB064679A6}" destId="{6D77E5DE-74E0-4712-996A-3CAD757539F4}" srcOrd="1" destOrd="0" presId="urn:microsoft.com/office/officeart/2005/8/layout/orgChart1"/>
    <dgm:cxn modelId="{CE6E0ABA-5762-40DC-AAA0-22EFF7705E59}" type="presOf" srcId="{AE2BE0BD-779C-409F-9E8D-6F0EF03D1552}" destId="{3612867E-7588-40CE-91E3-E4C3EC700EA7}" srcOrd="1" destOrd="0" presId="urn:microsoft.com/office/officeart/2005/8/layout/orgChart1"/>
    <dgm:cxn modelId="{DA7C2BBB-AAA8-4106-B116-8F54A78C6B70}" type="presOf" srcId="{DE594614-04DD-413F-8CC2-AD658BC01B05}" destId="{817974B7-591E-4691-8069-5F1C5B5A1F90}" srcOrd="0" destOrd="0" presId="urn:microsoft.com/office/officeart/2005/8/layout/orgChart1"/>
    <dgm:cxn modelId="{96567ABB-7BB2-4B42-9564-92930E975209}" type="presOf" srcId="{43CC749B-5B3B-4748-A730-DA77AC526422}" destId="{22FF8EED-2B44-4F74-B79A-7E547693D289}" srcOrd="0" destOrd="0" presId="urn:microsoft.com/office/officeart/2005/8/layout/orgChart1"/>
    <dgm:cxn modelId="{C307E5C2-BFA3-4E1F-AB0C-5390055280B2}" srcId="{0FF002DC-EFE1-4CE4-BF69-3767123F346E}" destId="{E7A10EBF-00B4-4E9A-85EF-FFD128B2DAE0}" srcOrd="0" destOrd="0" parTransId="{AFEF6FC7-9024-4CCE-90A3-70C313B61092}" sibTransId="{E4DC18AB-CD33-40BB-AD30-2988A2AA0EF7}"/>
    <dgm:cxn modelId="{353E76C4-9251-479A-AE15-A49C61E4ED41}" type="presOf" srcId="{6ABE23C7-FA02-4B3F-8D62-E421EC0272AF}" destId="{8D72A7DC-C7BE-423C-9053-7C6239E35B21}" srcOrd="1" destOrd="0" presId="urn:microsoft.com/office/officeart/2005/8/layout/orgChart1"/>
    <dgm:cxn modelId="{553EE9C9-436F-43A2-B774-0696D4D27E09}" type="presOf" srcId="{71224DBD-D3B1-42E5-A2F0-B5B1F5291E0D}" destId="{BF4E1269-A73B-4B96-BEB0-E796D64BB298}" srcOrd="0" destOrd="0" presId="urn:microsoft.com/office/officeart/2005/8/layout/orgChart1"/>
    <dgm:cxn modelId="{D9CE99CB-DF08-4810-BA89-1EBB094D0AAE}" srcId="{7D2122C0-F34A-420C-9015-8C17BA0C9EA3}" destId="{43D02BDE-2A01-4317-9787-5B2913F217FA}" srcOrd="0" destOrd="0" parTransId="{78B2F0B2-6D20-4432-BDDA-DEB06463CB75}" sibTransId="{57BD8A52-76C8-4717-9614-B8EA82B5C712}"/>
    <dgm:cxn modelId="{D39E49D4-5B6D-4C15-8470-F494D7179B00}" srcId="{DE594614-04DD-413F-8CC2-AD658BC01B05}" destId="{D1FAA56F-62CD-4784-B931-B87626A0EC0B}" srcOrd="0" destOrd="0" parTransId="{EA47F3EA-983C-46CE-B1F3-B64CCF04173C}" sibTransId="{F41DD25B-6FD0-473D-AD18-FA026B9ADD10}"/>
    <dgm:cxn modelId="{84ED5AD8-6515-4043-8128-8F05316A4D57}" type="presOf" srcId="{43D02BDE-2A01-4317-9787-5B2913F217FA}" destId="{37FD217E-4301-4014-9BC0-67ACBBAEF78A}" srcOrd="1" destOrd="0" presId="urn:microsoft.com/office/officeart/2005/8/layout/orgChart1"/>
    <dgm:cxn modelId="{087E98D9-AD11-49C4-AC5E-B121B3EE28A3}" srcId="{A3E95BB8-A449-4F12-B8AA-50DB064679A6}" destId="{1343A6B9-01FC-4591-907F-9EEFF8774395}" srcOrd="1" destOrd="0" parTransId="{C23BCF37-480A-40A5-B70F-1040D8EC7D29}" sibTransId="{94CB7AE9-CFEE-4A8C-AA43-A641FB5B308D}"/>
    <dgm:cxn modelId="{0C8F3ADA-6607-4088-BD88-DFED94416F19}" type="presOf" srcId="{16B53008-776F-4666-9D42-8F9077005122}" destId="{4A9B1D3F-582C-4205-9937-2DEF24D463B1}" srcOrd="0" destOrd="0" presId="urn:microsoft.com/office/officeart/2005/8/layout/orgChart1"/>
    <dgm:cxn modelId="{F1ECC7DC-6E2B-45F4-804A-1FD8388F5687}" type="presOf" srcId="{1343A6B9-01FC-4591-907F-9EEFF8774395}" destId="{274951DD-5172-420C-A01A-C05047488282}" srcOrd="1" destOrd="0" presId="urn:microsoft.com/office/officeart/2005/8/layout/orgChart1"/>
    <dgm:cxn modelId="{942B45DF-A924-426C-B894-C61512E34D70}" type="presOf" srcId="{43CC749B-5B3B-4748-A730-DA77AC526422}" destId="{BD164ACE-E36C-4381-96FB-A08C3BEE8940}" srcOrd="1" destOrd="0" presId="urn:microsoft.com/office/officeart/2005/8/layout/orgChart1"/>
    <dgm:cxn modelId="{6D3F63E1-D86A-4DBA-ACB9-4B76D3DFDC6B}" type="presOf" srcId="{CA99D792-6EF7-4930-B4EC-4A7DE18C901A}" destId="{F05AD5DA-DCB6-4C34-812D-BCE504945BCE}" srcOrd="0" destOrd="0" presId="urn:microsoft.com/office/officeart/2005/8/layout/orgChart1"/>
    <dgm:cxn modelId="{B41988E6-E459-42DA-A178-44662A2AFAFF}" type="presOf" srcId="{F1F6DF4C-6D29-4328-B0B8-C1EA6850692D}" destId="{679CCD29-3AA8-48E0-925E-239F17DA77B3}" srcOrd="1" destOrd="0" presId="urn:microsoft.com/office/officeart/2005/8/layout/orgChart1"/>
    <dgm:cxn modelId="{E50BD7EC-626D-4B13-B05F-1F0CBE0CCA5D}" type="presOf" srcId="{6ABE23C7-FA02-4B3F-8D62-E421EC0272AF}" destId="{6317E9B1-6D5A-44AF-93B9-B938173CDEBB}" srcOrd="0" destOrd="0" presId="urn:microsoft.com/office/officeart/2005/8/layout/orgChart1"/>
    <dgm:cxn modelId="{78C8D8EC-A3BC-4FF9-9539-AB474B39E4EE}" srcId="{1343A6B9-01FC-4591-907F-9EEFF8774395}" destId="{F1F6DF4C-6D29-4328-B0B8-C1EA6850692D}" srcOrd="1" destOrd="0" parTransId="{3A3C03BC-CBDC-4C92-8540-76D7F8E959B1}" sibTransId="{D0BA25FF-C989-4299-8D46-F33009BDD0EA}"/>
    <dgm:cxn modelId="{27C24BEF-FCE6-4A6A-814F-BE87BDEDCD81}" srcId="{F1F6DF4C-6D29-4328-B0B8-C1EA6850692D}" destId="{AE2BE0BD-779C-409F-9E8D-6F0EF03D1552}" srcOrd="0" destOrd="0" parTransId="{AA468213-CE97-4CEC-8CE7-C904923C4679}" sibTransId="{2AC00FAF-D7DE-401E-A356-7983C53FDCEC}"/>
    <dgm:cxn modelId="{F37CE4F3-B232-42B5-911C-5EBD47CA211F}" srcId="{4172D4BE-4053-418D-BCC2-7D5B4EE98602}" destId="{B6252F84-1CC7-475E-98CB-7C43F315DE7D}" srcOrd="0" destOrd="0" parTransId="{4572F3FD-DBDC-4E1F-BEDF-1CEF68E79A6E}" sibTransId="{C33203F1-B9E3-4CA4-8436-1074095CBB93}"/>
    <dgm:cxn modelId="{0679E8F3-DAEF-4A3D-826A-4A1D6F97F933}" srcId="{A3E95BB8-A449-4F12-B8AA-50DB064679A6}" destId="{DE594614-04DD-413F-8CC2-AD658BC01B05}" srcOrd="0" destOrd="0" parTransId="{0DB3151D-268A-475D-8B3A-43A830898C87}" sibTransId="{CA65B2EE-1AB2-40F0-867D-F5014B680B19}"/>
    <dgm:cxn modelId="{7DE408F4-8E55-4A16-A8BB-B305B88CAE54}" type="presOf" srcId="{16B53008-776F-4666-9D42-8F9077005122}" destId="{F9056CEC-FCCF-459F-845B-A6A033787035}" srcOrd="1" destOrd="0" presId="urn:microsoft.com/office/officeart/2005/8/layout/orgChart1"/>
    <dgm:cxn modelId="{DF4337F5-3BEC-4B4A-920F-8AD6A34E0B95}" type="presOf" srcId="{5A36C67E-DD9D-49BA-B8BE-4D254A9D99D4}" destId="{352756FD-45B4-4CE2-B8AF-619DA3953240}" srcOrd="0" destOrd="0" presId="urn:microsoft.com/office/officeart/2005/8/layout/orgChart1"/>
    <dgm:cxn modelId="{E7AA8AF8-3E00-4060-9B5A-E96E1F46A60C}" type="presOf" srcId="{43D02BDE-2A01-4317-9787-5B2913F217FA}" destId="{BFE20FB9-C2EA-4BAF-9000-ED08E2D4DD00}" srcOrd="0" destOrd="0" presId="urn:microsoft.com/office/officeart/2005/8/layout/orgChart1"/>
    <dgm:cxn modelId="{767D593A-60FF-4AEC-A9EC-858828282A48}" type="presParOf" srcId="{499D8FDA-CF6D-4D9D-B383-483AD1CDEFBC}" destId="{F1C11193-CFA1-4E48-9182-AC3012DC0931}" srcOrd="0" destOrd="0" presId="urn:microsoft.com/office/officeart/2005/8/layout/orgChart1"/>
    <dgm:cxn modelId="{F82FB261-0AAB-4553-8B42-900DC8EED26A}" type="presParOf" srcId="{F1C11193-CFA1-4E48-9182-AC3012DC0931}" destId="{E6298272-05C8-4A05-976F-A9B1A0B4E5DB}" srcOrd="0" destOrd="0" presId="urn:microsoft.com/office/officeart/2005/8/layout/orgChart1"/>
    <dgm:cxn modelId="{9EE6AFAB-8005-46EB-8D79-0B51952DEC82}" type="presParOf" srcId="{E6298272-05C8-4A05-976F-A9B1A0B4E5DB}" destId="{84C160B6-AA5D-4A25-9DAD-BB36F653B8C0}" srcOrd="0" destOrd="0" presId="urn:microsoft.com/office/officeart/2005/8/layout/orgChart1"/>
    <dgm:cxn modelId="{9AA422C4-D284-4D2F-B793-AC752EB8B3A2}" type="presParOf" srcId="{E6298272-05C8-4A05-976F-A9B1A0B4E5DB}" destId="{C7C37C75-4514-4E41-8F4D-DF54B5E33A8F}" srcOrd="1" destOrd="0" presId="urn:microsoft.com/office/officeart/2005/8/layout/orgChart1"/>
    <dgm:cxn modelId="{9328587F-CF01-46FB-AFFA-3742918B1153}" type="presParOf" srcId="{F1C11193-CFA1-4E48-9182-AC3012DC0931}" destId="{0219B803-B821-4FF7-9A83-754296C24A7C}" srcOrd="1" destOrd="0" presId="urn:microsoft.com/office/officeart/2005/8/layout/orgChart1"/>
    <dgm:cxn modelId="{5336938E-51F5-4C8E-BC83-B242C964FB05}" type="presParOf" srcId="{0219B803-B821-4FF7-9A83-754296C24A7C}" destId="{BF4E1269-A73B-4B96-BEB0-E796D64BB298}" srcOrd="0" destOrd="0" presId="urn:microsoft.com/office/officeart/2005/8/layout/orgChart1"/>
    <dgm:cxn modelId="{D6491079-7AF2-4C2E-9C4E-B9E365F90502}" type="presParOf" srcId="{0219B803-B821-4FF7-9A83-754296C24A7C}" destId="{FF22D08F-E50C-4EAA-8467-C5383FD59775}" srcOrd="1" destOrd="0" presId="urn:microsoft.com/office/officeart/2005/8/layout/orgChart1"/>
    <dgm:cxn modelId="{9D50D129-BC75-40F0-B271-585D9CD5DB95}" type="presParOf" srcId="{FF22D08F-E50C-4EAA-8467-C5383FD59775}" destId="{102A3DB5-925D-485F-8FC5-5B267224C4CF}" srcOrd="0" destOrd="0" presId="urn:microsoft.com/office/officeart/2005/8/layout/orgChart1"/>
    <dgm:cxn modelId="{2C5BCD2B-70FC-4A90-94DB-465B843D6240}" type="presParOf" srcId="{102A3DB5-925D-485F-8FC5-5B267224C4CF}" destId="{6317E9B1-6D5A-44AF-93B9-B938173CDEBB}" srcOrd="0" destOrd="0" presId="urn:microsoft.com/office/officeart/2005/8/layout/orgChart1"/>
    <dgm:cxn modelId="{BE5B3A58-B393-4BF4-8C3D-E40E4096C9D4}" type="presParOf" srcId="{102A3DB5-925D-485F-8FC5-5B267224C4CF}" destId="{8D72A7DC-C7BE-423C-9053-7C6239E35B21}" srcOrd="1" destOrd="0" presId="urn:microsoft.com/office/officeart/2005/8/layout/orgChart1"/>
    <dgm:cxn modelId="{B0265AFB-C9F1-412C-A1B9-40B41BFBA01D}" type="presParOf" srcId="{FF22D08F-E50C-4EAA-8467-C5383FD59775}" destId="{1CDB202A-9F8E-4535-A490-5AECE086DF4F}" srcOrd="1" destOrd="0" presId="urn:microsoft.com/office/officeart/2005/8/layout/orgChart1"/>
    <dgm:cxn modelId="{54441C34-12A7-4684-A1D9-E247E5510D14}" type="presParOf" srcId="{1CDB202A-9F8E-4535-A490-5AECE086DF4F}" destId="{CF23B885-1BB5-4ED1-9525-206B9431E706}" srcOrd="0" destOrd="0" presId="urn:microsoft.com/office/officeart/2005/8/layout/orgChart1"/>
    <dgm:cxn modelId="{5A485358-61C8-4126-9197-6A9C22A97755}" type="presParOf" srcId="{1CDB202A-9F8E-4535-A490-5AECE086DF4F}" destId="{34D55464-3A23-4CF6-ADA6-A1ECDFCD0F2A}" srcOrd="1" destOrd="0" presId="urn:microsoft.com/office/officeart/2005/8/layout/orgChart1"/>
    <dgm:cxn modelId="{7FF5E2E4-B218-45F6-8422-45E18DEC28EE}" type="presParOf" srcId="{34D55464-3A23-4CF6-ADA6-A1ECDFCD0F2A}" destId="{0A836AD3-0733-4FFC-A867-95D0F2AFE031}" srcOrd="0" destOrd="0" presId="urn:microsoft.com/office/officeart/2005/8/layout/orgChart1"/>
    <dgm:cxn modelId="{5C3D859A-F4D4-4E52-8ACA-D2F2A897E78A}" type="presParOf" srcId="{0A836AD3-0733-4FFC-A867-95D0F2AFE031}" destId="{8AB78919-0FB9-49CE-A041-27BD7CBCD6A6}" srcOrd="0" destOrd="0" presId="urn:microsoft.com/office/officeart/2005/8/layout/orgChart1"/>
    <dgm:cxn modelId="{E0E8A17D-49CA-4AD3-8AF2-3732F6736318}" type="presParOf" srcId="{0A836AD3-0733-4FFC-A867-95D0F2AFE031}" destId="{177B0BD3-7FCD-4040-894D-8C4D31F1464E}" srcOrd="1" destOrd="0" presId="urn:microsoft.com/office/officeart/2005/8/layout/orgChart1"/>
    <dgm:cxn modelId="{97851DE5-C48B-4BA0-95B3-24707AE32959}" type="presParOf" srcId="{34D55464-3A23-4CF6-ADA6-A1ECDFCD0F2A}" destId="{9D9AE6F7-399F-4410-AD3B-22B01B82965F}" srcOrd="1" destOrd="0" presId="urn:microsoft.com/office/officeart/2005/8/layout/orgChart1"/>
    <dgm:cxn modelId="{CD052B0C-70E2-4BD0-B26E-DC1BF02908BF}" type="presParOf" srcId="{34D55464-3A23-4CF6-ADA6-A1ECDFCD0F2A}" destId="{BEBE2788-4C35-4AE2-A687-AEAC88CDE6FB}" srcOrd="2" destOrd="0" presId="urn:microsoft.com/office/officeart/2005/8/layout/orgChart1"/>
    <dgm:cxn modelId="{E955ACF8-5A60-4FBB-899F-B3E80E6FD66D}" type="presParOf" srcId="{FF22D08F-E50C-4EAA-8467-C5383FD59775}" destId="{BDF8FB46-5966-4006-8737-D5E200159B9A}" srcOrd="2" destOrd="0" presId="urn:microsoft.com/office/officeart/2005/8/layout/orgChart1"/>
    <dgm:cxn modelId="{7C82284B-75D4-4A48-9C78-D61B6DFCE2EB}" type="presParOf" srcId="{0219B803-B821-4FF7-9A83-754296C24A7C}" destId="{4393FF1D-8E49-4AF6-9B7E-D97D60878AB9}" srcOrd="2" destOrd="0" presId="urn:microsoft.com/office/officeart/2005/8/layout/orgChart1"/>
    <dgm:cxn modelId="{4126BE1F-A206-4492-B77E-948D9C160228}" type="presParOf" srcId="{0219B803-B821-4FF7-9A83-754296C24A7C}" destId="{D0149F24-06CC-4F19-ABD1-74B0E69F84E4}" srcOrd="3" destOrd="0" presId="urn:microsoft.com/office/officeart/2005/8/layout/orgChart1"/>
    <dgm:cxn modelId="{7A8889C0-ADA8-4369-9D64-3703780711AB}" type="presParOf" srcId="{D0149F24-06CC-4F19-ABD1-74B0E69F84E4}" destId="{0704C499-681D-49BB-B601-801B6A0B96BF}" srcOrd="0" destOrd="0" presId="urn:microsoft.com/office/officeart/2005/8/layout/orgChart1"/>
    <dgm:cxn modelId="{CD35E5E9-D01E-4770-AD02-198D435E4699}" type="presParOf" srcId="{0704C499-681D-49BB-B601-801B6A0B96BF}" destId="{DCC4FECE-0530-4899-B802-8BB804A750A7}" srcOrd="0" destOrd="0" presId="urn:microsoft.com/office/officeart/2005/8/layout/orgChart1"/>
    <dgm:cxn modelId="{BEC2229F-9B54-4870-819D-C089D94CBC69}" type="presParOf" srcId="{0704C499-681D-49BB-B601-801B6A0B96BF}" destId="{6D77E5DE-74E0-4712-996A-3CAD757539F4}" srcOrd="1" destOrd="0" presId="urn:microsoft.com/office/officeart/2005/8/layout/orgChart1"/>
    <dgm:cxn modelId="{EF67050C-0B34-4A9D-AB6B-67295ACD5E94}" type="presParOf" srcId="{D0149F24-06CC-4F19-ABD1-74B0E69F84E4}" destId="{AC43C944-8171-4C07-A607-7BCCA35F058A}" srcOrd="1" destOrd="0" presId="urn:microsoft.com/office/officeart/2005/8/layout/orgChart1"/>
    <dgm:cxn modelId="{D7DF64F0-CB02-4F78-92C4-B85DFD624068}" type="presParOf" srcId="{AC43C944-8171-4C07-A607-7BCCA35F058A}" destId="{80005CA9-2F90-47EB-B018-750536D077C6}" srcOrd="0" destOrd="0" presId="urn:microsoft.com/office/officeart/2005/8/layout/orgChart1"/>
    <dgm:cxn modelId="{604B3142-7C99-4BBF-A006-9716D5182B84}" type="presParOf" srcId="{AC43C944-8171-4C07-A607-7BCCA35F058A}" destId="{E1554F81-41AB-4650-9ADF-974ABF4DC0FC}" srcOrd="1" destOrd="0" presId="urn:microsoft.com/office/officeart/2005/8/layout/orgChart1"/>
    <dgm:cxn modelId="{A2DC822B-DBC2-47FD-9011-AA1535EA201F}" type="presParOf" srcId="{E1554F81-41AB-4650-9ADF-974ABF4DC0FC}" destId="{7DBC354F-13AC-4F92-9655-39B908C5E64E}" srcOrd="0" destOrd="0" presId="urn:microsoft.com/office/officeart/2005/8/layout/orgChart1"/>
    <dgm:cxn modelId="{519350FC-73F0-4BFD-B5EA-046CD258F926}" type="presParOf" srcId="{7DBC354F-13AC-4F92-9655-39B908C5E64E}" destId="{817974B7-591E-4691-8069-5F1C5B5A1F90}" srcOrd="0" destOrd="0" presId="urn:microsoft.com/office/officeart/2005/8/layout/orgChart1"/>
    <dgm:cxn modelId="{44578887-4DD7-4918-979D-F1BF85AC168E}" type="presParOf" srcId="{7DBC354F-13AC-4F92-9655-39B908C5E64E}" destId="{AD914A74-EF7B-48E5-A877-1A9E46893EF1}" srcOrd="1" destOrd="0" presId="urn:microsoft.com/office/officeart/2005/8/layout/orgChart1"/>
    <dgm:cxn modelId="{983D850B-7D9D-4749-8BF2-BE2D4BBDD1F9}" type="presParOf" srcId="{E1554F81-41AB-4650-9ADF-974ABF4DC0FC}" destId="{623B2AD1-8045-4D21-8EB6-F058E2712608}" srcOrd="1" destOrd="0" presId="urn:microsoft.com/office/officeart/2005/8/layout/orgChart1"/>
    <dgm:cxn modelId="{82473B4A-395E-4537-8E56-EA159C4A6954}" type="presParOf" srcId="{623B2AD1-8045-4D21-8EB6-F058E2712608}" destId="{E1976F75-64DD-4021-B198-FBED1E3F73F3}" srcOrd="0" destOrd="0" presId="urn:microsoft.com/office/officeart/2005/8/layout/orgChart1"/>
    <dgm:cxn modelId="{EB8016BB-FC0F-41C6-B878-89F8BA88660D}" type="presParOf" srcId="{623B2AD1-8045-4D21-8EB6-F058E2712608}" destId="{2F7D5EF9-B18D-4D68-9490-12997E78B1EB}" srcOrd="1" destOrd="0" presId="urn:microsoft.com/office/officeart/2005/8/layout/orgChart1"/>
    <dgm:cxn modelId="{8447F96B-A22F-4F91-B25C-EAFD83DBC934}" type="presParOf" srcId="{2F7D5EF9-B18D-4D68-9490-12997E78B1EB}" destId="{80E23390-87D0-40E3-95AB-45A56193F242}" srcOrd="0" destOrd="0" presId="urn:microsoft.com/office/officeart/2005/8/layout/orgChart1"/>
    <dgm:cxn modelId="{B2A5086A-64ED-4A7B-BBC7-1861E6437C24}" type="presParOf" srcId="{80E23390-87D0-40E3-95AB-45A56193F242}" destId="{A5919072-AE1F-49F8-996A-2B9FBB587D56}" srcOrd="0" destOrd="0" presId="urn:microsoft.com/office/officeart/2005/8/layout/orgChart1"/>
    <dgm:cxn modelId="{880B6C78-E62C-497C-B468-B9AA588E7C30}" type="presParOf" srcId="{80E23390-87D0-40E3-95AB-45A56193F242}" destId="{FE4389C3-5F90-40EA-B234-8C368FCCD021}" srcOrd="1" destOrd="0" presId="urn:microsoft.com/office/officeart/2005/8/layout/orgChart1"/>
    <dgm:cxn modelId="{8A494E7C-0B6A-4689-A5B3-A5D2BD9DF55C}" type="presParOf" srcId="{2F7D5EF9-B18D-4D68-9490-12997E78B1EB}" destId="{9FC747B6-C81C-4276-A8F1-B086F9584303}" srcOrd="1" destOrd="0" presId="urn:microsoft.com/office/officeart/2005/8/layout/orgChart1"/>
    <dgm:cxn modelId="{78BD8151-69DC-4D10-B97B-81FAFA88A6B7}" type="presParOf" srcId="{2F7D5EF9-B18D-4D68-9490-12997E78B1EB}" destId="{5A75FDF4-7E99-4626-BA38-70DFE826C219}" srcOrd="2" destOrd="0" presId="urn:microsoft.com/office/officeart/2005/8/layout/orgChart1"/>
    <dgm:cxn modelId="{A8536DF5-D3D8-4BAE-A257-BB860C92C98A}" type="presParOf" srcId="{E1554F81-41AB-4650-9ADF-974ABF4DC0FC}" destId="{8EADD939-C1DA-4AA4-ADA4-B699F53E084C}" srcOrd="2" destOrd="0" presId="urn:microsoft.com/office/officeart/2005/8/layout/orgChart1"/>
    <dgm:cxn modelId="{BB61F773-A820-4FBE-8B89-26BC34A49582}" type="presParOf" srcId="{AC43C944-8171-4C07-A607-7BCCA35F058A}" destId="{086C1E84-9FD4-4BA7-BC24-2A009DD2D84C}" srcOrd="2" destOrd="0" presId="urn:microsoft.com/office/officeart/2005/8/layout/orgChart1"/>
    <dgm:cxn modelId="{F9BD9458-3E36-43BD-A511-F3F1E6C2D71F}" type="presParOf" srcId="{AC43C944-8171-4C07-A607-7BCCA35F058A}" destId="{845AEE17-1CEF-4750-BF86-61204621AAF6}" srcOrd="3" destOrd="0" presId="urn:microsoft.com/office/officeart/2005/8/layout/orgChart1"/>
    <dgm:cxn modelId="{6D024FDA-A16D-4FC4-A4BA-993C648B9FC3}" type="presParOf" srcId="{845AEE17-1CEF-4750-BF86-61204621AAF6}" destId="{913DA029-F146-44A0-8255-E99AA756C02C}" srcOrd="0" destOrd="0" presId="urn:microsoft.com/office/officeart/2005/8/layout/orgChart1"/>
    <dgm:cxn modelId="{70C8AFB0-D1E3-464C-92DE-94327D465255}" type="presParOf" srcId="{913DA029-F146-44A0-8255-E99AA756C02C}" destId="{871162A3-40A0-4828-BBD3-D7C52F920723}" srcOrd="0" destOrd="0" presId="urn:microsoft.com/office/officeart/2005/8/layout/orgChart1"/>
    <dgm:cxn modelId="{4EF07D53-7621-455C-8AEF-85B20E92BEEE}" type="presParOf" srcId="{913DA029-F146-44A0-8255-E99AA756C02C}" destId="{274951DD-5172-420C-A01A-C05047488282}" srcOrd="1" destOrd="0" presId="urn:microsoft.com/office/officeart/2005/8/layout/orgChart1"/>
    <dgm:cxn modelId="{9309C17E-4C42-411C-95A7-6C950656AF56}" type="presParOf" srcId="{845AEE17-1CEF-4750-BF86-61204621AAF6}" destId="{6905D9BE-F382-4A93-9B0E-939CF7D5CC5B}" srcOrd="1" destOrd="0" presId="urn:microsoft.com/office/officeart/2005/8/layout/orgChart1"/>
    <dgm:cxn modelId="{90EC2E10-45CD-4E5E-BE05-27341960F5B7}" type="presParOf" srcId="{6905D9BE-F382-4A93-9B0E-939CF7D5CC5B}" destId="{C3FE9DD4-C831-4A83-B71E-15D055981E76}" srcOrd="0" destOrd="0" presId="urn:microsoft.com/office/officeart/2005/8/layout/orgChart1"/>
    <dgm:cxn modelId="{0526972E-B6D8-4AAE-88A6-005D59EC443D}" type="presParOf" srcId="{6905D9BE-F382-4A93-9B0E-939CF7D5CC5B}" destId="{7FAC8AF0-3F48-48BB-B8DF-A003535237B9}" srcOrd="1" destOrd="0" presId="urn:microsoft.com/office/officeart/2005/8/layout/orgChart1"/>
    <dgm:cxn modelId="{0ED36A84-BC30-4D61-BB59-EF2B9752D110}" type="presParOf" srcId="{7FAC8AF0-3F48-48BB-B8DF-A003535237B9}" destId="{3EFF4277-3C25-4391-B5D1-0431AC5D42CE}" srcOrd="0" destOrd="0" presId="urn:microsoft.com/office/officeart/2005/8/layout/orgChart1"/>
    <dgm:cxn modelId="{43F8A8A5-F476-4B80-A0A4-D66B8010E306}" type="presParOf" srcId="{3EFF4277-3C25-4391-B5D1-0431AC5D42CE}" destId="{1108605C-18EA-49D5-91BE-6655E739C163}" srcOrd="0" destOrd="0" presId="urn:microsoft.com/office/officeart/2005/8/layout/orgChart1"/>
    <dgm:cxn modelId="{373DC388-A955-46F6-8348-D09EEC46E664}" type="presParOf" srcId="{3EFF4277-3C25-4391-B5D1-0431AC5D42CE}" destId="{F455A23D-7E88-4CBC-B8B0-4BE4E14D1ED6}" srcOrd="1" destOrd="0" presId="urn:microsoft.com/office/officeart/2005/8/layout/orgChart1"/>
    <dgm:cxn modelId="{4ED59072-9352-4824-812F-E44C552870B0}" type="presParOf" srcId="{7FAC8AF0-3F48-48BB-B8DF-A003535237B9}" destId="{5A9ECE02-3272-42E4-B464-94782286DA84}" srcOrd="1" destOrd="0" presId="urn:microsoft.com/office/officeart/2005/8/layout/orgChart1"/>
    <dgm:cxn modelId="{526B99E2-41B3-44AC-B798-6410E63185CE}" type="presParOf" srcId="{5A9ECE02-3272-42E4-B464-94782286DA84}" destId="{4761B6CB-2BF3-451C-8C72-14AA2DEA908D}" srcOrd="0" destOrd="0" presId="urn:microsoft.com/office/officeart/2005/8/layout/orgChart1"/>
    <dgm:cxn modelId="{C3CFECFD-2F1C-4B27-AEDE-28793294B34F}" type="presParOf" srcId="{5A9ECE02-3272-42E4-B464-94782286DA84}" destId="{CF124DCB-C1F1-47DF-AE7D-3CFD8F794215}" srcOrd="1" destOrd="0" presId="urn:microsoft.com/office/officeart/2005/8/layout/orgChart1"/>
    <dgm:cxn modelId="{D36F30F5-B963-4B81-BFB0-DFF0084793FA}" type="presParOf" srcId="{CF124DCB-C1F1-47DF-AE7D-3CFD8F794215}" destId="{385CB597-834B-4CCA-8B84-148925EEBE53}" srcOrd="0" destOrd="0" presId="urn:microsoft.com/office/officeart/2005/8/layout/orgChart1"/>
    <dgm:cxn modelId="{1BD70D4D-AB40-411C-8871-90D764FE8FC6}" type="presParOf" srcId="{385CB597-834B-4CCA-8B84-148925EEBE53}" destId="{BFE20FB9-C2EA-4BAF-9000-ED08E2D4DD00}" srcOrd="0" destOrd="0" presId="urn:microsoft.com/office/officeart/2005/8/layout/orgChart1"/>
    <dgm:cxn modelId="{C34A45F2-F4BF-45EA-8CD1-F69370B53E84}" type="presParOf" srcId="{385CB597-834B-4CCA-8B84-148925EEBE53}" destId="{37FD217E-4301-4014-9BC0-67ACBBAEF78A}" srcOrd="1" destOrd="0" presId="urn:microsoft.com/office/officeart/2005/8/layout/orgChart1"/>
    <dgm:cxn modelId="{980748C1-2D8F-48BE-AE7E-A3E0C900106E}" type="presParOf" srcId="{CF124DCB-C1F1-47DF-AE7D-3CFD8F794215}" destId="{408687AD-D21A-4BAC-BBC7-F476F5BD2C1E}" srcOrd="1" destOrd="0" presId="urn:microsoft.com/office/officeart/2005/8/layout/orgChart1"/>
    <dgm:cxn modelId="{269E1925-2971-4F1A-8CC5-CA12D47897E5}" type="presParOf" srcId="{CF124DCB-C1F1-47DF-AE7D-3CFD8F794215}" destId="{CCFCD28A-4157-4C2D-B65E-DDF29847E458}" srcOrd="2" destOrd="0" presId="urn:microsoft.com/office/officeart/2005/8/layout/orgChart1"/>
    <dgm:cxn modelId="{30ED3CF7-35B9-46DB-A850-94520A3F98CB}" type="presParOf" srcId="{7FAC8AF0-3F48-48BB-B8DF-A003535237B9}" destId="{6606E5CD-A4E0-4811-BD66-7E4BF3E7F8F2}" srcOrd="2" destOrd="0" presId="urn:microsoft.com/office/officeart/2005/8/layout/orgChart1"/>
    <dgm:cxn modelId="{83C3A25A-8BD4-4D1A-8672-980546B3819C}" type="presParOf" srcId="{6905D9BE-F382-4A93-9B0E-939CF7D5CC5B}" destId="{824D806C-0739-40FA-AD9E-B8DACA1701CA}" srcOrd="2" destOrd="0" presId="urn:microsoft.com/office/officeart/2005/8/layout/orgChart1"/>
    <dgm:cxn modelId="{BCF8EC2C-1512-427D-B779-7498A1918099}" type="presParOf" srcId="{6905D9BE-F382-4A93-9B0E-939CF7D5CC5B}" destId="{E5AE55CB-1666-4C90-97F5-5BA42ED6F7B7}" srcOrd="3" destOrd="0" presId="urn:microsoft.com/office/officeart/2005/8/layout/orgChart1"/>
    <dgm:cxn modelId="{BEC65108-AAD5-4DE0-A0FC-442EE7369295}" type="presParOf" srcId="{E5AE55CB-1666-4C90-97F5-5BA42ED6F7B7}" destId="{55CDE5FF-539C-4FF6-A1C6-0F293ED6ABFF}" srcOrd="0" destOrd="0" presId="urn:microsoft.com/office/officeart/2005/8/layout/orgChart1"/>
    <dgm:cxn modelId="{C3E1EDFD-0251-42F3-8CC9-922E36EB07A5}" type="presParOf" srcId="{55CDE5FF-539C-4FF6-A1C6-0F293ED6ABFF}" destId="{781CF4FD-B391-4C92-88AB-138993AFCDB8}" srcOrd="0" destOrd="0" presId="urn:microsoft.com/office/officeart/2005/8/layout/orgChart1"/>
    <dgm:cxn modelId="{BEA5F74F-3305-4D1F-8446-D3D6C2044FDB}" type="presParOf" srcId="{55CDE5FF-539C-4FF6-A1C6-0F293ED6ABFF}" destId="{679CCD29-3AA8-48E0-925E-239F17DA77B3}" srcOrd="1" destOrd="0" presId="urn:microsoft.com/office/officeart/2005/8/layout/orgChart1"/>
    <dgm:cxn modelId="{FAE5B56C-64E8-4D60-8AC7-CFD00B40EA9C}" type="presParOf" srcId="{E5AE55CB-1666-4C90-97F5-5BA42ED6F7B7}" destId="{2B608E2B-9249-4272-813F-BD1602087C10}" srcOrd="1" destOrd="0" presId="urn:microsoft.com/office/officeart/2005/8/layout/orgChart1"/>
    <dgm:cxn modelId="{32D98306-B48C-424C-8FBB-C5134FCBEE63}" type="presParOf" srcId="{2B608E2B-9249-4272-813F-BD1602087C10}" destId="{455C182A-8D6A-46C6-9243-F77429BDA369}" srcOrd="0" destOrd="0" presId="urn:microsoft.com/office/officeart/2005/8/layout/orgChart1"/>
    <dgm:cxn modelId="{5F782CA5-D05A-4886-B655-EBACDFE9F365}" type="presParOf" srcId="{2B608E2B-9249-4272-813F-BD1602087C10}" destId="{B36B42FE-C186-4E3E-8518-11C4EDE7A69C}" srcOrd="1" destOrd="0" presId="urn:microsoft.com/office/officeart/2005/8/layout/orgChart1"/>
    <dgm:cxn modelId="{43D89CEF-05C7-4073-9C7A-C9CCE3C3C09F}" type="presParOf" srcId="{B36B42FE-C186-4E3E-8518-11C4EDE7A69C}" destId="{C8EE645A-0103-4028-9588-C344003C499F}" srcOrd="0" destOrd="0" presId="urn:microsoft.com/office/officeart/2005/8/layout/orgChart1"/>
    <dgm:cxn modelId="{92147303-4B39-41DE-AD3E-8A7C7CDE2144}" type="presParOf" srcId="{C8EE645A-0103-4028-9588-C344003C499F}" destId="{F2025884-82D7-4D8F-9824-2629A1B20E73}" srcOrd="0" destOrd="0" presId="urn:microsoft.com/office/officeart/2005/8/layout/orgChart1"/>
    <dgm:cxn modelId="{21838A00-0A03-48A8-83A7-2AC9047FB5C7}" type="presParOf" srcId="{C8EE645A-0103-4028-9588-C344003C499F}" destId="{3612867E-7588-40CE-91E3-E4C3EC700EA7}" srcOrd="1" destOrd="0" presId="urn:microsoft.com/office/officeart/2005/8/layout/orgChart1"/>
    <dgm:cxn modelId="{A344D1B0-D245-4DB3-9A70-0DF65D4C0D08}" type="presParOf" srcId="{B36B42FE-C186-4E3E-8518-11C4EDE7A69C}" destId="{328AB800-2C85-4F4A-AD38-A41A97791244}" srcOrd="1" destOrd="0" presId="urn:microsoft.com/office/officeart/2005/8/layout/orgChart1"/>
    <dgm:cxn modelId="{89CDC0C8-5BB1-4816-AFEB-7AF674128A74}" type="presParOf" srcId="{328AB800-2C85-4F4A-AD38-A41A97791244}" destId="{20F9A8DE-3004-4FA9-87C6-4095B261A6FA}" srcOrd="0" destOrd="0" presId="urn:microsoft.com/office/officeart/2005/8/layout/orgChart1"/>
    <dgm:cxn modelId="{13D65F4C-4DF0-4FFB-8240-64EF6F020075}" type="presParOf" srcId="{328AB800-2C85-4F4A-AD38-A41A97791244}" destId="{F9069A20-0A20-4243-A8C6-893C075DCECB}" srcOrd="1" destOrd="0" presId="urn:microsoft.com/office/officeart/2005/8/layout/orgChart1"/>
    <dgm:cxn modelId="{351D9316-DB3A-4AD6-B7C3-DD7283B67258}" type="presParOf" srcId="{F9069A20-0A20-4243-A8C6-893C075DCECB}" destId="{A085F458-B879-4840-8E78-EE7849021FDF}" srcOrd="0" destOrd="0" presId="urn:microsoft.com/office/officeart/2005/8/layout/orgChart1"/>
    <dgm:cxn modelId="{089ED986-F831-4B11-A869-D090E6E992F8}" type="presParOf" srcId="{A085F458-B879-4840-8E78-EE7849021FDF}" destId="{65EB0A20-4CF3-4927-8B4B-D1FB13FE66F7}" srcOrd="0" destOrd="0" presId="urn:microsoft.com/office/officeart/2005/8/layout/orgChart1"/>
    <dgm:cxn modelId="{AD3519E2-9FAA-4CF3-8541-9A51495EBB41}" type="presParOf" srcId="{A085F458-B879-4840-8E78-EE7849021FDF}" destId="{AFF4FF67-6F45-4EBC-A232-8D6BB3714FCE}" srcOrd="1" destOrd="0" presId="urn:microsoft.com/office/officeart/2005/8/layout/orgChart1"/>
    <dgm:cxn modelId="{5A5D30DD-EB6F-491D-A107-24378A29255A}" type="presParOf" srcId="{F9069A20-0A20-4243-A8C6-893C075DCECB}" destId="{266121C2-D60C-428A-AAD9-E1DCC80542A2}" srcOrd="1" destOrd="0" presId="urn:microsoft.com/office/officeart/2005/8/layout/orgChart1"/>
    <dgm:cxn modelId="{EDFB675E-C9E8-4D3D-B865-F4289C17F328}" type="presParOf" srcId="{F9069A20-0A20-4243-A8C6-893C075DCECB}" destId="{9D8D2243-42E8-4D4F-BD9F-9180AD96AC79}" srcOrd="2" destOrd="0" presId="urn:microsoft.com/office/officeart/2005/8/layout/orgChart1"/>
    <dgm:cxn modelId="{D418C0C2-4318-4947-8FC2-23481D77A3E7}" type="presParOf" srcId="{B36B42FE-C186-4E3E-8518-11C4EDE7A69C}" destId="{CB5DF53B-B068-44CD-8B8E-FF4D2041E408}" srcOrd="2" destOrd="0" presId="urn:microsoft.com/office/officeart/2005/8/layout/orgChart1"/>
    <dgm:cxn modelId="{9018977F-4692-4B84-8022-EF55F64ED1EE}" type="presParOf" srcId="{2B608E2B-9249-4272-813F-BD1602087C10}" destId="{F05AD5DA-DCB6-4C34-812D-BCE504945BCE}" srcOrd="2" destOrd="0" presId="urn:microsoft.com/office/officeart/2005/8/layout/orgChart1"/>
    <dgm:cxn modelId="{96C2C580-287C-4B1D-A5A2-0EA706339BFA}" type="presParOf" srcId="{2B608E2B-9249-4272-813F-BD1602087C10}" destId="{29FA05EC-EF27-48B4-863C-3DEF4ED85D35}" srcOrd="3" destOrd="0" presId="urn:microsoft.com/office/officeart/2005/8/layout/orgChart1"/>
    <dgm:cxn modelId="{A5AD56C0-949D-4E2C-ADD0-43808606C420}" type="presParOf" srcId="{29FA05EC-EF27-48B4-863C-3DEF4ED85D35}" destId="{851F9172-DE61-4DE2-B783-FE1604F35325}" srcOrd="0" destOrd="0" presId="urn:microsoft.com/office/officeart/2005/8/layout/orgChart1"/>
    <dgm:cxn modelId="{F30BC6D1-A2CC-401C-BC33-E45A496E4AEC}" type="presParOf" srcId="{851F9172-DE61-4DE2-B783-FE1604F35325}" destId="{636118FD-B00B-4BC7-B38C-A59A8CA7378D}" srcOrd="0" destOrd="0" presId="urn:microsoft.com/office/officeart/2005/8/layout/orgChart1"/>
    <dgm:cxn modelId="{6C2F9E22-BAC8-4859-9413-8F71AE12A6C1}" type="presParOf" srcId="{851F9172-DE61-4DE2-B783-FE1604F35325}" destId="{E3548D1C-63EE-4398-BF42-8FE962018216}" srcOrd="1" destOrd="0" presId="urn:microsoft.com/office/officeart/2005/8/layout/orgChart1"/>
    <dgm:cxn modelId="{206A591F-BA5F-4703-8508-D508DAF28100}" type="presParOf" srcId="{29FA05EC-EF27-48B4-863C-3DEF4ED85D35}" destId="{3D0C2138-6115-44C0-848F-C5BE6D152776}" srcOrd="1" destOrd="0" presId="urn:microsoft.com/office/officeart/2005/8/layout/orgChart1"/>
    <dgm:cxn modelId="{2A961666-2AC1-4B41-873B-9DCA20085563}" type="presParOf" srcId="{3D0C2138-6115-44C0-848F-C5BE6D152776}" destId="{D8B5B653-1584-4CD9-9C8D-C0D4B62CB154}" srcOrd="0" destOrd="0" presId="urn:microsoft.com/office/officeart/2005/8/layout/orgChart1"/>
    <dgm:cxn modelId="{DC008E4A-C5E9-47EB-8A86-7E15DF22EC74}" type="presParOf" srcId="{3D0C2138-6115-44C0-848F-C5BE6D152776}" destId="{380F7122-3EA6-42AA-B5C1-9ABC127FCD11}" srcOrd="1" destOrd="0" presId="urn:microsoft.com/office/officeart/2005/8/layout/orgChart1"/>
    <dgm:cxn modelId="{A5D5F5C9-B2A2-47F2-990F-AE2777C27970}" type="presParOf" srcId="{380F7122-3EA6-42AA-B5C1-9ABC127FCD11}" destId="{A4CB6A13-2277-421C-A168-D769477C42D2}" srcOrd="0" destOrd="0" presId="urn:microsoft.com/office/officeart/2005/8/layout/orgChart1"/>
    <dgm:cxn modelId="{456D7933-6270-48FE-AF9C-777881982849}" type="presParOf" srcId="{A4CB6A13-2277-421C-A168-D769477C42D2}" destId="{43E097B7-4998-4017-807E-9781AEB1ADE1}" srcOrd="0" destOrd="0" presId="urn:microsoft.com/office/officeart/2005/8/layout/orgChart1"/>
    <dgm:cxn modelId="{6D773313-022F-4DB7-B16C-65B273DD82A3}" type="presParOf" srcId="{A4CB6A13-2277-421C-A168-D769477C42D2}" destId="{25EC2F05-FF3E-4207-AC36-7723AD5C9645}" srcOrd="1" destOrd="0" presId="urn:microsoft.com/office/officeart/2005/8/layout/orgChart1"/>
    <dgm:cxn modelId="{CDDB3B56-9F11-45EC-8D53-D3FF6903FAA5}" type="presParOf" srcId="{380F7122-3EA6-42AA-B5C1-9ABC127FCD11}" destId="{7A1ED6BA-820A-48CC-931B-C26FCAFB3FD4}" srcOrd="1" destOrd="0" presId="urn:microsoft.com/office/officeart/2005/8/layout/orgChart1"/>
    <dgm:cxn modelId="{8A90439E-2D9F-4AE4-85DF-7A9DAFC9A492}" type="presParOf" srcId="{380F7122-3EA6-42AA-B5C1-9ABC127FCD11}" destId="{67496DC2-4E0D-40DB-8A66-059D5F5D50FC}" srcOrd="2" destOrd="0" presId="urn:microsoft.com/office/officeart/2005/8/layout/orgChart1"/>
    <dgm:cxn modelId="{5DFE49CF-3808-4595-94B7-CF0BF7C7B53A}" type="presParOf" srcId="{29FA05EC-EF27-48B4-863C-3DEF4ED85D35}" destId="{BC8AD7D3-E78E-4E4F-9940-07167243FFD5}" srcOrd="2" destOrd="0" presId="urn:microsoft.com/office/officeart/2005/8/layout/orgChart1"/>
    <dgm:cxn modelId="{6C802D21-0C9F-4754-A758-EB4492A753B5}" type="presParOf" srcId="{2B608E2B-9249-4272-813F-BD1602087C10}" destId="{8A24EE5A-EDF9-4459-A344-1529D1EB8D7F}" srcOrd="4" destOrd="0" presId="urn:microsoft.com/office/officeart/2005/8/layout/orgChart1"/>
    <dgm:cxn modelId="{5F4DDA69-FAC4-4B00-9FE7-26AC03C0BCE6}" type="presParOf" srcId="{2B608E2B-9249-4272-813F-BD1602087C10}" destId="{2C6CFE13-4253-4A66-8654-322CD5089C80}" srcOrd="5" destOrd="0" presId="urn:microsoft.com/office/officeart/2005/8/layout/orgChart1"/>
    <dgm:cxn modelId="{A2F50354-BBED-4F47-B06D-9E5A105D46F7}" type="presParOf" srcId="{2C6CFE13-4253-4A66-8654-322CD5089C80}" destId="{A3AA5DE9-2AA4-41A9-9216-7248A7A0A92B}" srcOrd="0" destOrd="0" presId="urn:microsoft.com/office/officeart/2005/8/layout/orgChart1"/>
    <dgm:cxn modelId="{3651BCC8-EDB3-4B3B-985C-9DC1C6DA6317}" type="presParOf" srcId="{A3AA5DE9-2AA4-41A9-9216-7248A7A0A92B}" destId="{4A9B1D3F-582C-4205-9937-2DEF24D463B1}" srcOrd="0" destOrd="0" presId="urn:microsoft.com/office/officeart/2005/8/layout/orgChart1"/>
    <dgm:cxn modelId="{5D2A5736-3BAB-4C37-A7DF-EE07722B136A}" type="presParOf" srcId="{A3AA5DE9-2AA4-41A9-9216-7248A7A0A92B}" destId="{F9056CEC-FCCF-459F-845B-A6A033787035}" srcOrd="1" destOrd="0" presId="urn:microsoft.com/office/officeart/2005/8/layout/orgChart1"/>
    <dgm:cxn modelId="{430E453C-C403-446A-A2F5-6AE2DC18FD7D}" type="presParOf" srcId="{2C6CFE13-4253-4A66-8654-322CD5089C80}" destId="{6A83BA7B-E34A-428F-B1EF-DEEC29D14574}" srcOrd="1" destOrd="0" presId="urn:microsoft.com/office/officeart/2005/8/layout/orgChart1"/>
    <dgm:cxn modelId="{863A6D9A-E59F-40FD-A056-05A44DD58C33}" type="presParOf" srcId="{6A83BA7B-E34A-428F-B1EF-DEEC29D14574}" destId="{352756FD-45B4-4CE2-B8AF-619DA3953240}" srcOrd="0" destOrd="0" presId="urn:microsoft.com/office/officeart/2005/8/layout/orgChart1"/>
    <dgm:cxn modelId="{4BAAB761-59BE-4A78-86ED-D229EB13A908}" type="presParOf" srcId="{6A83BA7B-E34A-428F-B1EF-DEEC29D14574}" destId="{674CB284-F4A5-4B70-B9DA-407F0A9F9DF7}" srcOrd="1" destOrd="0" presId="urn:microsoft.com/office/officeart/2005/8/layout/orgChart1"/>
    <dgm:cxn modelId="{F8FD25F0-E812-4A6D-BC6E-7761C9943960}" type="presParOf" srcId="{674CB284-F4A5-4B70-B9DA-407F0A9F9DF7}" destId="{624E4A08-7103-4669-96D0-C62584383DA0}" srcOrd="0" destOrd="0" presId="urn:microsoft.com/office/officeart/2005/8/layout/orgChart1"/>
    <dgm:cxn modelId="{2A22C237-A287-4079-BBC0-7741139D71F4}" type="presParOf" srcId="{624E4A08-7103-4669-96D0-C62584383DA0}" destId="{22FF8EED-2B44-4F74-B79A-7E547693D289}" srcOrd="0" destOrd="0" presId="urn:microsoft.com/office/officeart/2005/8/layout/orgChart1"/>
    <dgm:cxn modelId="{3C34DEA4-96E6-4503-A3ED-A60A65803620}" type="presParOf" srcId="{624E4A08-7103-4669-96D0-C62584383DA0}" destId="{BD164ACE-E36C-4381-96FB-A08C3BEE8940}" srcOrd="1" destOrd="0" presId="urn:microsoft.com/office/officeart/2005/8/layout/orgChart1"/>
    <dgm:cxn modelId="{507F9B25-1DD0-49E5-9B52-98F3E5BF55D1}" type="presParOf" srcId="{674CB284-F4A5-4B70-B9DA-407F0A9F9DF7}" destId="{B7D0196A-F162-4DCB-9904-24B0FB015FED}" srcOrd="1" destOrd="0" presId="urn:microsoft.com/office/officeart/2005/8/layout/orgChart1"/>
    <dgm:cxn modelId="{FD1D829F-6A02-4166-890B-E5914BEBE662}" type="presParOf" srcId="{674CB284-F4A5-4B70-B9DA-407F0A9F9DF7}" destId="{98B7491E-7882-4A68-A542-EFBC9370AC39}" srcOrd="2" destOrd="0" presId="urn:microsoft.com/office/officeart/2005/8/layout/orgChart1"/>
    <dgm:cxn modelId="{FF2E2862-C321-404D-AA62-D70B826A7EFB}" type="presParOf" srcId="{2C6CFE13-4253-4A66-8654-322CD5089C80}" destId="{7D55EDDC-684E-4F2E-BE6B-524793EC4FDA}" srcOrd="2" destOrd="0" presId="urn:microsoft.com/office/officeart/2005/8/layout/orgChart1"/>
    <dgm:cxn modelId="{946CFCA9-063B-4E95-86AF-43AAFC89D3DA}" type="presParOf" srcId="{E5AE55CB-1666-4C90-97F5-5BA42ED6F7B7}" destId="{99406BFF-7CAA-41D2-8E08-F35C8AC4B0BC}" srcOrd="2" destOrd="0" presId="urn:microsoft.com/office/officeart/2005/8/layout/orgChart1"/>
    <dgm:cxn modelId="{D64CA0D3-544E-46E1-BD3E-137C07E53C5E}" type="presParOf" srcId="{845AEE17-1CEF-4750-BF86-61204621AAF6}" destId="{09097D25-0C58-4613-9A13-9DDE1E592CE7}" srcOrd="2" destOrd="0" presId="urn:microsoft.com/office/officeart/2005/8/layout/orgChart1"/>
    <dgm:cxn modelId="{CD2B59F8-5BD3-4B2F-9805-9C9B50FA7D23}" type="presParOf" srcId="{D0149F24-06CC-4F19-ABD1-74B0E69F84E4}" destId="{C92BCB70-8725-4FEB-93AE-24BECE822762}" srcOrd="2" destOrd="0" presId="urn:microsoft.com/office/officeart/2005/8/layout/orgChart1"/>
    <dgm:cxn modelId="{E6523CA7-4E54-4BE8-A5D9-BB5AB5A0BBA1}" type="presParOf" srcId="{F1C11193-CFA1-4E48-9182-AC3012DC0931}" destId="{DFDB88B2-9D13-45F2-ACE9-F9C8444856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756FD-45B4-4CE2-B8AF-619DA3953240}">
      <dsp:nvSpPr>
        <dsp:cNvPr id="0" name=""/>
        <dsp:cNvSpPr/>
      </dsp:nvSpPr>
      <dsp:spPr>
        <a:xfrm>
          <a:off x="8895251" y="5675740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4EE5A-EDF9-4459-A344-1529D1EB8D7F}">
      <dsp:nvSpPr>
        <dsp:cNvPr id="0" name=""/>
        <dsp:cNvSpPr/>
      </dsp:nvSpPr>
      <dsp:spPr>
        <a:xfrm>
          <a:off x="8102405" y="4498359"/>
          <a:ext cx="1177380" cy="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1"/>
              </a:lnTo>
              <a:lnTo>
                <a:pt x="1177380" y="108021"/>
              </a:lnTo>
              <a:lnTo>
                <a:pt x="1177380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B5B653-1584-4CD9-9C8D-C0D4B62CB154}">
      <dsp:nvSpPr>
        <dsp:cNvPr id="0" name=""/>
        <dsp:cNvSpPr/>
      </dsp:nvSpPr>
      <dsp:spPr>
        <a:xfrm>
          <a:off x="7717870" y="5675740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5AD5DA-DCB6-4C34-812D-BCE504945BCE}">
      <dsp:nvSpPr>
        <dsp:cNvPr id="0" name=""/>
        <dsp:cNvSpPr/>
      </dsp:nvSpPr>
      <dsp:spPr>
        <a:xfrm>
          <a:off x="8056685" y="4498359"/>
          <a:ext cx="91440" cy="2160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9A8DE-3004-4FA9-87C6-4095B261A6FA}">
      <dsp:nvSpPr>
        <dsp:cNvPr id="0" name=""/>
        <dsp:cNvSpPr/>
      </dsp:nvSpPr>
      <dsp:spPr>
        <a:xfrm>
          <a:off x="6540489" y="5675740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C182A-8D6A-46C6-9243-F77429BDA369}">
      <dsp:nvSpPr>
        <dsp:cNvPr id="0" name=""/>
        <dsp:cNvSpPr/>
      </dsp:nvSpPr>
      <dsp:spPr>
        <a:xfrm>
          <a:off x="6925025" y="4498359"/>
          <a:ext cx="1177380" cy="216042"/>
        </a:xfrm>
        <a:custGeom>
          <a:avLst/>
          <a:gdLst/>
          <a:ahLst/>
          <a:cxnLst/>
          <a:rect l="0" t="0" r="0" b="0"/>
          <a:pathLst>
            <a:path>
              <a:moveTo>
                <a:pt x="1177380" y="0"/>
              </a:moveTo>
              <a:lnTo>
                <a:pt x="1177380" y="108021"/>
              </a:lnTo>
              <a:lnTo>
                <a:pt x="0" y="108021"/>
              </a:lnTo>
              <a:lnTo>
                <a:pt x="0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4D806C-0739-40FA-AD9E-B8DACA1701CA}">
      <dsp:nvSpPr>
        <dsp:cNvPr id="0" name=""/>
        <dsp:cNvSpPr/>
      </dsp:nvSpPr>
      <dsp:spPr>
        <a:xfrm>
          <a:off x="6804857" y="3320978"/>
          <a:ext cx="1297548" cy="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1"/>
              </a:lnTo>
              <a:lnTo>
                <a:pt x="1297548" y="108021"/>
              </a:lnTo>
              <a:lnTo>
                <a:pt x="1297548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1B6CB-2BF3-451C-8C72-14AA2DEA908D}">
      <dsp:nvSpPr>
        <dsp:cNvPr id="0" name=""/>
        <dsp:cNvSpPr/>
      </dsp:nvSpPr>
      <dsp:spPr>
        <a:xfrm>
          <a:off x="5122774" y="4498359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FE9DD4-C831-4A83-B71E-15D055981E76}">
      <dsp:nvSpPr>
        <dsp:cNvPr id="0" name=""/>
        <dsp:cNvSpPr/>
      </dsp:nvSpPr>
      <dsp:spPr>
        <a:xfrm>
          <a:off x="5507309" y="3320978"/>
          <a:ext cx="1297548" cy="216042"/>
        </a:xfrm>
        <a:custGeom>
          <a:avLst/>
          <a:gdLst/>
          <a:ahLst/>
          <a:cxnLst/>
          <a:rect l="0" t="0" r="0" b="0"/>
          <a:pathLst>
            <a:path>
              <a:moveTo>
                <a:pt x="1297548" y="0"/>
              </a:moveTo>
              <a:lnTo>
                <a:pt x="1297548" y="108021"/>
              </a:lnTo>
              <a:lnTo>
                <a:pt x="0" y="108021"/>
              </a:lnTo>
              <a:lnTo>
                <a:pt x="0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C1E84-9FD4-4BA7-BC24-2A009DD2D84C}">
      <dsp:nvSpPr>
        <dsp:cNvPr id="0" name=""/>
        <dsp:cNvSpPr/>
      </dsp:nvSpPr>
      <dsp:spPr>
        <a:xfrm>
          <a:off x="5447225" y="2143597"/>
          <a:ext cx="1357631" cy="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1"/>
              </a:lnTo>
              <a:lnTo>
                <a:pt x="1357631" y="108021"/>
              </a:lnTo>
              <a:lnTo>
                <a:pt x="1357631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76F75-64DD-4021-B198-FBED1E3F73F3}">
      <dsp:nvSpPr>
        <dsp:cNvPr id="0" name=""/>
        <dsp:cNvSpPr/>
      </dsp:nvSpPr>
      <dsp:spPr>
        <a:xfrm>
          <a:off x="3705058" y="3320978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05CA9-2F90-47EB-B018-750536D077C6}">
      <dsp:nvSpPr>
        <dsp:cNvPr id="0" name=""/>
        <dsp:cNvSpPr/>
      </dsp:nvSpPr>
      <dsp:spPr>
        <a:xfrm>
          <a:off x="4089594" y="2143597"/>
          <a:ext cx="1357631" cy="216042"/>
        </a:xfrm>
        <a:custGeom>
          <a:avLst/>
          <a:gdLst/>
          <a:ahLst/>
          <a:cxnLst/>
          <a:rect l="0" t="0" r="0" b="0"/>
          <a:pathLst>
            <a:path>
              <a:moveTo>
                <a:pt x="1357631" y="0"/>
              </a:moveTo>
              <a:lnTo>
                <a:pt x="1357631" y="108021"/>
              </a:lnTo>
              <a:lnTo>
                <a:pt x="0" y="108021"/>
              </a:lnTo>
              <a:lnTo>
                <a:pt x="0" y="2160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3FF1D-8E49-4AF6-9B7E-D97D60878AB9}">
      <dsp:nvSpPr>
        <dsp:cNvPr id="0" name=""/>
        <dsp:cNvSpPr/>
      </dsp:nvSpPr>
      <dsp:spPr>
        <a:xfrm>
          <a:off x="4059552" y="966216"/>
          <a:ext cx="1387673" cy="216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21"/>
              </a:lnTo>
              <a:lnTo>
                <a:pt x="1387673" y="108021"/>
              </a:lnTo>
              <a:lnTo>
                <a:pt x="1387673" y="2160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3B885-1BB5-4ED1-9525-206B9431E706}">
      <dsp:nvSpPr>
        <dsp:cNvPr id="0" name=""/>
        <dsp:cNvSpPr/>
      </dsp:nvSpPr>
      <dsp:spPr>
        <a:xfrm>
          <a:off x="2287343" y="2143597"/>
          <a:ext cx="144200" cy="696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6711"/>
              </a:lnTo>
              <a:lnTo>
                <a:pt x="144200" y="6967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E1269-A73B-4B96-BEB0-E796D64BB298}">
      <dsp:nvSpPr>
        <dsp:cNvPr id="0" name=""/>
        <dsp:cNvSpPr/>
      </dsp:nvSpPr>
      <dsp:spPr>
        <a:xfrm>
          <a:off x="2671878" y="966216"/>
          <a:ext cx="1387673" cy="216042"/>
        </a:xfrm>
        <a:custGeom>
          <a:avLst/>
          <a:gdLst/>
          <a:ahLst/>
          <a:cxnLst/>
          <a:rect l="0" t="0" r="0" b="0"/>
          <a:pathLst>
            <a:path>
              <a:moveTo>
                <a:pt x="1387673" y="0"/>
              </a:moveTo>
              <a:lnTo>
                <a:pt x="1387673" y="108021"/>
              </a:lnTo>
              <a:lnTo>
                <a:pt x="0" y="108021"/>
              </a:lnTo>
              <a:lnTo>
                <a:pt x="0" y="2160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C160B6-AA5D-4A25-9DAD-BB36F653B8C0}">
      <dsp:nvSpPr>
        <dsp:cNvPr id="0" name=""/>
        <dsp:cNvSpPr/>
      </dsp:nvSpPr>
      <dsp:spPr>
        <a:xfrm>
          <a:off x="3578883" y="4878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1446 bio-naïve RA patients started </a:t>
          </a:r>
          <a:r>
            <a:rPr lang="en-US" sz="1100" kern="1200" dirty="0" err="1"/>
            <a:t>TNFi</a:t>
          </a:r>
          <a:endParaRPr lang="en-US" sz="1100" kern="1200" dirty="0"/>
        </a:p>
      </dsp:txBody>
      <dsp:txXfrm>
        <a:off x="3578883" y="4878"/>
        <a:ext cx="961338" cy="961338"/>
      </dsp:txXfrm>
    </dsp:sp>
    <dsp:sp modelId="{6317E9B1-6D5A-44AF-93B9-B938173CDEBB}">
      <dsp:nvSpPr>
        <dsp:cNvPr id="0" name=""/>
        <dsp:cNvSpPr/>
      </dsp:nvSpPr>
      <dsp:spPr>
        <a:xfrm>
          <a:off x="2191209" y="1182259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896 had available DAS28 CRP at three months</a:t>
          </a:r>
        </a:p>
      </dsp:txBody>
      <dsp:txXfrm>
        <a:off x="2191209" y="1182259"/>
        <a:ext cx="961338" cy="961338"/>
      </dsp:txXfrm>
    </dsp:sp>
    <dsp:sp modelId="{8AB78919-0FB9-49CE-A041-27BD7CBCD6A6}">
      <dsp:nvSpPr>
        <dsp:cNvPr id="0" name=""/>
        <dsp:cNvSpPr/>
      </dsp:nvSpPr>
      <dsp:spPr>
        <a:xfrm>
          <a:off x="2431544" y="2359640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Remission derived from DAS28 CRP</a:t>
          </a:r>
        </a:p>
      </dsp:txBody>
      <dsp:txXfrm>
        <a:off x="2431544" y="2359640"/>
        <a:ext cx="961338" cy="961338"/>
      </dsp:txXfrm>
    </dsp:sp>
    <dsp:sp modelId="{DCC4FECE-0530-4899-B802-8BB804A750A7}">
      <dsp:nvSpPr>
        <dsp:cNvPr id="0" name=""/>
        <dsp:cNvSpPr/>
      </dsp:nvSpPr>
      <dsp:spPr>
        <a:xfrm>
          <a:off x="4966556" y="1182259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550 had missing DAS28 CRP at three months</a:t>
          </a:r>
        </a:p>
      </dsp:txBody>
      <dsp:txXfrm>
        <a:off x="4966556" y="1182259"/>
        <a:ext cx="961338" cy="961338"/>
      </dsp:txXfrm>
    </dsp:sp>
    <dsp:sp modelId="{817974B7-591E-4691-8069-5F1C5B5A1F90}">
      <dsp:nvSpPr>
        <dsp:cNvPr id="0" name=""/>
        <dsp:cNvSpPr/>
      </dsp:nvSpPr>
      <dsp:spPr>
        <a:xfrm>
          <a:off x="3608924" y="2359640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3 had available DAS28 ESR at three months</a:t>
          </a:r>
        </a:p>
      </dsp:txBody>
      <dsp:txXfrm>
        <a:off x="3608924" y="2359640"/>
        <a:ext cx="961338" cy="961338"/>
      </dsp:txXfrm>
    </dsp:sp>
    <dsp:sp modelId="{A5919072-AE1F-49F8-996A-2B9FBB587D56}">
      <dsp:nvSpPr>
        <dsp:cNvPr id="0" name=""/>
        <dsp:cNvSpPr/>
      </dsp:nvSpPr>
      <dsp:spPr>
        <a:xfrm>
          <a:off x="3849259" y="3537021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Remission derived from DAS28 ESR</a:t>
          </a:r>
        </a:p>
      </dsp:txBody>
      <dsp:txXfrm>
        <a:off x="3849259" y="3537021"/>
        <a:ext cx="961338" cy="961338"/>
      </dsp:txXfrm>
    </dsp:sp>
    <dsp:sp modelId="{871162A3-40A0-4828-BBD3-D7C52F920723}">
      <dsp:nvSpPr>
        <dsp:cNvPr id="0" name=""/>
        <dsp:cNvSpPr/>
      </dsp:nvSpPr>
      <dsp:spPr>
        <a:xfrm>
          <a:off x="6324188" y="2359640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547 had missing DAS28 ESR at three months</a:t>
          </a:r>
        </a:p>
      </dsp:txBody>
      <dsp:txXfrm>
        <a:off x="6324188" y="2359640"/>
        <a:ext cx="961338" cy="961338"/>
      </dsp:txXfrm>
    </dsp:sp>
    <dsp:sp modelId="{1108605C-18EA-49D5-91BE-6655E739C163}">
      <dsp:nvSpPr>
        <dsp:cNvPr id="0" name=""/>
        <dsp:cNvSpPr/>
      </dsp:nvSpPr>
      <dsp:spPr>
        <a:xfrm>
          <a:off x="5026640" y="3537021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28 had available CDAI at three months</a:t>
          </a:r>
        </a:p>
      </dsp:txBody>
      <dsp:txXfrm>
        <a:off x="5026640" y="3537021"/>
        <a:ext cx="961338" cy="961338"/>
      </dsp:txXfrm>
    </dsp:sp>
    <dsp:sp modelId="{BFE20FB9-C2EA-4BAF-9000-ED08E2D4DD00}">
      <dsp:nvSpPr>
        <dsp:cNvPr id="0" name=""/>
        <dsp:cNvSpPr/>
      </dsp:nvSpPr>
      <dsp:spPr>
        <a:xfrm>
          <a:off x="5266974" y="4714402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Remission derived from CDAI</a:t>
          </a:r>
        </a:p>
      </dsp:txBody>
      <dsp:txXfrm>
        <a:off x="5266974" y="4714402"/>
        <a:ext cx="961338" cy="961338"/>
      </dsp:txXfrm>
    </dsp:sp>
    <dsp:sp modelId="{781CF4FD-B391-4C92-88AB-138993AFCDB8}">
      <dsp:nvSpPr>
        <dsp:cNvPr id="0" name=""/>
        <dsp:cNvSpPr/>
      </dsp:nvSpPr>
      <dsp:spPr>
        <a:xfrm>
          <a:off x="7621736" y="3537021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519 had missing CDAI at three months</a:t>
          </a:r>
        </a:p>
      </dsp:txBody>
      <dsp:txXfrm>
        <a:off x="7621736" y="3537021"/>
        <a:ext cx="961338" cy="961338"/>
      </dsp:txXfrm>
    </dsp:sp>
    <dsp:sp modelId="{F2025884-82D7-4D8F-9824-2629A1B20E73}">
      <dsp:nvSpPr>
        <dsp:cNvPr id="0" name=""/>
        <dsp:cNvSpPr/>
      </dsp:nvSpPr>
      <dsp:spPr>
        <a:xfrm>
          <a:off x="6444355" y="4714402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156 terminated treatment within a year due to adverse events or lack of efficacy</a:t>
          </a:r>
        </a:p>
      </dsp:txBody>
      <dsp:txXfrm>
        <a:off x="6444355" y="4714402"/>
        <a:ext cx="961338" cy="961338"/>
      </dsp:txXfrm>
    </dsp:sp>
    <dsp:sp modelId="{65EB0A20-4CF3-4927-8B4B-D1FB13FE66F7}">
      <dsp:nvSpPr>
        <dsp:cNvPr id="0" name=""/>
        <dsp:cNvSpPr/>
      </dsp:nvSpPr>
      <dsp:spPr>
        <a:xfrm>
          <a:off x="6684690" y="5891783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Imputed as non-remission</a:t>
          </a:r>
        </a:p>
      </dsp:txBody>
      <dsp:txXfrm>
        <a:off x="6684690" y="5891783"/>
        <a:ext cx="961338" cy="961338"/>
      </dsp:txXfrm>
    </dsp:sp>
    <dsp:sp modelId="{636118FD-B00B-4BC7-B38C-A59A8CA7378D}">
      <dsp:nvSpPr>
        <dsp:cNvPr id="0" name=""/>
        <dsp:cNvSpPr/>
      </dsp:nvSpPr>
      <dsp:spPr>
        <a:xfrm>
          <a:off x="7621736" y="4714402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260 terminated treatment within a year for other reasons</a:t>
          </a:r>
        </a:p>
      </dsp:txBody>
      <dsp:txXfrm>
        <a:off x="7621736" y="4714402"/>
        <a:ext cx="961338" cy="961338"/>
      </dsp:txXfrm>
    </dsp:sp>
    <dsp:sp modelId="{43E097B7-4998-4017-807E-9781AEB1ADE1}">
      <dsp:nvSpPr>
        <dsp:cNvPr id="0" name=""/>
        <dsp:cNvSpPr/>
      </dsp:nvSpPr>
      <dsp:spPr>
        <a:xfrm>
          <a:off x="7862071" y="5891783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Imputed by MICE</a:t>
          </a:r>
        </a:p>
      </dsp:txBody>
      <dsp:txXfrm>
        <a:off x="7862071" y="5891783"/>
        <a:ext cx="961338" cy="961338"/>
      </dsp:txXfrm>
    </dsp:sp>
    <dsp:sp modelId="{4A9B1D3F-582C-4205-9937-2DEF24D463B1}">
      <dsp:nvSpPr>
        <dsp:cNvPr id="0" name=""/>
        <dsp:cNvSpPr/>
      </dsp:nvSpPr>
      <dsp:spPr>
        <a:xfrm>
          <a:off x="8799117" y="4714402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103 didn’t terminate treatment within a year</a:t>
          </a:r>
        </a:p>
      </dsp:txBody>
      <dsp:txXfrm>
        <a:off x="8799117" y="4714402"/>
        <a:ext cx="961338" cy="961338"/>
      </dsp:txXfrm>
    </dsp:sp>
    <dsp:sp modelId="{22FF8EED-2B44-4F74-B79A-7E547693D289}">
      <dsp:nvSpPr>
        <dsp:cNvPr id="0" name=""/>
        <dsp:cNvSpPr/>
      </dsp:nvSpPr>
      <dsp:spPr>
        <a:xfrm>
          <a:off x="9039452" y="5891783"/>
          <a:ext cx="961338" cy="9613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Imputed by MICE</a:t>
          </a:r>
        </a:p>
      </dsp:txBody>
      <dsp:txXfrm>
        <a:off x="9039452" y="5891783"/>
        <a:ext cx="961338" cy="9613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7467-8655-4792-20DC-E6C3C9BB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FB174-0734-B66F-9788-E45DAF3E1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BF13-9095-BAF6-AD98-ABF93A09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92BC1-BE66-9985-14ED-F83B4ABB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298F7-DE58-2C7A-93B8-7D2745E3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B8F8-66F1-153C-2253-01B5058D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81ED8-8E08-9586-9F35-A25828E23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E9E0-2E81-9D0B-8EC6-F42953ECB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47CA-544B-F4BB-D363-42770F66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2C10B-FF90-E8F6-E592-D2027203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3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9C927-338B-F589-9580-7C05077E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F9C05-A684-8AEB-844B-7081F4D74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7EFE-B2EC-69AC-3293-6A8270DD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D64A-58DE-03C3-E17F-59E47A22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78CF-2367-1A10-9301-3DB62C3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4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296D-2D1F-0C98-3D23-835B4985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4AE7-EC45-7F67-3D39-359F8D04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6B1E7-E338-6BD6-0287-C6ED6868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BDCF-4750-1BDC-315C-83D6F7C5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D947-369F-FA0E-5657-5B6ED69A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1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BC92-4F8F-BE38-8276-224985A5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B3842-E9F6-E6E3-306B-626F0BDC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25C1-5FAF-7D37-0DAE-0F2A0FBE7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F66D6-9C76-3FB2-8DD2-C6AC547D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5242-5838-E91C-5FAC-C47FD7E7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BBA1-20FC-A780-22CA-6FF32C56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1507-B2B3-60A2-6AD2-74BA2BE84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F97D7-EBA1-1A97-F7CA-FF4841E6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FCE89-832F-FBBE-562D-38FB32A4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61DE6-F256-F26C-E93D-C2353FD6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309F-0DED-0ED3-26CC-D69DB634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1483-08F5-61DA-9303-DDA64F62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74CE9-D528-8FE4-D282-7F6C5C3BC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5C81-901A-D90B-1252-6A03F05F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1C787-B21D-7E57-6E55-07AEDD1B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E9184-8525-B842-6E56-FB2E6201A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DC41F-7183-5DD4-0D39-8EB2D5F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603CE-0809-A135-AA0F-43FC0999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3A6F8-6B64-62C8-78A1-8B39BD3B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3475-E92A-61A8-5BCB-6A3E7EC3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696E5-5C12-7469-BE54-803015DF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56C0-EC93-6A53-54F6-9FFAE7B1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8F79A-A88B-17F6-6D7F-80A1508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4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E1E2-0A08-4FE2-F7FB-59DC8DEF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9B9F0-F489-F359-CB6B-9ADEC85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D8C45-208A-C9D9-83BD-DC4DDC0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EB8D-0194-A1E8-2D91-87313312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B00F6-578C-21BD-C34E-FB8ED0B8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CA40-A99E-038B-94B7-A954DD947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64F7C-2453-DD3F-F0BE-4C9825BA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5723D-5A59-0E77-A233-6407398C2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E7966-0AB4-FBD5-9A35-F18B702C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6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C3CA-F92B-6CAD-68E9-C5D0B2C5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D0E95-3B89-7F74-CF0D-EE935FEF2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68DCC-0C62-1D12-6EDF-04A6E3E8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E657-43E0-0238-0A1D-2C4FBBA5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DB489-276B-F37A-10E3-EA419713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F512A-1D1F-A10B-C77D-D156F39C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6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6F826-5501-606A-E05B-637ACF2E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7D56-258D-FFBF-F7F0-59D96001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FBDD-A23D-D45D-EB0E-1F7F70D97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1B9E7-0F08-4DD2-AC83-B0B374DD828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9D90A-42AE-C02E-DCCA-DBA11911C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15B82-A55B-3DB8-560B-498515B6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4199F-4F25-4886-B4B9-BD916F4E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8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D083ECE-5153-073D-CEF6-59B15E45C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902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01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8006</TotalTime>
  <Words>105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Amirhossein Kazemi</dc:creator>
  <cp:lastModifiedBy>Amirhossein Kazemi</cp:lastModifiedBy>
  <cp:revision>3</cp:revision>
  <dcterms:created xsi:type="dcterms:W3CDTF">2024-08-29T09:14:18Z</dcterms:created>
  <dcterms:modified xsi:type="dcterms:W3CDTF">2025-02-16T14:22:50Z</dcterms:modified>
</cp:coreProperties>
</file>