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2tGeAc4AG0KeW2IDZ6HeRiAuP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4d3da9a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4d3da9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d3da9a1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d3da9a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d3da9a1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d3da9a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d3da9a1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d3da9a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4d3da9a1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4d3da9a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2 (Non Leaf Procedure)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4d3da9a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3" y="76200"/>
            <a:ext cx="11694886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134d3da9a1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97499" cy="64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d3da9a10_0_12"/>
          <p:cNvSpPr txBox="1"/>
          <p:nvPr>
            <p:ph idx="1" type="subTitle"/>
          </p:nvPr>
        </p:nvSpPr>
        <p:spPr>
          <a:xfrm>
            <a:off x="520900" y="326592"/>
            <a:ext cx="9144000" cy="5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100"/>
              <a:t>Bubble Sort</a:t>
            </a:r>
            <a:endParaRPr b="1" sz="3100"/>
          </a:p>
        </p:txBody>
      </p:sp>
      <p:pic>
        <p:nvPicPr>
          <p:cNvPr id="101" name="Google Shape;101;g134d3da9a1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1002026"/>
            <a:ext cx="10811249" cy="5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d3da9a10_0_18"/>
          <p:cNvSpPr txBox="1"/>
          <p:nvPr/>
        </p:nvSpPr>
        <p:spPr>
          <a:xfrm>
            <a:off x="437882" y="3988057"/>
            <a:ext cx="2704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swap(int v[], int k){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temp = v[k];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v[k]=v[k+1]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v[k+1]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34d3da9a10_0_18"/>
          <p:cNvSpPr txBox="1"/>
          <p:nvPr/>
        </p:nvSpPr>
        <p:spPr>
          <a:xfrm>
            <a:off x="324384" y="1267672"/>
            <a:ext cx="5808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sort(int v[], int n){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i,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for(int i=0; i&lt;n;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for( j= i-1; j&gt;=0 &amp;&amp; v[j] &gt; v[j+1]; j--){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swap(v,j);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34d3da9a10_0_18"/>
          <p:cNvSpPr txBox="1"/>
          <p:nvPr/>
        </p:nvSpPr>
        <p:spPr>
          <a:xfrm>
            <a:off x="3089860" y="781793"/>
            <a:ext cx="350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(base address) v in $a0,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in $a1,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in $s0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in $s1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34d3da9a10_0_18"/>
          <p:cNvSpPr txBox="1"/>
          <p:nvPr/>
        </p:nvSpPr>
        <p:spPr>
          <a:xfrm>
            <a:off x="324384" y="356452"/>
            <a:ext cx="28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134d3da9a1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32" y="2524897"/>
            <a:ext cx="65151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437882" y="3988057"/>
            <a:ext cx="27045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swap(int v[], int k){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temp = v[k];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v[k]=v[k+1]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v[k+1]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24384" y="1267672"/>
            <a:ext cx="580837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sort(int v[], int n){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i,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for(int i=0; i&lt;n;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for( j= i-1; j&gt;=0 &amp;&amp; v[j] &gt; v[j+1]; j--){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swap(v,j);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089860" y="781793"/>
            <a:ext cx="35030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(base address) v in $a0,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in $a1,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in $s0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in $s1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838682" y="-12880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$s2, $a0, $zero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6838682" y="356452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$s3, $a1, $zero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9266349" y="101261"/>
            <a:ext cx="32325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store the values of parameters, $s2 = v, $s3 = n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838682" y="694926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$s0, $zero, $zero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266349" y="674061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5737804" y="863341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1: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03833" y="1079641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 $t0, $s0, $s3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503833" y="1409683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$t0, $zero, Loop1Exit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6503832" y="1786270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$s1, $s0,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9266349" y="1011426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i&gt;n, $t=0 (loop exit)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9266348" y="1760460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= i-1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5752830" y="2045090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6503832" y="2190038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slti $t0, $s1, 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9266348" y="2156889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j&lt;0, $t0 = 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6503831" y="2511538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bne $t0, $zero, Loop2Exit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6503831" y="2902659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$t1, $s1,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6503831" y="3271991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$t2, $s2, $t1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9131121" y="2925257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$t1=4*j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9131120" y="3283388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$t2=4*j + base address of v[]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503831" y="3630122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$t3, 0($t2)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503831" y="3964488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$t4, 4($t2)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9131120" y="3618725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$t3=v[j]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9131120" y="3917334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$t4=v[j+1]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6416898" y="4322682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 $t0, $t4, $t3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9131119" y="4313912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v[j+1]&gt;v[j],  $t0 =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6488806" y="4653012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$t0, $zero, Loop2Exit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6488806" y="5036091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$a0, $s2, $zero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6488806" y="5405423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$a1, $s1, $zero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6503830" y="5752187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 swap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6488805" y="6098951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$s1, $s1,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6473780" y="6445715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Loop2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985427" y="5538870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Loop2Exit: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8970402" y="5830195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$s0, $s0,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8970401" y="6110756"/>
            <a:ext cx="3232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Loop1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3028683" y="3922354"/>
            <a:ext cx="2253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37882" y="5719463"/>
            <a:ext cx="35030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 address) v in $a0,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in $a1,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in $t0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3011506" y="4170608"/>
            <a:ext cx="32325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$t1, $a1,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$t1, $a0, $t1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$t0, 0($t1)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996481" y="5007718"/>
            <a:ext cx="3232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$t2, 4($t1)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$t2, 0($t1)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 $t0, 4($t1)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 $ra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324384" y="356452"/>
            <a:ext cx="2818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d3da9a10_0_28"/>
          <p:cNvSpPr txBox="1"/>
          <p:nvPr/>
        </p:nvSpPr>
        <p:spPr>
          <a:xfrm>
            <a:off x="437882" y="3988057"/>
            <a:ext cx="2704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swap(int v[], int k){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temp = v[k];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v[k]=v[k+1]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v[k+1]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34d3da9a10_0_28"/>
          <p:cNvSpPr txBox="1"/>
          <p:nvPr/>
        </p:nvSpPr>
        <p:spPr>
          <a:xfrm>
            <a:off x="324384" y="1267672"/>
            <a:ext cx="5808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sort(int v[], int n){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i,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for(int i=0; i&lt;n;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for( j= i-1; j&gt;=0 &amp;&amp; v[j] &gt; v[j+1]; j--){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swap(v,j);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4d3da9a10_0_28"/>
          <p:cNvSpPr txBox="1"/>
          <p:nvPr/>
        </p:nvSpPr>
        <p:spPr>
          <a:xfrm>
            <a:off x="3089860" y="781793"/>
            <a:ext cx="350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(base address) v in $a0,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in $a1,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in $s0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 in $s1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34d3da9a10_0_28"/>
          <p:cNvSpPr txBox="1"/>
          <p:nvPr/>
        </p:nvSpPr>
        <p:spPr>
          <a:xfrm>
            <a:off x="324384" y="356452"/>
            <a:ext cx="28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134d3da9a1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882" y="2490247"/>
            <a:ext cx="660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2021-07-07T02:05:46Z</dcterms:created>
  <dc:creator>Fairoz Khan</dc:creator>
</cp:coreProperties>
</file>