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A1phopJB3oK2LKS2c+gp0BZ4a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khalilur@bracu.ac.bd" TargetMode="External"/><Relationship Id="rId4" Type="http://schemas.openxmlformats.org/officeDocument/2006/relationships/hyperlink" Target="mailto:khalilur@gmai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676401"/>
            <a:ext cx="7772400" cy="192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Computer Interfacing</a:t>
            </a:r>
            <a:br>
              <a:rPr lang="en-US"/>
            </a:br>
            <a:r>
              <a:rPr lang="en-US"/>
              <a:t>CSE360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/>
              <a:t>Md. Khalilur Rhaman</a:t>
            </a:r>
            <a:endParaRPr sz="2720"/>
          </a:p>
          <a:p>
            <a:pPr indent="0" lvl="0" marL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/>
              <a:t>Associate Professor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/>
              <a:t>CSE Department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-US" sz="2720"/>
              <a:t>BRAC University</a:t>
            </a:r>
            <a:endParaRPr sz="27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Interfacing Concept</a:t>
            </a:r>
            <a:endParaRPr/>
          </a:p>
        </p:txBody>
      </p:sp>
      <p:pic>
        <p:nvPicPr>
          <p:cNvPr id="91" name="Google Shape;9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001044"/>
            <a:ext cx="762000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457200" y="274638"/>
            <a:ext cx="8229600" cy="680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US"/>
              <a:t>Computer Interfacing</a:t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>
            <a:off x="1009935" y="1860641"/>
            <a:ext cx="1596788" cy="17059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Peripheral Device (Input)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6198369" y="1872017"/>
            <a:ext cx="1596788" cy="17059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3552971" y="1860641"/>
            <a:ext cx="1596788" cy="17059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6271157" y="4278573"/>
            <a:ext cx="1596788" cy="17059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3552971" y="4278573"/>
            <a:ext cx="1596788" cy="170597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Peripheral Device (Output)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Computing System Architecture</a:t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1905000" y="2773362"/>
            <a:ext cx="1295400" cy="685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3650673" y="2011362"/>
            <a:ext cx="1759527" cy="2819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(RAM &amp; ROM)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5846618" y="2849562"/>
            <a:ext cx="1295400" cy="685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166112" y="2544762"/>
            <a:ext cx="1302327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7592291" y="2620962"/>
            <a:ext cx="1302327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3200400" y="2849562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475509" y="2887113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5410200" y="2957212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7142018" y="2957212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3962508" y="3078162"/>
            <a:ext cx="1142892" cy="5019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3752849" y="2620962"/>
            <a:ext cx="1513610" cy="2057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3962508" y="3594244"/>
            <a:ext cx="1142892" cy="39831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3962508" y="3992562"/>
            <a:ext cx="1142892" cy="46890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3650673" y="1524000"/>
            <a:ext cx="1759527" cy="3306762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3650674" y="5179628"/>
            <a:ext cx="1759526" cy="457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405746" y="4830762"/>
            <a:ext cx="228600" cy="339439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4405746" y="5627400"/>
            <a:ext cx="228600" cy="339439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3332019" y="6012135"/>
            <a:ext cx="2382981" cy="61726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and Secondary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Hardware Interfacing Architecture</a:t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2341418" y="3352800"/>
            <a:ext cx="1295400" cy="685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4094018" y="4419600"/>
            <a:ext cx="1295400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Micro-Controller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4094018" y="3276600"/>
            <a:ext cx="1295400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End Processor Computer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5846618" y="3352800"/>
            <a:ext cx="1295400" cy="685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581891" y="4464627"/>
            <a:ext cx="1295400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Input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581891" y="3321627"/>
            <a:ext cx="1302327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End Input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2341418" y="4578927"/>
            <a:ext cx="1295400" cy="914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Calibration Circuit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5846618" y="4675909"/>
            <a:ext cx="1295400" cy="914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/ Controller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7592291" y="4419600"/>
            <a:ext cx="1295400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Display, Sound or Motor Action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7592291" y="3276600"/>
            <a:ext cx="1302327" cy="11430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End Output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3664527" y="3460450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1911927" y="3432740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5382490" y="3460450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7142018" y="3460450"/>
            <a:ext cx="429491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5"/>
          <p:cNvCxnSpPr>
            <a:stCxn id="134" idx="3"/>
            <a:endCxn id="136" idx="1"/>
          </p:cNvCxnSpPr>
          <p:nvPr/>
        </p:nvCxnSpPr>
        <p:spPr>
          <a:xfrm>
            <a:off x="1877291" y="5036127"/>
            <a:ext cx="464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5" name="Google Shape;145;p5"/>
          <p:cNvCxnSpPr/>
          <p:nvPr/>
        </p:nvCxnSpPr>
        <p:spPr>
          <a:xfrm>
            <a:off x="3629891" y="4991100"/>
            <a:ext cx="46412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6" name="Google Shape;146;p5"/>
          <p:cNvCxnSpPr/>
          <p:nvPr/>
        </p:nvCxnSpPr>
        <p:spPr>
          <a:xfrm>
            <a:off x="5361708" y="5036127"/>
            <a:ext cx="46412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7" name="Google Shape;147;p5"/>
          <p:cNvCxnSpPr/>
          <p:nvPr/>
        </p:nvCxnSpPr>
        <p:spPr>
          <a:xfrm>
            <a:off x="7142018" y="5043054"/>
            <a:ext cx="46412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8" name="Google Shape;148;p5"/>
          <p:cNvSpPr/>
          <p:nvPr/>
        </p:nvSpPr>
        <p:spPr>
          <a:xfrm>
            <a:off x="214745" y="5867400"/>
            <a:ext cx="8035636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Power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242454" y="1627910"/>
            <a:ext cx="8672946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561109" y="2521527"/>
            <a:ext cx="1267691" cy="457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4107872" y="2521527"/>
            <a:ext cx="1267691" cy="457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7571509" y="2438400"/>
            <a:ext cx="1267691" cy="457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1025098" y="2923447"/>
            <a:ext cx="374073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 rot="-5400000">
            <a:off x="1032162" y="2102564"/>
            <a:ext cx="325586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 rot="5400000">
            <a:off x="8080662" y="2064465"/>
            <a:ext cx="249386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 rot="5400000">
            <a:off x="8063345" y="2836855"/>
            <a:ext cx="374073" cy="48463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4551218" y="2182088"/>
            <a:ext cx="228600" cy="339439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4551218" y="2978726"/>
            <a:ext cx="228600" cy="339439"/>
          </a:xfrm>
          <a:prstGeom prst="upDown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5"/>
          <p:cNvCxnSpPr/>
          <p:nvPr/>
        </p:nvCxnSpPr>
        <p:spPr>
          <a:xfrm rot="10800000">
            <a:off x="349827" y="2161310"/>
            <a:ext cx="0" cy="370609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0" name="Google Shape;160;p5"/>
          <p:cNvCxnSpPr/>
          <p:nvPr/>
        </p:nvCxnSpPr>
        <p:spPr>
          <a:xfrm rot="10800000">
            <a:off x="2118013" y="2750127"/>
            <a:ext cx="8659" cy="3141519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5"/>
          <p:cNvCxnSpPr/>
          <p:nvPr/>
        </p:nvCxnSpPr>
        <p:spPr>
          <a:xfrm>
            <a:off x="1828800" y="2750127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62" name="Google Shape;162;p5"/>
          <p:cNvCxnSpPr/>
          <p:nvPr/>
        </p:nvCxnSpPr>
        <p:spPr>
          <a:xfrm>
            <a:off x="1808018" y="4087091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63" name="Google Shape;163;p5"/>
          <p:cNvCxnSpPr/>
          <p:nvPr/>
        </p:nvCxnSpPr>
        <p:spPr>
          <a:xfrm>
            <a:off x="1828800" y="5410200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64" name="Google Shape;164;p5"/>
          <p:cNvCxnSpPr>
            <a:endCxn id="140" idx="2"/>
          </p:cNvCxnSpPr>
          <p:nvPr/>
        </p:nvCxnSpPr>
        <p:spPr>
          <a:xfrm rot="10800000">
            <a:off x="3879273" y="3945082"/>
            <a:ext cx="8700" cy="19467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5"/>
          <p:cNvCxnSpPr/>
          <p:nvPr/>
        </p:nvCxnSpPr>
        <p:spPr>
          <a:xfrm>
            <a:off x="3569277" y="3945082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66" name="Google Shape;166;p5"/>
          <p:cNvCxnSpPr/>
          <p:nvPr/>
        </p:nvCxnSpPr>
        <p:spPr>
          <a:xfrm>
            <a:off x="3590059" y="5257800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167" name="Google Shape;167;p5"/>
          <p:cNvCxnSpPr/>
          <p:nvPr/>
        </p:nvCxnSpPr>
        <p:spPr>
          <a:xfrm rot="10800000">
            <a:off x="7330785" y="2743199"/>
            <a:ext cx="8659" cy="3141519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5"/>
          <p:cNvCxnSpPr/>
          <p:nvPr/>
        </p:nvCxnSpPr>
        <p:spPr>
          <a:xfrm>
            <a:off x="7339444" y="2743199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9" name="Google Shape;169;p5"/>
          <p:cNvCxnSpPr/>
          <p:nvPr/>
        </p:nvCxnSpPr>
        <p:spPr>
          <a:xfrm>
            <a:off x="7374081" y="4059381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0" name="Google Shape;170;p5"/>
          <p:cNvCxnSpPr/>
          <p:nvPr/>
        </p:nvCxnSpPr>
        <p:spPr>
          <a:xfrm>
            <a:off x="7294419" y="5403271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1" name="Google Shape;171;p5"/>
          <p:cNvCxnSpPr/>
          <p:nvPr/>
        </p:nvCxnSpPr>
        <p:spPr>
          <a:xfrm rot="10800000">
            <a:off x="5618018" y="3917372"/>
            <a:ext cx="8660" cy="1946566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5"/>
          <p:cNvCxnSpPr/>
          <p:nvPr/>
        </p:nvCxnSpPr>
        <p:spPr>
          <a:xfrm>
            <a:off x="5624946" y="3917372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" name="Google Shape;173;p5"/>
          <p:cNvCxnSpPr/>
          <p:nvPr/>
        </p:nvCxnSpPr>
        <p:spPr>
          <a:xfrm>
            <a:off x="5624946" y="5230090"/>
            <a:ext cx="297872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4" name="Google Shape;174;p5"/>
          <p:cNvCxnSpPr/>
          <p:nvPr/>
        </p:nvCxnSpPr>
        <p:spPr>
          <a:xfrm>
            <a:off x="1194954" y="5863938"/>
            <a:ext cx="0" cy="5368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5" name="Google Shape;175;p5"/>
          <p:cNvCxnSpPr/>
          <p:nvPr/>
        </p:nvCxnSpPr>
        <p:spPr>
          <a:xfrm>
            <a:off x="2989118" y="5863938"/>
            <a:ext cx="0" cy="5368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6" name="Google Shape;176;p5"/>
          <p:cNvCxnSpPr/>
          <p:nvPr/>
        </p:nvCxnSpPr>
        <p:spPr>
          <a:xfrm>
            <a:off x="4076700" y="5867400"/>
            <a:ext cx="0" cy="5368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7" name="Google Shape;177;p5"/>
          <p:cNvCxnSpPr/>
          <p:nvPr/>
        </p:nvCxnSpPr>
        <p:spPr>
          <a:xfrm>
            <a:off x="5351317" y="5884718"/>
            <a:ext cx="0" cy="5368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8" name="Google Shape;178;p5"/>
          <p:cNvCxnSpPr/>
          <p:nvPr/>
        </p:nvCxnSpPr>
        <p:spPr>
          <a:xfrm>
            <a:off x="6494318" y="5867400"/>
            <a:ext cx="0" cy="5368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Computer interfacing </a:t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Computer interfacing IC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Introduction to Low level programing language</a:t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Low level IO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Techniques of sensing and sensors and their Interfacing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GPIO</a:t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Communication Protocols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Interfacing concept of hardware for output devices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Recently arrived processing devices which can be used for computer interfacing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Human Computer Interfacing</a:t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Brain Computer Interfacing</a:t>
            </a:r>
            <a:endParaRPr sz="2240"/>
          </a:p>
          <a:p>
            <a:pPr indent="-34290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 sz="2240"/>
              <a:t>Design and implement a project on computer interfacing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</a:t>
            </a:r>
            <a:endParaRPr/>
          </a:p>
        </p:txBody>
      </p:sp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 and Implementation of an Interfacing Systems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Processing should be done in Computer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Micro-controller/ Raspberry PI/ Arduino can be used as an interfacing IC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At least 3 Sensors and two Output. The output can be trade with one Sensor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Report writing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Demo presentation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Catch me in</a:t>
            </a:r>
            <a:endParaRPr/>
          </a:p>
        </p:txBody>
      </p:sp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By email: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khalilur@bracu.ac.bd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khalilur@gmail.com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Whatsapp or SMS: 01752042223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Phone Call (in case of </a:t>
            </a:r>
            <a:r>
              <a:rPr lang="en-US">
                <a:solidFill>
                  <a:srgbClr val="FF0000"/>
                </a:solidFill>
              </a:rPr>
              <a:t>VERY</a:t>
            </a:r>
            <a:r>
              <a:rPr lang="en-US"/>
              <a:t> argent): 01752042223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FACEBOOK, MESSENGER, SKYPE, VIBER</a:t>
            </a:r>
            <a:r>
              <a:rPr lang="en-US"/>
              <a:t> etc. are restricted for students to communicate with 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Marks Distribution</a:t>
            </a:r>
            <a:endParaRPr/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Attendance: 5%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Quiz: 15 %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 Assignments</a:t>
            </a:r>
            <a:r>
              <a:rPr lang="en-US"/>
              <a:t>: 10</a:t>
            </a:r>
            <a:r>
              <a:rPr b="1" lang="en-US"/>
              <a:t> %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Lab and project: 20 %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Midterm: 20 %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Final: 30%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Total: 100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2015-01-18T03:09:41Z</dcterms:created>
  <dc:creator>khalil</dc:creator>
</cp:coreProperties>
</file>