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dbXEeHzszrT+7dyz/vSqC7si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83042" y="474594"/>
            <a:ext cx="907324" cy="897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VGA and HDMI Ports</a:t>
            </a:r>
            <a:endParaRPr/>
          </a:p>
        </p:txBody>
      </p:sp>
      <p:pic>
        <p:nvPicPr>
          <p:cNvPr id="90" name="Google Shape;90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425" y="2303329"/>
            <a:ext cx="8017669" cy="34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VGA and HDMI ports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b="1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Video Graphics Array</a:t>
            </a: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b="1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VGA</a:t>
            </a:r>
            <a:r>
              <a:rPr b="0" i="0"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/>
              <a:t> and </a:t>
            </a:r>
            <a:r>
              <a:rPr b="1" i="0" lang="en-US">
                <a:latin typeface="Roboto"/>
                <a:ea typeface="Roboto"/>
                <a:cs typeface="Roboto"/>
                <a:sym typeface="Roboto"/>
              </a:rPr>
              <a:t>High-Definition Multimedia Interface</a:t>
            </a: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b="1" i="0" lang="en-US">
                <a:latin typeface="Roboto"/>
                <a:ea typeface="Roboto"/>
                <a:cs typeface="Roboto"/>
                <a:sym typeface="Roboto"/>
              </a:rPr>
              <a:t>HDMI</a:t>
            </a: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/>
              <a:t> are interface standards used for cables that connect devices — such as laptop computers and DVD players — to a display, like a TV, computer monitor or projector.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VGA carries only a video signal.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HDMI is the default cable standard for newer electronic devices, such as Blu-Ray players or LED TVs.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HDMI can carry both digital video and audio signals, all while encrypting data with HDCP.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video quality attained with a VGA cable is noticeably worse when compared to that of HDMI.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430125" y="4769900"/>
            <a:ext cx="39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High Bandwidth Digital Content Protection</a:t>
            </a:r>
            <a:endParaRPr b="1"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VGA and HDMI ports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VGA can only accommodate a single video signal and nothing else. This means that any other signal would need another cable to pass.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HDMI is much more capable as it was developed to carry signals between an HD TV set and a set top player. It can carry a video signal, up to 8 channels of digital audio, and a CEC channel for communication between devices. It is very convenient as you would only need one cable to connect to devices instead of 3 to 8 cables.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VGA and HDMI ports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When it comes to ports, VGA uses a 15-pin connector, usually marked with a blue.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There are several versions of HDMI cables, Type A – Type E, but the most common one is HDMI A which has 19 small pins.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The maximum possible resolution on VGA is 2048×1536, although you should expect ghosting and other visual issues at this resolution.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HDMI, on the other hand, can support a wide range of resolutions, without the risks of signal interference or loss.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HDMI is much stable, and it has a built-in data encryption feature, called HDCP.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HDMI also carries over audio, and newer versions can carry over the internet too.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1800"/>
            </a:br>
            <a:endParaRPr sz="1800"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VGA and HDMI ports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Summary:</a:t>
            </a:r>
            <a:br>
              <a:rPr lang="en-US" sz="3200"/>
            </a:br>
            <a:r>
              <a:rPr lang="en-US" sz="3200"/>
              <a:t>	</a:t>
            </a:r>
            <a:r>
              <a:rPr lang="en-US"/>
              <a:t>1.VGA is an analog video standard while HDMI is in digital</a:t>
            </a:r>
            <a:br>
              <a:rPr lang="en-US"/>
            </a:br>
            <a:r>
              <a:rPr lang="en-US"/>
              <a:t>	2.VGA is very old while HDMI is still pretty new</a:t>
            </a:r>
            <a:br>
              <a:rPr lang="en-US"/>
            </a:br>
            <a:r>
              <a:rPr lang="en-US"/>
              <a:t>	3.VGA can only carry a video signal while HDMI can carry a lot of 	signals other signals along with video</a:t>
            </a:r>
            <a:br>
              <a:rPr lang="en-US"/>
            </a:br>
            <a:r>
              <a:rPr lang="en-US"/>
              <a:t>	4.VGA is usually used in computers while HDMI is used in HD tv 	sets and media players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VGA and HDMI ports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Lets think……..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1) Which one is Better to Watch Movies?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2) Which One is Better for Gaming?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2020-06-03T17:44:00Z</dcterms:created>
  <dc:creator>TAWSEEF ALAFF</dc:creator>
</cp:coreProperties>
</file>