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73" r:id="rId4"/>
    <p:sldId id="274" r:id="rId5"/>
    <p:sldId id="272" r:id="rId6"/>
    <p:sldId id="275" r:id="rId7"/>
    <p:sldId id="27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5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2D214-B903-4225-BF50-929478E05F30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25CC-7708-4F49-9A36-55CDAB45C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156-1791-4AAF-8082-E10C7905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362B0-CFB9-407E-9B41-50DE95225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F6ED-DF86-4755-8EDE-AE7338B1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1C58-BD8C-4D13-8532-DD76556ED0ED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E55F-3CC4-4471-A6F5-3033443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51BC-3C8D-4B00-A575-39D4DDB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E3BC-3E8C-48CD-8A10-792F44C7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3959-CBE2-4629-A6F3-4692F92E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AC42-22F1-4C61-8B1F-881569A0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5257-194B-4E90-93CB-D9219E59DD92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8220-9E1E-49D2-875D-1B80960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FA8C-4C84-4E80-B242-CC2D626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6D22-A7BF-4BB3-9538-D35D75DDB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75D3-C34F-472B-B2AB-08D928F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6B09-8C9A-449C-900D-9C61DDAA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5265-1F00-4C4F-AD7C-3D3E566F2B75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9195-A269-4E55-8006-ACBC58F7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73E7-7C65-4449-B2D2-A9A80878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7DCF-C2E2-4FC0-B3E4-D50C828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5D45-8569-489B-92D5-3AE8D9B0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1818-51CE-4E61-A0C6-10749AE8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A118-D825-4077-8C74-1AC56D6A8F68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0978A-C9B9-48F5-B808-2D2346CE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BEEA-062D-48EC-ACEF-A6A46212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38D6C-751F-44BC-BF56-5B290CD5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79" y="365125"/>
            <a:ext cx="969775" cy="8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59B7-5968-4736-8F45-96E1CF43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7877-55F5-4E51-9718-43BEC4E6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A8E6-CDF6-4CC4-9F13-244DB45D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C1EA-7817-4853-8A35-357323CAA7C5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4C6D-DE61-4609-8C0F-80AE617B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BA57-BC64-41CD-A8C5-ED98B386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3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7F0A-7511-4BEC-8F08-2DDEF3C8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1CDA-8C3B-4752-A9B5-B25FC6865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0D83-3B7B-4823-B879-149A4B8B3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89CA-45C5-41C3-92E3-1353057F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E1B5-A856-40B7-96F4-FA5EA11589E7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E330-0CDB-4C94-9311-566FEB86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D0235-DFFD-4F9C-8D47-AF2C0AB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0514-E615-4E02-BB0D-8F958E83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F4E0-2BA7-4805-A71F-1801C4C1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FE26-7833-4020-B052-E3F845BB5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410A-39B1-4018-874B-791C60AE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EF8D-7A13-46C8-861A-AE0C1BF5E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10295-A882-4C0F-8F27-2926E09D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6E75-C2AD-4037-9843-E733CD8C60A1}" type="datetime1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90133-30C6-4036-A4B4-32AF422A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62C8F-F9D6-45AE-9B3C-C5628066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2AAB-F382-4BA2-99E1-80ECA391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ACD4A-3F8C-45FA-A62F-9672F79B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98C5-7452-4512-B85F-0EFD95BD8657}" type="datetime1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705C2-4AFB-4430-A5B3-6295E51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F9DF3-97C1-431B-BE97-DCA7BCBD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27F3-9943-4E6D-B12C-4258CABD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6E5B-7D4F-4D6B-8BDC-60403C4EE24B}" type="datetime1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3D8F9-6B63-4EE0-A7CC-1C32B36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26218-6099-429F-BA0F-49BBF863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A3D8-E1ED-4D72-8B5F-017F3D54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AB3B-EDE6-4312-9CCB-7D3518F5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4F44-C7A6-4516-A056-37DDC17C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1BAB1-8BC1-401C-9AE0-DDE0DED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A50F-7A07-4DF4-B93B-DEE48734370E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23F5D-0E5E-4E31-B600-F1F7E898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C463-B28D-4F9C-8AFF-04541BFF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3386-7C9F-4AA5-AFFE-10B0C3F1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62C26-4ACB-46C3-AF4F-C95C42AA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F8CC7-4A1F-4927-90CC-E9A81FAA0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1CE40-4B8B-4906-B261-9995540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95FD-ADF5-486B-99B2-F543F142E2D2}" type="datetime1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1146F-6EB0-4708-B628-848B3AC9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7B7A4-682E-4474-9A2D-FED2A361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449AA-F993-4415-A4E6-5B09F470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5D26-0E73-4AFB-BBBA-709F3146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75EA-4828-487D-B2A3-6792FE811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139A4-79C9-4BFF-956D-772354D2D771}" type="datetime1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400-0798-4AB4-A44A-031305B44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92B8F-8AA6-4DD3-BF89-C8521699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C1BE-566C-49BB-9444-AB14ACC14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CD6-89B8-4346-BEA5-34CBA1A3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49885"/>
            <a:ext cx="10515600" cy="18294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Arduino</a:t>
            </a:r>
            <a:br>
              <a:rPr lang="en-US" dirty="0"/>
            </a:br>
            <a:r>
              <a:rPr lang="en-US" sz="3100" dirty="0"/>
              <a:t>CSE360-Computer Interfacing</a:t>
            </a:r>
            <a:br>
              <a:rPr lang="en-US" sz="3100" dirty="0"/>
            </a:br>
            <a:r>
              <a:rPr lang="en-US" sz="3100" dirty="0"/>
              <a:t>BRAC University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D5C01-D372-4377-A12E-F6001D8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826F4-EA10-463C-9517-E49EAAB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33" y="2005593"/>
            <a:ext cx="6155533" cy="45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3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 is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myriad-pro"/>
              </a:rPr>
              <a:t>An </a:t>
            </a:r>
            <a:r>
              <a:rPr lang="en-US" b="1" i="0" dirty="0">
                <a:effectLst/>
                <a:latin typeface="myriad-pro"/>
              </a:rPr>
              <a:t>Arduino</a:t>
            </a:r>
            <a:r>
              <a:rPr lang="en-US" b="0" i="0" dirty="0">
                <a:effectLst/>
                <a:latin typeface="myriad-pro"/>
              </a:rPr>
              <a:t> is an open-source microcontroller development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effectLst/>
                <a:latin typeface="myriad-pro"/>
              </a:rPr>
              <a:t>Arduino boards are able to read inputs – from sensors and control things like motors and lights.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myriad-pro"/>
              </a:rPr>
              <a:t>This allows you to upload programs to this board which can then interact with things in the real world</a:t>
            </a:r>
            <a:r>
              <a:rPr lang="en-US" i="0" dirty="0">
                <a:effectLst/>
                <a:latin typeface="myriad-pro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myriad-pro"/>
              </a:rPr>
              <a:t>Example:</a:t>
            </a:r>
            <a:br>
              <a:rPr lang="en-US" b="1" dirty="0">
                <a:latin typeface="myriad-pro"/>
              </a:rPr>
            </a:br>
            <a:r>
              <a:rPr lang="en-US" dirty="0">
                <a:latin typeface="myriad-pro"/>
              </a:rPr>
              <a:t>Automatic watering system by humidity sensor</a:t>
            </a:r>
            <a:br>
              <a:rPr lang="en-US" dirty="0">
                <a:latin typeface="myriad-pro"/>
              </a:rPr>
            </a:br>
            <a:r>
              <a:rPr lang="en-US" dirty="0">
                <a:latin typeface="myriad-pro"/>
              </a:rPr>
              <a:t>Stand-alone chat server</a:t>
            </a:r>
            <a:br>
              <a:rPr lang="en-US" dirty="0">
                <a:latin typeface="myriad-pro"/>
              </a:rPr>
            </a:br>
            <a:r>
              <a:rPr lang="en-US" dirty="0">
                <a:latin typeface="myriad-pro"/>
              </a:rPr>
              <a:t>Set up a motion sensor to a door</a:t>
            </a:r>
            <a:br>
              <a:rPr lang="en-US" dirty="0">
                <a:latin typeface="myriad-pro"/>
              </a:rPr>
            </a:br>
            <a:r>
              <a:rPr lang="en-US" dirty="0">
                <a:latin typeface="myriad-pro"/>
              </a:rPr>
              <a:t>Alarm to perform any defined tasks</a:t>
            </a:r>
            <a:br>
              <a:rPr lang="en-US" dirty="0">
                <a:latin typeface="myriad-pro"/>
              </a:rPr>
            </a:br>
            <a:endParaRPr lang="en-US" b="1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4D6F0-15AD-4B45-993F-D705B0A08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300"/>
            <a:ext cx="10515600" cy="4792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Programming Language:</a:t>
            </a:r>
          </a:p>
          <a:p>
            <a:r>
              <a:rPr lang="en-US" sz="3500" dirty="0"/>
              <a:t>The Arduino IDE supports the languages C and C++ using special rules of code structuring.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Why Arduino?</a:t>
            </a:r>
            <a:endParaRPr lang="en-US" sz="2000" b="1" dirty="0"/>
          </a:p>
          <a:p>
            <a:r>
              <a:rPr lang="en-US" sz="3000" dirty="0"/>
              <a:t>The Arduino software is easy-to-use for beginners, yet flexible enough for advanced users.</a:t>
            </a:r>
          </a:p>
          <a:p>
            <a:r>
              <a:rPr lang="en-US" sz="3000" dirty="0"/>
              <a:t>It runs on Mac, Windows, and Linux.</a:t>
            </a:r>
          </a:p>
          <a:p>
            <a:r>
              <a:rPr lang="en-US" sz="3000" dirty="0"/>
              <a:t>Inexpensive </a:t>
            </a:r>
          </a:p>
          <a:p>
            <a:r>
              <a:rPr lang="en-US" sz="3000" dirty="0"/>
              <a:t>Open source and extensible software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65125"/>
            <a:ext cx="91440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Types of Arduino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ntro to Arduino (for absolute beginners) - klab.ca">
            <a:extLst>
              <a:ext uri="{FF2B5EF4-FFF2-40B4-BE49-F238E27FC236}">
                <a16:creationId xmlns:a16="http://schemas.microsoft.com/office/drawing/2014/main" id="{32BEE22C-9F78-43D0-8E60-37C62893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955" y="1384300"/>
            <a:ext cx="7558089" cy="516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Arduino Uno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291EFF-C2ED-47DE-89FA-47BCA6B2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Poppins"/>
              </a:rPr>
              <a:t>It is a microcontroller board developed by Arduino.cc and based on Atmega328.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Poppins"/>
              </a:rPr>
              <a:t>Arduino Uno is a very valuable addition in the electronics that consists of:</a:t>
            </a:r>
            <a:br>
              <a:rPr lang="en-US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1. USB interface,            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2. 14 digital I/O pins, 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3. Tx and Rx pins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4. 6 analog pins,             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5. Atmega328 microcontroller.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6. 13KB of flash memory  </a:t>
            </a:r>
            <a:b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</a:br>
            <a:r>
              <a:rPr lang="en-US" sz="2400" b="0" i="0" dirty="0">
                <a:solidFill>
                  <a:srgbClr val="1A1A1A"/>
                </a:solidFill>
                <a:effectLst/>
                <a:latin typeface="Poppins"/>
              </a:rPr>
              <a:t>7. RAM memory is 32KB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2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Arduino Uno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5E8C23-5F50-4CE4-8072-2A7DF5151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4" y="1829594"/>
            <a:ext cx="10203296" cy="39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3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7EB-82F8-4D04-AAC5-D63C1163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Applications of Arduino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01E45-6184-4712-ACF7-CCE18174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8" y="1784261"/>
            <a:ext cx="10781903" cy="41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9ECBD-F1FE-4783-A5AA-43F7EF71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C1BE-566C-49BB-9444-AB14ACC14310}" type="slidenum">
              <a:rPr lang="en-US" smtClean="0"/>
              <a:t>8</a:t>
            </a:fld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267F581-CC2F-41F0-96D9-5821C9AF0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64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85858"/>
                </a:solidFill>
                <a:effectLst/>
                <a:latin typeface="Helvetica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B71C-7027-4652-8FC3-91985742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7030A0"/>
                </a:solidFill>
              </a:rPr>
              <a:t>Thank You </a:t>
            </a:r>
            <a:br>
              <a:rPr lang="en-US" sz="8000" dirty="0"/>
            </a:br>
            <a:r>
              <a:rPr lang="en-US" sz="6000" dirty="0"/>
              <a:t>For Your Attention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587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249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HelveticaNeue</vt:lpstr>
      <vt:lpstr>myriad-pro</vt:lpstr>
      <vt:lpstr>Poppins</vt:lpstr>
      <vt:lpstr>Wingdings</vt:lpstr>
      <vt:lpstr>Office Theme</vt:lpstr>
      <vt:lpstr>Introduction to Arduino CSE360-Computer Interfacing BRAC University</vt:lpstr>
      <vt:lpstr>What is Arduino</vt:lpstr>
      <vt:lpstr>Arduino</vt:lpstr>
      <vt:lpstr>Types of Arduino</vt:lpstr>
      <vt:lpstr>Arduino Uno</vt:lpstr>
      <vt:lpstr>Arduino Uno</vt:lpstr>
      <vt:lpstr>Applications of Arduino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</dc:title>
  <dc:creator>Nazmus Sakeef</dc:creator>
  <cp:lastModifiedBy>Nazmus Sakeef</cp:lastModifiedBy>
  <cp:revision>62</cp:revision>
  <dcterms:created xsi:type="dcterms:W3CDTF">2020-06-16T10:31:33Z</dcterms:created>
  <dcterms:modified xsi:type="dcterms:W3CDTF">2020-07-01T15:36:48Z</dcterms:modified>
</cp:coreProperties>
</file>