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H/qx4UB4KEbv1NTQZ1+Im27ED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4D7B03-6450-498D-A8B5-1FCCD143186B}">
  <a:tblStyle styleId="{564D7B03-6450-498D-A8B5-1FCCD143186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70879" y="365125"/>
            <a:ext cx="969775" cy="88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960120" y="349885"/>
            <a:ext cx="10515600" cy="1829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r>
              <a:rPr lang="en-US" sz="3100"/>
              <a:t>CSE360-Computer Interfacing</a:t>
            </a:r>
            <a:br>
              <a:rPr lang="en-US" sz="3100"/>
            </a:br>
            <a:r>
              <a:rPr lang="en-US" sz="3100"/>
              <a:t>BRAC University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170" y="2444114"/>
            <a:ext cx="9677659" cy="355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8000"/>
              <a:buNone/>
            </a:pPr>
            <a:r>
              <a:rPr lang="en-US" sz="8000">
                <a:solidFill>
                  <a:srgbClr val="7030A0"/>
                </a:solidFill>
              </a:rPr>
              <a:t>Thank You </a:t>
            </a:r>
            <a:br>
              <a:rPr lang="en-US" sz="8000"/>
            </a:br>
            <a:r>
              <a:rPr lang="en-US" sz="6000"/>
              <a:t>For Your Attention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Synchronous Transmission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384300"/>
            <a:ext cx="10515600" cy="47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Synchronous the transmission of data is sent in a continuous stream at a constant rate.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Synchronous communication requires that the clocks in the transmitting and receiving devices are synchronized running at the same rate.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flows in a full duplex mode in the form of blocks or frames.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Synchronous Transmission is efficient, reliable and is used for transferring a large amount of data.</a:t>
            </a:r>
            <a:endParaRPr sz="2000"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Synchronous Transmission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571500" y="1384301"/>
            <a:ext cx="109474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is sent in blocks (called frames or packets) spaced by fixed time intervals.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blocks are grouped and spaced in regular intervals and are preceded by special characters called “sync” or “synchronous” idle characters. See the following illustration: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the ”syn” characters are received by the remote device, they are decoded and used to synchronize the connection. After the connection is correctly synchronized, data transmission may begin.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669" y="3605114"/>
            <a:ext cx="8206524" cy="8017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Synchronous Transmission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384300"/>
            <a:ext cx="10515600" cy="47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network protocols (such as Ethernet, SONET, Token Ring) use synchronous transmission.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Chat Rooms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Video Conferencing / Calling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Telephone Conversations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8348" y="1930400"/>
            <a:ext cx="2413852" cy="14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1079" y="4095722"/>
            <a:ext cx="2413852" cy="160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5274" y="4095722"/>
            <a:ext cx="20574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838200" y="365125"/>
            <a:ext cx="10515600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Asynchronous Transmission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838200" y="1384300"/>
            <a:ext cx="10515600" cy="47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contrast, asynchronous transmission works in spurts and must insert a start bit before each data character and a stop bit at its termination to inform the receiver where it begins and ends.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term </a:t>
            </a:r>
            <a:r>
              <a:rPr i="1" lang="en-US"/>
              <a:t>asynchronous</a:t>
            </a:r>
            <a:r>
              <a:rPr lang="en-US"/>
              <a:t> is used to describe the process where transmitted data is encoded with start and stop bits, specifying the beginning and end of each character.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flows in a half-duplex mode, 1 byte or a character at a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method of transmission is used when data are sent from time to time or occasionally.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5"/>
            <a:ext cx="10515600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Asynchronous Transmission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571500" y="1384301"/>
            <a:ext cx="109474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See the following illustration: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to send 1 byte data or 8 bit data, we have to actually send 10 bits data or sometime 11 bits data. 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1843087"/>
            <a:ext cx="80962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365125"/>
            <a:ext cx="10515600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Asynchronous Transmission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571500" y="1384301"/>
            <a:ext cx="109474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These additional bits provide the timing or synchronization for the connection by indicating when a complete character has been sent or received; thus, timing for each character begins with the start bit and ends with the stop bit.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When gaps appear between character transmissions, the asynchronous line is said to be in a mark state. A mark is a binary 1 (or negative voltage) that is sent during periods of inactivity on the line.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When the mark state is interrupted by a positive voltage (a binary 0), the receiving system knows that data characters are going to follow.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838200" y="365125"/>
            <a:ext cx="10515600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Asynchronous Transmission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571500" y="1384301"/>
            <a:ext cx="109474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It is for this reason that the start bit, which precedes the data character, is always a space bit (binary 0) and that the stop bit, which signals the end of a character, is always a mark bit (binary 1).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For extra bits of synchronization, there is overhead, which reduces its speed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Asynchronous is simple, economical and used for transmitting a small amount of data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Examples: </a:t>
            </a:r>
            <a:br>
              <a:rPr lang="en-US"/>
            </a:br>
            <a:r>
              <a:rPr lang="en-US"/>
              <a:t>Letters         Radios</a:t>
            </a:r>
            <a:br>
              <a:rPr lang="en-US"/>
            </a:br>
            <a:r>
              <a:rPr lang="en-US"/>
              <a:t>Email           Televisions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9"/>
          <p:cNvGraphicFramePr/>
          <p:nvPr/>
        </p:nvGraphicFramePr>
        <p:xfrm>
          <a:off x="444062" y="3514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{564D7B03-6450-498D-A8B5-1FCCD143186B}</a:tableStyleId>
              </a:tblPr>
              <a:tblGrid>
                <a:gridCol w="3481550"/>
                <a:gridCol w="3528850"/>
                <a:gridCol w="3505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BASIS FOR COMPARISON</a:t>
                      </a:r>
                      <a:endParaRPr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SYNCHRONOUS TRANSMISSION</a:t>
                      </a:r>
                      <a:endParaRPr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ASYNCHRONOUS TRANSMISSION</a:t>
                      </a:r>
                      <a:endParaRPr/>
                    </a:p>
                  </a:txBody>
                  <a:tcPr marT="76200" marB="76200" marR="76200" marL="76200" anchor="ctr"/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Meaning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Transmission starts with the block header which holds a sequence of bits.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 uses start bit and stop bit preceding and following a character respectively.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Transmission manner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Sends data in the form of blocks or frames (Full Duplex)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Sends 1 byte or character at a time (Hal</a:t>
                      </a:r>
                      <a:r>
                        <a:rPr lang="en-US" sz="1800"/>
                        <a:t>f Duplex)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Synchronization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Present with the same clock pulse.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Absent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Transmission Speed</a:t>
                      </a:r>
                      <a:br>
                        <a:rPr b="1" lang="en-US" sz="1800" u="none" cap="none" strike="noStrike"/>
                      </a:br>
                      <a:endParaRPr b="1" sz="1800" u="none" cap="none" strike="noStrike"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Fast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Slow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Gap between the data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Does not exist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Exist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Cost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Expensive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Economical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Time Interval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Constant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Random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Meaning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Transmission starts with the block header which holds a sequence of bits.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 uses start bit and stop bit preceding and following a character respectively.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Transmission manner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Sends data in the form of blocks or frames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Sends 1 byte or character at a time</a:t>
                      </a:r>
                      <a:endParaRPr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2020-06-16T10:31:33Z</dcterms:created>
  <dc:creator>Nazmus Sakeef</dc:creator>
</cp:coreProperties>
</file>