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lectures\midpoint_circle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midpoint_circle!$A$93:$A$116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-40</c:v>
                </c:pt>
                <c:pt idx="23">
                  <c:v>40</c:v>
                </c:pt>
              </c:numCache>
            </c:numRef>
          </c:xVal>
          <c:yVal>
            <c:numRef>
              <c:f>midpoint_circle!$B$93:$B$116</c:f>
              <c:numCache>
                <c:formatCode>General</c:formatCode>
                <c:ptCount val="2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13</c:v>
                </c:pt>
                <c:pt idx="8">
                  <c:v>13</c:v>
                </c:pt>
                <c:pt idx="9">
                  <c:v>12</c:v>
                </c:pt>
                <c:pt idx="10">
                  <c:v>11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34</c:v>
                </c:pt>
                <c:pt idx="16">
                  <c:v>34</c:v>
                </c:pt>
                <c:pt idx="17">
                  <c:v>34</c:v>
                </c:pt>
                <c:pt idx="18">
                  <c:v>33</c:v>
                </c:pt>
                <c:pt idx="19">
                  <c:v>33</c:v>
                </c:pt>
                <c:pt idx="20">
                  <c:v>32</c:v>
                </c:pt>
                <c:pt idx="21">
                  <c:v>31</c:v>
                </c:pt>
                <c:pt idx="22">
                  <c:v>-40</c:v>
                </c:pt>
                <c:pt idx="23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08-4DFA-A6D1-CF840FF5C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6605247"/>
        <c:axId val="656605663"/>
      </c:scatterChart>
      <c:valAx>
        <c:axId val="656605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605663"/>
        <c:crosses val="autoZero"/>
        <c:crossBetween val="midCat"/>
      </c:valAx>
      <c:valAx>
        <c:axId val="65660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605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0.3687</cdr:x>
      <cdr:y>0.40565</cdr:y>
    </cdr:from>
    <cdr:to>
      <cdr:x>0.6313</cdr:x>
      <cdr:y>0.66826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685676" y="1854642"/>
          <a:ext cx="1200648" cy="120064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  <a:prstDash val="sysDot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1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9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8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BBD3-DA35-4F68-8CC4-D967CA9C055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EF3C-0EE8-4433-8EA9-2E22A740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07327" y="1110008"/>
            <a:ext cx="7542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Find out the pixels required to draw a circle with radius of 15 and centered at (30, 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22" y="1398878"/>
            <a:ext cx="4839119" cy="509060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4794635" y="3125028"/>
            <a:ext cx="1638299" cy="16382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01839" y="1822341"/>
            <a:ext cx="1638299" cy="16382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5433" y="38646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2678" y="279077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0,15)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23269" y="230607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(30,20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872128" y="2619754"/>
            <a:ext cx="97719" cy="97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88623" y="14259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(30,35)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64924" y="3076168"/>
            <a:ext cx="97719" cy="97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72127" y="1778868"/>
            <a:ext cx="97719" cy="97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5191" y="3237614"/>
            <a:ext cx="97719" cy="97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19045" y="1912951"/>
            <a:ext cx="97719" cy="97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65315" y="312502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79961" y="175644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(x+30,y+20)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6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64756"/>
              </p:ext>
            </p:extLst>
          </p:nvPr>
        </p:nvGraphicFramePr>
        <p:xfrm>
          <a:off x="1097280" y="1056365"/>
          <a:ext cx="3713260" cy="401384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8315">
                  <a:extLst>
                    <a:ext uri="{9D8B030D-6E8A-4147-A177-3AD203B41FA5}">
                      <a16:colId xmlns:a16="http://schemas.microsoft.com/office/drawing/2014/main" val="2295454629"/>
                    </a:ext>
                  </a:extLst>
                </a:gridCol>
                <a:gridCol w="928315">
                  <a:extLst>
                    <a:ext uri="{9D8B030D-6E8A-4147-A177-3AD203B41FA5}">
                      <a16:colId xmlns:a16="http://schemas.microsoft.com/office/drawing/2014/main" val="3022639750"/>
                    </a:ext>
                  </a:extLst>
                </a:gridCol>
                <a:gridCol w="928315">
                  <a:extLst>
                    <a:ext uri="{9D8B030D-6E8A-4147-A177-3AD203B41FA5}">
                      <a16:colId xmlns:a16="http://schemas.microsoft.com/office/drawing/2014/main" val="4104601732"/>
                    </a:ext>
                  </a:extLst>
                </a:gridCol>
                <a:gridCol w="928315">
                  <a:extLst>
                    <a:ext uri="{9D8B030D-6E8A-4147-A177-3AD203B41FA5}">
                      <a16:colId xmlns:a16="http://schemas.microsoft.com/office/drawing/2014/main" val="1396959977"/>
                    </a:ext>
                  </a:extLst>
                </a:gridCol>
              </a:tblGrid>
              <a:tr h="5250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Circle with center at(0, 0)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Circle with center at(30, 20)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70535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x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y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x+30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y+20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1433354506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3350563145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180272677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1331439123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1812791725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1860001251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3803996235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374558375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3896449991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1005539487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342366984"/>
                  </a:ext>
                </a:extLst>
              </a:tr>
              <a:tr h="290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40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31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05" marR="14505" marT="14505" marB="0" anchor="ctr"/>
                </a:tc>
                <a:extLst>
                  <a:ext uri="{0D108BD9-81ED-4DB2-BD59-A6C34878D82A}">
                    <a16:rowId xmlns:a16="http://schemas.microsoft.com/office/drawing/2014/main" val="4240486483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89359"/>
              </p:ext>
            </p:extLst>
          </p:nvPr>
        </p:nvGraphicFramePr>
        <p:xfrm>
          <a:off x="6092024" y="665922"/>
          <a:ext cx="457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/>
          <p:cNvSpPr/>
          <p:nvPr/>
        </p:nvSpPr>
        <p:spPr>
          <a:xfrm>
            <a:off x="9049909" y="1735372"/>
            <a:ext cx="1200648" cy="1200648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626380" y="1735372"/>
            <a:ext cx="0" cy="121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57860" y="2327745"/>
            <a:ext cx="1200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8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93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2020-07-28T16:40:49Z</dcterms:created>
  <dcterms:modified xsi:type="dcterms:W3CDTF">2020-07-28T16:54:53Z</dcterms:modified>
</cp:coreProperties>
</file>