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L9dbMnAXd2dvYNZvMdk4Kqsg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7996F9-16E6-4A04-9FB0-DCBCCC20B21D}">
  <a:tblStyle styleId="{9C7996F9-16E6-4A04-9FB0-DCBCCC20B2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D0A9D0-1AB1-4DCD-A675-2C936371655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USER\Desktop\lectures\midpoint_circl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midpoint_circle!$A$1:$A$88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</c:v>
                </c:pt>
                <c:pt idx="5">
                  <c:v>-15</c:v>
                </c:pt>
                <c:pt idx="6">
                  <c:v>-15</c:v>
                </c:pt>
                <c:pt idx="7">
                  <c:v>15</c:v>
                </c:pt>
                <c:pt idx="8">
                  <c:v>1</c:v>
                </c:pt>
                <c:pt idx="9">
                  <c:v>1</c:v>
                </c:pt>
                <c:pt idx="10">
                  <c:v>-1</c:v>
                </c:pt>
                <c:pt idx="11">
                  <c:v>-1</c:v>
                </c:pt>
                <c:pt idx="12">
                  <c:v>15</c:v>
                </c:pt>
                <c:pt idx="13">
                  <c:v>-15</c:v>
                </c:pt>
                <c:pt idx="14">
                  <c:v>-15</c:v>
                </c:pt>
                <c:pt idx="15">
                  <c:v>15</c:v>
                </c:pt>
                <c:pt idx="16">
                  <c:v>2</c:v>
                </c:pt>
                <c:pt idx="17">
                  <c:v>2</c:v>
                </c:pt>
                <c:pt idx="18">
                  <c:v>-2</c:v>
                </c:pt>
                <c:pt idx="19">
                  <c:v>-2</c:v>
                </c:pt>
                <c:pt idx="20">
                  <c:v>15</c:v>
                </c:pt>
                <c:pt idx="21">
                  <c:v>-15</c:v>
                </c:pt>
                <c:pt idx="22">
                  <c:v>-15</c:v>
                </c:pt>
                <c:pt idx="23">
                  <c:v>15</c:v>
                </c:pt>
                <c:pt idx="24">
                  <c:v>3</c:v>
                </c:pt>
                <c:pt idx="25">
                  <c:v>3</c:v>
                </c:pt>
                <c:pt idx="26">
                  <c:v>-3</c:v>
                </c:pt>
                <c:pt idx="27">
                  <c:v>-3</c:v>
                </c:pt>
                <c:pt idx="28">
                  <c:v>15</c:v>
                </c:pt>
                <c:pt idx="29">
                  <c:v>-15</c:v>
                </c:pt>
                <c:pt idx="30">
                  <c:v>-15</c:v>
                </c:pt>
                <c:pt idx="31">
                  <c:v>15</c:v>
                </c:pt>
                <c:pt idx="32">
                  <c:v>4</c:v>
                </c:pt>
                <c:pt idx="33">
                  <c:v>4</c:v>
                </c:pt>
                <c:pt idx="34">
                  <c:v>-4</c:v>
                </c:pt>
                <c:pt idx="35">
                  <c:v>-4</c:v>
                </c:pt>
                <c:pt idx="36">
                  <c:v>14</c:v>
                </c:pt>
                <c:pt idx="37">
                  <c:v>-14</c:v>
                </c:pt>
                <c:pt idx="38">
                  <c:v>-14</c:v>
                </c:pt>
                <c:pt idx="39">
                  <c:v>14</c:v>
                </c:pt>
                <c:pt idx="40">
                  <c:v>5</c:v>
                </c:pt>
                <c:pt idx="41">
                  <c:v>5</c:v>
                </c:pt>
                <c:pt idx="42">
                  <c:v>-5</c:v>
                </c:pt>
                <c:pt idx="43">
                  <c:v>-5</c:v>
                </c:pt>
                <c:pt idx="44">
                  <c:v>14</c:v>
                </c:pt>
                <c:pt idx="45">
                  <c:v>-14</c:v>
                </c:pt>
                <c:pt idx="46">
                  <c:v>-14</c:v>
                </c:pt>
                <c:pt idx="47">
                  <c:v>14</c:v>
                </c:pt>
                <c:pt idx="48">
                  <c:v>6</c:v>
                </c:pt>
                <c:pt idx="49">
                  <c:v>6</c:v>
                </c:pt>
                <c:pt idx="50">
                  <c:v>-6</c:v>
                </c:pt>
                <c:pt idx="51">
                  <c:v>-6</c:v>
                </c:pt>
                <c:pt idx="52">
                  <c:v>14</c:v>
                </c:pt>
                <c:pt idx="53">
                  <c:v>-14</c:v>
                </c:pt>
                <c:pt idx="54">
                  <c:v>-14</c:v>
                </c:pt>
                <c:pt idx="55">
                  <c:v>14</c:v>
                </c:pt>
                <c:pt idx="56">
                  <c:v>7</c:v>
                </c:pt>
                <c:pt idx="57">
                  <c:v>7</c:v>
                </c:pt>
                <c:pt idx="58">
                  <c:v>-7</c:v>
                </c:pt>
                <c:pt idx="59">
                  <c:v>-7</c:v>
                </c:pt>
                <c:pt idx="60">
                  <c:v>13</c:v>
                </c:pt>
                <c:pt idx="61">
                  <c:v>-13</c:v>
                </c:pt>
                <c:pt idx="62">
                  <c:v>-13</c:v>
                </c:pt>
                <c:pt idx="63">
                  <c:v>13</c:v>
                </c:pt>
                <c:pt idx="64">
                  <c:v>8</c:v>
                </c:pt>
                <c:pt idx="65">
                  <c:v>8</c:v>
                </c:pt>
                <c:pt idx="66">
                  <c:v>-8</c:v>
                </c:pt>
                <c:pt idx="67">
                  <c:v>-8</c:v>
                </c:pt>
                <c:pt idx="68">
                  <c:v>13</c:v>
                </c:pt>
                <c:pt idx="69">
                  <c:v>-13</c:v>
                </c:pt>
                <c:pt idx="70">
                  <c:v>-13</c:v>
                </c:pt>
                <c:pt idx="71">
                  <c:v>13</c:v>
                </c:pt>
                <c:pt idx="72">
                  <c:v>9</c:v>
                </c:pt>
                <c:pt idx="73">
                  <c:v>9</c:v>
                </c:pt>
                <c:pt idx="74">
                  <c:v>-9</c:v>
                </c:pt>
                <c:pt idx="75">
                  <c:v>-9</c:v>
                </c:pt>
                <c:pt idx="76">
                  <c:v>12</c:v>
                </c:pt>
                <c:pt idx="77">
                  <c:v>-12</c:v>
                </c:pt>
                <c:pt idx="78">
                  <c:v>-12</c:v>
                </c:pt>
                <c:pt idx="79">
                  <c:v>12</c:v>
                </c:pt>
                <c:pt idx="80">
                  <c:v>10</c:v>
                </c:pt>
                <c:pt idx="81">
                  <c:v>10</c:v>
                </c:pt>
                <c:pt idx="82">
                  <c:v>-10</c:v>
                </c:pt>
                <c:pt idx="83">
                  <c:v>-10</c:v>
                </c:pt>
                <c:pt idx="84">
                  <c:v>11</c:v>
                </c:pt>
                <c:pt idx="85">
                  <c:v>-11</c:v>
                </c:pt>
                <c:pt idx="86">
                  <c:v>-11</c:v>
                </c:pt>
                <c:pt idx="87">
                  <c:v>11</c:v>
                </c:pt>
              </c:numCache>
            </c:numRef>
          </c:xVal>
          <c:yVal>
            <c:numRef>
              <c:f>midpoint_circle!$B$1:$B$88</c:f>
              <c:numCache>
                <c:formatCode>General</c:formatCode>
                <c:ptCount val="88"/>
                <c:pt idx="0">
                  <c:v>15</c:v>
                </c:pt>
                <c:pt idx="1">
                  <c:v>-15</c:v>
                </c:pt>
                <c:pt idx="2">
                  <c:v>-15</c:v>
                </c:pt>
                <c:pt idx="3">
                  <c:v>15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15</c:v>
                </c:pt>
                <c:pt idx="9">
                  <c:v>-15</c:v>
                </c:pt>
                <c:pt idx="10">
                  <c:v>-15</c:v>
                </c:pt>
                <c:pt idx="11">
                  <c:v>15</c:v>
                </c:pt>
                <c:pt idx="12">
                  <c:v>1</c:v>
                </c:pt>
                <c:pt idx="13">
                  <c:v>1</c:v>
                </c:pt>
                <c:pt idx="14">
                  <c:v>-1</c:v>
                </c:pt>
                <c:pt idx="15">
                  <c:v>-1</c:v>
                </c:pt>
                <c:pt idx="16">
                  <c:v>15</c:v>
                </c:pt>
                <c:pt idx="17">
                  <c:v>-15</c:v>
                </c:pt>
                <c:pt idx="18">
                  <c:v>-15</c:v>
                </c:pt>
                <c:pt idx="19">
                  <c:v>15</c:v>
                </c:pt>
                <c:pt idx="20">
                  <c:v>2</c:v>
                </c:pt>
                <c:pt idx="21">
                  <c:v>2</c:v>
                </c:pt>
                <c:pt idx="22">
                  <c:v>-2</c:v>
                </c:pt>
                <c:pt idx="23">
                  <c:v>-2</c:v>
                </c:pt>
                <c:pt idx="24">
                  <c:v>15</c:v>
                </c:pt>
                <c:pt idx="25">
                  <c:v>-15</c:v>
                </c:pt>
                <c:pt idx="26">
                  <c:v>-15</c:v>
                </c:pt>
                <c:pt idx="27">
                  <c:v>15</c:v>
                </c:pt>
                <c:pt idx="28">
                  <c:v>3</c:v>
                </c:pt>
                <c:pt idx="29">
                  <c:v>3</c:v>
                </c:pt>
                <c:pt idx="30">
                  <c:v>-3</c:v>
                </c:pt>
                <c:pt idx="31">
                  <c:v>-3</c:v>
                </c:pt>
                <c:pt idx="32">
                  <c:v>14</c:v>
                </c:pt>
                <c:pt idx="33">
                  <c:v>-14</c:v>
                </c:pt>
                <c:pt idx="34">
                  <c:v>-14</c:v>
                </c:pt>
                <c:pt idx="35">
                  <c:v>14</c:v>
                </c:pt>
                <c:pt idx="36">
                  <c:v>4</c:v>
                </c:pt>
                <c:pt idx="37">
                  <c:v>4</c:v>
                </c:pt>
                <c:pt idx="38">
                  <c:v>-4</c:v>
                </c:pt>
                <c:pt idx="39">
                  <c:v>-4</c:v>
                </c:pt>
                <c:pt idx="40">
                  <c:v>14</c:v>
                </c:pt>
                <c:pt idx="41">
                  <c:v>-14</c:v>
                </c:pt>
                <c:pt idx="42">
                  <c:v>-14</c:v>
                </c:pt>
                <c:pt idx="43">
                  <c:v>14</c:v>
                </c:pt>
                <c:pt idx="44">
                  <c:v>5</c:v>
                </c:pt>
                <c:pt idx="45">
                  <c:v>5</c:v>
                </c:pt>
                <c:pt idx="46">
                  <c:v>-5</c:v>
                </c:pt>
                <c:pt idx="47">
                  <c:v>-5</c:v>
                </c:pt>
                <c:pt idx="48">
                  <c:v>14</c:v>
                </c:pt>
                <c:pt idx="49">
                  <c:v>-14</c:v>
                </c:pt>
                <c:pt idx="50">
                  <c:v>-14</c:v>
                </c:pt>
                <c:pt idx="51">
                  <c:v>14</c:v>
                </c:pt>
                <c:pt idx="52">
                  <c:v>6</c:v>
                </c:pt>
                <c:pt idx="53">
                  <c:v>6</c:v>
                </c:pt>
                <c:pt idx="54">
                  <c:v>-6</c:v>
                </c:pt>
                <c:pt idx="55">
                  <c:v>-6</c:v>
                </c:pt>
                <c:pt idx="56">
                  <c:v>13</c:v>
                </c:pt>
                <c:pt idx="57">
                  <c:v>-13</c:v>
                </c:pt>
                <c:pt idx="58">
                  <c:v>-13</c:v>
                </c:pt>
                <c:pt idx="59">
                  <c:v>13</c:v>
                </c:pt>
                <c:pt idx="60">
                  <c:v>7</c:v>
                </c:pt>
                <c:pt idx="61">
                  <c:v>7</c:v>
                </c:pt>
                <c:pt idx="62">
                  <c:v>-7</c:v>
                </c:pt>
                <c:pt idx="63">
                  <c:v>-7</c:v>
                </c:pt>
                <c:pt idx="64">
                  <c:v>13</c:v>
                </c:pt>
                <c:pt idx="65">
                  <c:v>-13</c:v>
                </c:pt>
                <c:pt idx="66">
                  <c:v>-13</c:v>
                </c:pt>
                <c:pt idx="67">
                  <c:v>13</c:v>
                </c:pt>
                <c:pt idx="68">
                  <c:v>8</c:v>
                </c:pt>
                <c:pt idx="69">
                  <c:v>8</c:v>
                </c:pt>
                <c:pt idx="70">
                  <c:v>-8</c:v>
                </c:pt>
                <c:pt idx="71">
                  <c:v>-8</c:v>
                </c:pt>
                <c:pt idx="72">
                  <c:v>12</c:v>
                </c:pt>
                <c:pt idx="73">
                  <c:v>-12</c:v>
                </c:pt>
                <c:pt idx="74">
                  <c:v>-12</c:v>
                </c:pt>
                <c:pt idx="75">
                  <c:v>12</c:v>
                </c:pt>
                <c:pt idx="76">
                  <c:v>9</c:v>
                </c:pt>
                <c:pt idx="77">
                  <c:v>9</c:v>
                </c:pt>
                <c:pt idx="78">
                  <c:v>-9</c:v>
                </c:pt>
                <c:pt idx="79">
                  <c:v>-9</c:v>
                </c:pt>
                <c:pt idx="80">
                  <c:v>11</c:v>
                </c:pt>
                <c:pt idx="81">
                  <c:v>-11</c:v>
                </c:pt>
                <c:pt idx="82">
                  <c:v>-11</c:v>
                </c:pt>
                <c:pt idx="83">
                  <c:v>11</c:v>
                </c:pt>
                <c:pt idx="84">
                  <c:v>10</c:v>
                </c:pt>
                <c:pt idx="85">
                  <c:v>10</c:v>
                </c:pt>
                <c:pt idx="86">
                  <c:v>-10</c:v>
                </c:pt>
                <c:pt idx="87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8DF-43F1-A11A-15260513C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859936"/>
        <c:axId val="354861600"/>
      </c:scatterChart>
      <c:valAx>
        <c:axId val="354859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861600"/>
        <c:crosses val="autoZero"/>
        <c:crossBetween val="midCat"/>
      </c:valAx>
      <c:valAx>
        <c:axId val="3548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859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out the pixels required to draw a circle with radius of 15 and centered at origin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0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831525"/>
                <a:gridCol w="205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-6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8" name="Google Shape;148;p10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+ 3;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11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831525"/>
                <a:gridCol w="205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=-6+2x2+3= 1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5" name="Google Shape;155;p11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831525"/>
                <a:gridCol w="205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3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15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2" name="Google Shape;162;p12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13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831525"/>
                <a:gridCol w="205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9" name="Google Shape;169;p13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– 2*y + 5;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4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736125"/>
                <a:gridCol w="214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SE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=1+2x3-2x15+5= -18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6" name="Google Shape;176;p14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15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736125"/>
                <a:gridCol w="214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SE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=1+2x3-2x15+5= 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14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3" name="Google Shape;183;p15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16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736125"/>
                <a:gridCol w="214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SE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=1+2x3-2x15+5= 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-18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0" name="Google Shape;190;p16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+ 3;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7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736125"/>
                <a:gridCol w="214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SE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=1+2x3-2x15+5= 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=-18+2x4+3 = -7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7" name="Google Shape;197;p17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18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736125"/>
                <a:gridCol w="214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SE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=1+2x3-2x15+5= 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=-18+2x4+3 = -7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14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04" name="Google Shape;204;p18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" name="Google Shape;210;p19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736125"/>
                <a:gridCol w="214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SE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=1+2x3-2x15+5= 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=-18+2x4+3 = -7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-7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=-7+2x5+3= 6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6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14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1" name="Google Shape;211;p19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448452" y="913847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370178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352425"/>
                <a:gridCol w="1352425"/>
                <a:gridCol w="1352425"/>
                <a:gridCol w="1352425"/>
                <a:gridCol w="1352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2" name="Google Shape;92;p2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20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736125"/>
                <a:gridCol w="214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SE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=1+2x3-2x15+5= 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=-18+2x4+3 = -7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-7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=-7+2x5+3= 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6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=6+2x6-2x14+5= -5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7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13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8" name="Google Shape;218;p20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" name="Google Shape;224;p21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736125"/>
                <a:gridCol w="214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 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=-6+2x2+3= 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SE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=1+2x3-2x15+5= 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-18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=-18+2x4+3 = -7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-7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=-7+2x5+3= 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SE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=6+2x6-2x14+5= -5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7</a:t>
                      </a:r>
                      <a:endParaRPr b="0"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13</a:t>
                      </a:r>
                      <a:endParaRPr b="0"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=-5+2x7+3= 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=12+2x8-2x13+5= 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=7+2x9-2x12+5= 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=6+2x10-2x11+5= 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E2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5" name="Google Shape;225;p21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6688" y="752304"/>
            <a:ext cx="4584589" cy="44992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22"/>
          <p:cNvGraphicFramePr/>
          <p:nvPr/>
        </p:nvGraphicFramePr>
        <p:xfrm>
          <a:off x="489446" y="752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</a:tblGrid>
              <a:tr h="36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7</a:t>
                      </a:r>
                      <a:endParaRPr b="0"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13</a:t>
                      </a:r>
                      <a:endParaRPr b="0"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23"/>
          <p:cNvGraphicFramePr/>
          <p:nvPr/>
        </p:nvGraphicFramePr>
        <p:xfrm>
          <a:off x="1042988" y="12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{FCD0A9D0-1AB1-4DCD-A675-2C9363716554}</a:tableStyleId>
              </a:tblPr>
              <a:tblGrid>
                <a:gridCol w="509775"/>
                <a:gridCol w="509775"/>
                <a:gridCol w="342500"/>
                <a:gridCol w="509775"/>
                <a:gridCol w="509775"/>
                <a:gridCol w="329225"/>
                <a:gridCol w="509775"/>
                <a:gridCol w="509775"/>
                <a:gridCol w="308000"/>
                <a:gridCol w="509775"/>
                <a:gridCol w="509775"/>
                <a:gridCol w="246925"/>
                <a:gridCol w="509775"/>
                <a:gridCol w="509775"/>
                <a:gridCol w="244275"/>
                <a:gridCol w="509775"/>
                <a:gridCol w="509775"/>
                <a:gridCol w="244275"/>
                <a:gridCol w="509775"/>
                <a:gridCol w="509775"/>
                <a:gridCol w="233650"/>
                <a:gridCol w="509775"/>
                <a:gridCol w="509775"/>
              </a:tblGrid>
              <a:tr h="334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Zone 1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Zone 6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Zone 5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Zone 2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Zone 0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Zone 3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Zone 4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Zone 7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</a:tr>
              <a:tr h="334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(X, Y)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(X, -Y)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(-X,- Y)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(-X, Y)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(Y, X)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(-Y, X)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(-Y, -X)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(Y, -X)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 hMerge="1"/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-6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-7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-9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-10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217" y="800725"/>
            <a:ext cx="4584589" cy="480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25"/>
          <p:cNvGraphicFramePr/>
          <p:nvPr/>
        </p:nvGraphicFramePr>
        <p:xfrm>
          <a:off x="3810000" y="1143000"/>
          <a:ext cx="4572000" cy="4572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7448452" y="913847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3"/>
          <p:cNvGraphicFramePr/>
          <p:nvPr/>
        </p:nvGraphicFramePr>
        <p:xfrm>
          <a:off x="370178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352425"/>
                <a:gridCol w="1352425"/>
                <a:gridCol w="1352425"/>
                <a:gridCol w="1352425"/>
                <a:gridCol w="1352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15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-14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9" name="Google Shape;99;p3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448452" y="913847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370178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352425"/>
                <a:gridCol w="1352425"/>
                <a:gridCol w="1352425"/>
                <a:gridCol w="1352425"/>
                <a:gridCol w="1352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6" name="Google Shape;106;p4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448452" y="913847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+ 3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5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831525"/>
                <a:gridCol w="205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=-14+2x0+3 = -11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3" name="Google Shape;113;p5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6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831525"/>
                <a:gridCol w="205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15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0" name="Google Shape;120;p6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7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831525"/>
                <a:gridCol w="205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-11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7" name="Google Shape;127;p7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d + 2*x + 3;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8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831525"/>
                <a:gridCol w="205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=-11+2x1+3=-6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4" name="Google Shape;134;p8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7782407" y="997962"/>
            <a:ext cx="468109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MidpointCircle(int radius, int value){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x, y, 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 = 1 - radius;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= 0;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= radius;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Circlepoints(x, y, 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(x &lt;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(d &lt;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+ 3;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x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//choose 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 = d + 2*x – 2*y + 5;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x = x + 1;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y = y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Circlepoints(x,y, value)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370177" y="997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{9C7996F9-16E6-4A04-9FB0-DCBCCC20B21D}</a:tableStyleId>
              </a:tblPr>
              <a:tblGrid>
                <a:gridCol w="1441475"/>
                <a:gridCol w="1441475"/>
                <a:gridCol w="1441475"/>
                <a:gridCol w="831525"/>
                <a:gridCol w="205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x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y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E/SE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 update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0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-14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=-14+2x0+3 = 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-11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E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=-11+2x1+3=-6</a:t>
                      </a:r>
                      <a:endParaRPr b="0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15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1" name="Google Shape;141;p9"/>
          <p:cNvSpPr txBox="1"/>
          <p:nvPr/>
        </p:nvSpPr>
        <p:spPr>
          <a:xfrm>
            <a:off x="1033669" y="310100"/>
            <a:ext cx="1212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2020-07-28T09:41:18Z</dcterms:created>
  <dc:creator>USER</dc:creator>
</cp:coreProperties>
</file>