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5" r:id="rId16"/>
    <p:sldId id="296" r:id="rId17"/>
    <p:sldId id="294" r:id="rId18"/>
    <p:sldId id="29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8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AE3881-0FB1-4B46-AAF9-519592619F7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44787-7190-468B-8E8E-984DC8C4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16922" cy="2670048"/>
          </a:xfrm>
        </p:spPr>
        <p:txBody>
          <a:bodyPr>
            <a:normAutofit/>
          </a:bodyPr>
          <a:lstStyle/>
          <a:p>
            <a:r>
              <a:rPr lang="en-US" sz="6600" b="1" dirty="0"/>
              <a:t>Intermediate Code Generator Using Flex and Bison</a:t>
            </a:r>
          </a:p>
        </p:txBody>
      </p:sp>
    </p:spTree>
    <p:extLst>
      <p:ext uri="{BB962C8B-B14F-4D97-AF65-F5344CB8AC3E}">
        <p14:creationId xmlns:p14="http://schemas.microsoft.com/office/powerpoint/2010/main" val="34305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8717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t2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 * 5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59302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3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9490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t2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 * 5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87949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8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10272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t2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 * 5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x = t2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8569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8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 we handle multiple data types in a stack?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773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6131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In YACC file,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%union {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double dval;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char ivar[5];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		}	</a:t>
            </a:r>
          </a:p>
        </p:txBody>
      </p:sp>
    </p:spTree>
    <p:extLst>
      <p:ext uri="{BB962C8B-B14F-4D97-AF65-F5344CB8AC3E}">
        <p14:creationId xmlns:p14="http://schemas.microsoft.com/office/powerpoint/2010/main" val="160992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3994" cy="402336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 we handle multiple data types in a stack?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10310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6131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In YACC file,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%union {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double dval;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char ivar[5];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		}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A49C73-4A69-4A30-A143-1C60BB4BF773}"/>
              </a:ext>
            </a:extLst>
          </p:cNvPr>
          <p:cNvSpPr txBox="1"/>
          <p:nvPr/>
        </p:nvSpPr>
        <p:spPr>
          <a:xfrm>
            <a:off x="6911380" y="2749694"/>
            <a:ext cx="4655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Write this in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.l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file.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strcpy (yylval.ivar, yytext);	</a:t>
            </a:r>
          </a:p>
        </p:txBody>
      </p:sp>
    </p:spTree>
    <p:extLst>
      <p:ext uri="{BB962C8B-B14F-4D97-AF65-F5344CB8AC3E}">
        <p14:creationId xmlns:p14="http://schemas.microsoft.com/office/powerpoint/2010/main" val="88170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828" y="739090"/>
            <a:ext cx="10058400" cy="9106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BBBC8-EC90-459E-A21A-8CCF6A03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6506"/>
            <a:ext cx="10180948" cy="425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 a three address code generator that will support the standard operations mentioned in assignment 4.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Sample Input: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5 + 6 &lt;&lt; 2 * 3 + 2 </a:t>
            </a:r>
            <a:endParaRPr lang="en-US" sz="3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BA12A4-E79C-446B-B26C-9AEF82A7EE15}"/>
              </a:ext>
            </a:extLst>
          </p:cNvPr>
          <p:cNvSpPr txBox="1"/>
          <p:nvPr/>
        </p:nvSpPr>
        <p:spPr>
          <a:xfrm>
            <a:off x="6547505" y="2349018"/>
            <a:ext cx="3096115" cy="434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 = 2 * 3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5 + 6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t3 = t1 + 2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t4 = t2 &lt;&lt; t3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4028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828" y="739090"/>
            <a:ext cx="10058400" cy="9106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</a:t>
            </a:r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(Cont…)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BBBC8-EC90-459E-A21A-8CCF6A03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6506"/>
            <a:ext cx="10180948" cy="425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 a three address code generator that will support the standard operations mentioned in assignment 4.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Sample Input: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x = 5 + 6 * 3</a:t>
            </a:r>
            <a:endParaRPr lang="en-US" sz="3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BA12A4-E79C-446B-B26C-9AEF82A7EE15}"/>
              </a:ext>
            </a:extLst>
          </p:cNvPr>
          <p:cNvSpPr txBox="1"/>
          <p:nvPr/>
        </p:nvSpPr>
        <p:spPr>
          <a:xfrm>
            <a:off x="6547505" y="2349018"/>
            <a:ext cx="3096115" cy="352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 = 6 * 3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5 + t1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t2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000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56" y="805077"/>
            <a:ext cx="10058400" cy="9106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</a:t>
            </a:r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(Cont…)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BBBC8-EC90-459E-A21A-8CCF6A03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65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u="sng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Bonus:</a:t>
            </a:r>
          </a:p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 an interpreter that will support the following </a:t>
            </a:r>
            <a:r>
              <a:rPr lang="en-US" sz="128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/o: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I/O: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&gt;&gt; x = 10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&gt;&gt; y = x + 5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&gt;&gt; y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15</a:t>
            </a:r>
          </a:p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[Hint: Use a hash map to store the value of each variables. If a token is not in hash map, the input is error. 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92" y="842784"/>
            <a:ext cx="9986757" cy="9106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</a:t>
            </a:r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(Cont…)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BBBC8-EC90-459E-A21A-8CCF6A03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16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u="sng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Bonus:</a:t>
            </a:r>
          </a:p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 an interpreter that will support the following </a:t>
            </a:r>
            <a:r>
              <a:rPr lang="en-US" sz="128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/o: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I/O: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&gt;&gt; y = 5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&gt;&gt; z</a:t>
            </a:r>
          </a:p>
          <a:p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Error, z variable not found</a:t>
            </a:r>
          </a:p>
          <a:p>
            <a:pPr marL="201168" lvl="1" indent="0">
              <a:buNone/>
            </a:pPr>
            <a:endParaRPr lang="en-US" sz="12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01168" lvl="1" indent="0">
              <a:buNone/>
            </a:pPr>
            <a:r>
              <a:rPr lang="en-US" sz="12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[Hint: Use a hash map to store the value of each variables. If a token is not in hash map, the input is error.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0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125" y="2307962"/>
            <a:ext cx="6668260" cy="12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600" spc="-10" dirty="0">
                <a:solidFill>
                  <a:schemeClr val="tx1"/>
                </a:solidFill>
              </a:rPr>
              <a:t>Thank</a:t>
            </a:r>
            <a:r>
              <a:rPr sz="9600" spc="-90" dirty="0">
                <a:solidFill>
                  <a:schemeClr val="tx1"/>
                </a:solidFill>
              </a:rPr>
              <a:t> </a:t>
            </a:r>
            <a:r>
              <a:rPr sz="9600" spc="-235" dirty="0">
                <a:solidFill>
                  <a:schemeClr val="tx1"/>
                </a:solidFill>
              </a:rPr>
              <a:t>You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0571" y="6491538"/>
            <a:ext cx="340360" cy="22890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30810">
              <a:spcBef>
                <a:spcPts val="345"/>
              </a:spcBef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"/>
                <a:cs typeface="Arial"/>
              </a:rPr>
              <a:pPr marL="130810">
                <a:spcBef>
                  <a:spcPts val="345"/>
                </a:spcBef>
              </a:pPr>
              <a:t>19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455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10376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4C1287-9224-4115-9377-0745CD67B529}"/>
              </a:ext>
            </a:extLst>
          </p:cNvPr>
          <p:cNvSpPr/>
          <p:nvPr/>
        </p:nvSpPr>
        <p:spPr>
          <a:xfrm>
            <a:off x="2406476" y="3243262"/>
            <a:ext cx="808064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46233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9974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4C1287-9224-4115-9377-0745CD67B529}"/>
              </a:ext>
            </a:extLst>
          </p:cNvPr>
          <p:cNvSpPr/>
          <p:nvPr/>
        </p:nvSpPr>
        <p:spPr>
          <a:xfrm>
            <a:off x="2406476" y="3243262"/>
            <a:ext cx="808064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93837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t1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8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811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92995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5571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t2 = 2 + t1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82446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t2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0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7557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962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189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596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E91136-6342-4212-8659-DC1E40840C7E}"/>
              </a:ext>
            </a:extLst>
          </p:cNvPr>
          <p:cNvSpPr/>
          <p:nvPr/>
        </p:nvSpPr>
        <p:spPr>
          <a:xfrm>
            <a:off x="2406476" y="3243262"/>
            <a:ext cx="921186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8132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13654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5C6483-7747-42D5-A1B1-EE1FC7A40F16}"/>
              </a:ext>
            </a:extLst>
          </p:cNvPr>
          <p:cNvSpPr/>
          <p:nvPr/>
        </p:nvSpPr>
        <p:spPr>
          <a:xfrm>
            <a:off x="2406476" y="3243262"/>
            <a:ext cx="921186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5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451</Words>
  <Application>Microsoft Office PowerPoint</Application>
  <PresentationFormat>Custom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Intermediate Code Generator Using Flex and Bison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Assignment</vt:lpstr>
      <vt:lpstr>Assignment (Cont…)</vt:lpstr>
      <vt:lpstr>Assignment (Cont…)</vt:lpstr>
      <vt:lpstr>Assignment (Cont…)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Generator Using Flex and Bison</dc:title>
  <dc:creator>Asus</dc:creator>
  <cp:lastModifiedBy>Mohammad Yusuf Foraiji</cp:lastModifiedBy>
  <cp:revision>36</cp:revision>
  <dcterms:created xsi:type="dcterms:W3CDTF">2020-05-08T15:36:00Z</dcterms:created>
  <dcterms:modified xsi:type="dcterms:W3CDTF">2020-05-09T18:21:37Z</dcterms:modified>
</cp:coreProperties>
</file>