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1" r:id="rId6"/>
    <p:sldId id="275" r:id="rId7"/>
    <p:sldId id="257" r:id="rId8"/>
    <p:sldId id="258" r:id="rId9"/>
    <p:sldId id="259" r:id="rId10"/>
    <p:sldId id="260" r:id="rId11"/>
    <p:sldId id="265" r:id="rId12"/>
    <p:sldId id="263" r:id="rId13"/>
    <p:sldId id="264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C823-C1AC-45F1-B290-3B300079B6D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3F5A-2F6C-4DBC-81CA-AB77C9C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04106"/>
              </p:ext>
            </p:extLst>
          </p:nvPr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13269"/>
              </p:ext>
            </p:extLst>
          </p:nvPr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 abc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216406" y="305862"/>
            <a:ext cx="17337" cy="322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0093" y="1867650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71389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491167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92715"/>
              </p:ext>
            </p:extLst>
          </p:nvPr>
        </p:nvGraphicFramePr>
        <p:xfrm>
          <a:off x="93174" y="274663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11418"/>
              </p:ext>
            </p:extLst>
          </p:nvPr>
        </p:nvGraphicFramePr>
        <p:xfrm>
          <a:off x="74423" y="304377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93" y="3637833"/>
            <a:ext cx="1318399" cy="1185029"/>
            <a:chOff x="5291071" y="1192413"/>
            <a:chExt cx="1318399" cy="1185029"/>
          </a:xfrm>
        </p:grpSpPr>
        <p:sp>
          <p:nvSpPr>
            <p:cNvPr id="26" name="Rectangle 25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8545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42536"/>
              </p:ext>
            </p:extLst>
          </p:nvPr>
        </p:nvGraphicFramePr>
        <p:xfrm>
          <a:off x="65038" y="4446479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773620" y="3247284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096"/>
              </p:ext>
            </p:extLst>
          </p:nvPr>
        </p:nvGraphicFramePr>
        <p:xfrm>
          <a:off x="70339" y="479472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151103" y="4989333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1903" y="5365812"/>
            <a:ext cx="1318399" cy="1114689"/>
            <a:chOff x="5291071" y="1192413"/>
            <a:chExt cx="1318399" cy="1114689"/>
          </a:xfrm>
        </p:grpSpPr>
        <p:sp>
          <p:nvSpPr>
            <p:cNvPr id="37" name="Rectangle 36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1"/>
              <a:endCxn id="37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29185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965822" y="182645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52796"/>
              </p:ext>
            </p:extLst>
          </p:nvPr>
        </p:nvGraphicFramePr>
        <p:xfrm>
          <a:off x="0" y="6085587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40219"/>
              </p:ext>
            </p:extLst>
          </p:nvPr>
        </p:nvGraphicFramePr>
        <p:xfrm>
          <a:off x="0" y="6422385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727" y="183889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9199" y="5300876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27" y="360907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7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538" y="2167047"/>
            <a:ext cx="2834705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 Print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92" y="323561"/>
            <a:ext cx="801858" cy="70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9682" y="1559173"/>
            <a:ext cx="801858" cy="703384"/>
            <a:chOff x="5303520" y="154745"/>
            <a:chExt cx="801858" cy="703384"/>
          </a:xfrm>
        </p:grpSpPr>
        <p:sp>
          <p:nvSpPr>
            <p:cNvPr id="9" name="Rectangle 8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49682" y="2879191"/>
            <a:ext cx="801858" cy="703384"/>
            <a:chOff x="5303520" y="154745"/>
            <a:chExt cx="801858" cy="703384"/>
          </a:xfrm>
        </p:grpSpPr>
        <p:sp>
          <p:nvSpPr>
            <p:cNvPr id="12" name="Rectangle 11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9682" y="4229694"/>
            <a:ext cx="801858" cy="703384"/>
            <a:chOff x="5303520" y="154745"/>
            <a:chExt cx="801858" cy="703384"/>
          </a:xfrm>
        </p:grpSpPr>
        <p:sp>
          <p:nvSpPr>
            <p:cNvPr id="15" name="Rectangle 14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16592" y="4256213"/>
            <a:ext cx="801858" cy="703384"/>
            <a:chOff x="5303520" y="154745"/>
            <a:chExt cx="801858" cy="703384"/>
          </a:xfrm>
        </p:grpSpPr>
        <p:sp>
          <p:nvSpPr>
            <p:cNvPr id="18" name="Rectangle 17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42230" y="1559173"/>
            <a:ext cx="801858" cy="703384"/>
            <a:chOff x="5303520" y="154745"/>
            <a:chExt cx="801858" cy="703384"/>
          </a:xfrm>
        </p:grpSpPr>
        <p:sp>
          <p:nvSpPr>
            <p:cNvPr id="21" name="Rectangle 20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>
              <a:stCxn id="21" idx="1"/>
              <a:endCxn id="21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342230" y="2860435"/>
            <a:ext cx="801858" cy="703384"/>
            <a:chOff x="5303520" y="154745"/>
            <a:chExt cx="801858" cy="703384"/>
          </a:xfrm>
        </p:grpSpPr>
        <p:sp>
          <p:nvSpPr>
            <p:cNvPr id="24" name="Rectangle 23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2230" y="4131218"/>
            <a:ext cx="801858" cy="703384"/>
            <a:chOff x="5303520" y="154745"/>
            <a:chExt cx="801858" cy="703384"/>
          </a:xfrm>
        </p:grpSpPr>
        <p:sp>
          <p:nvSpPr>
            <p:cNvPr id="27" name="Rectangle 26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46211" y="1486493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6211" y="280048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663" y="149095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663" y="282677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663" y="4178282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154" y="422772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6211" y="406573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4" idx="2"/>
            <a:endCxn id="9" idx="0"/>
          </p:cNvCxnSpPr>
          <p:nvPr/>
        </p:nvCxnSpPr>
        <p:spPr>
          <a:xfrm flipH="1">
            <a:off x="1650611" y="1026945"/>
            <a:ext cx="1366910" cy="53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72267" y="1030811"/>
            <a:ext cx="1570891" cy="556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0610" y="223442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43157" y="217589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759573" y="3470845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29511" y="3566950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47560" y="3529129"/>
            <a:ext cx="1008183" cy="736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4006" y="512181"/>
            <a:ext cx="31792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abc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53664" y="185324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3662" y="314212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074" y="451920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500" y="4553250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46211" y="179394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6211" y="310215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2625" y="440911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6929" y="420200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00801" y="3603792"/>
            <a:ext cx="521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Pre-order Traversal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0801" y="4980869"/>
            <a:ext cx="483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Root, left, right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92" y="323561"/>
            <a:ext cx="801858" cy="70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9682" y="1559173"/>
            <a:ext cx="801858" cy="703384"/>
            <a:chOff x="5303520" y="154745"/>
            <a:chExt cx="801858" cy="703384"/>
          </a:xfrm>
        </p:grpSpPr>
        <p:sp>
          <p:nvSpPr>
            <p:cNvPr id="9" name="Rectangle 8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49682" y="2879191"/>
            <a:ext cx="801858" cy="703384"/>
            <a:chOff x="5303520" y="154745"/>
            <a:chExt cx="801858" cy="703384"/>
          </a:xfrm>
        </p:grpSpPr>
        <p:sp>
          <p:nvSpPr>
            <p:cNvPr id="12" name="Rectangle 11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9682" y="4229694"/>
            <a:ext cx="801858" cy="703384"/>
            <a:chOff x="5303520" y="154745"/>
            <a:chExt cx="801858" cy="703384"/>
          </a:xfrm>
        </p:grpSpPr>
        <p:sp>
          <p:nvSpPr>
            <p:cNvPr id="15" name="Rectangle 14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16592" y="4256213"/>
            <a:ext cx="801858" cy="703384"/>
            <a:chOff x="5303520" y="154745"/>
            <a:chExt cx="801858" cy="703384"/>
          </a:xfrm>
        </p:grpSpPr>
        <p:sp>
          <p:nvSpPr>
            <p:cNvPr id="18" name="Rectangle 17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42230" y="1559173"/>
            <a:ext cx="801858" cy="703384"/>
            <a:chOff x="5303520" y="154745"/>
            <a:chExt cx="801858" cy="703384"/>
          </a:xfrm>
        </p:grpSpPr>
        <p:sp>
          <p:nvSpPr>
            <p:cNvPr id="21" name="Rectangle 20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>
              <a:stCxn id="21" idx="1"/>
              <a:endCxn id="21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342230" y="2860435"/>
            <a:ext cx="801858" cy="703384"/>
            <a:chOff x="5303520" y="154745"/>
            <a:chExt cx="801858" cy="703384"/>
          </a:xfrm>
        </p:grpSpPr>
        <p:sp>
          <p:nvSpPr>
            <p:cNvPr id="24" name="Rectangle 23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2230" y="4131218"/>
            <a:ext cx="801858" cy="703384"/>
            <a:chOff x="5303520" y="154745"/>
            <a:chExt cx="801858" cy="703384"/>
          </a:xfrm>
        </p:grpSpPr>
        <p:sp>
          <p:nvSpPr>
            <p:cNvPr id="27" name="Rectangle 26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46211" y="1486493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6211" y="280048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663" y="149095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663" y="282677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663" y="4178282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154" y="422772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6211" y="406573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4" idx="2"/>
            <a:endCxn id="9" idx="0"/>
          </p:cNvCxnSpPr>
          <p:nvPr/>
        </p:nvCxnSpPr>
        <p:spPr>
          <a:xfrm flipH="1">
            <a:off x="1650611" y="1026945"/>
            <a:ext cx="1366910" cy="53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72267" y="1030811"/>
            <a:ext cx="1570891" cy="556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0610" y="223442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43157" y="217589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759573" y="3470845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29511" y="3566950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47560" y="3529129"/>
            <a:ext cx="1008183" cy="736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53664" y="185324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3662" y="314212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074" y="451920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500" y="4553250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46211" y="179394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6211" y="310215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2625" y="440911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6929" y="420200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2148" y="633046"/>
            <a:ext cx="188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charArray : </a:t>
            </a:r>
            <a:endParaRPr lang="en-US" sz="2800" b="1" dirty="0"/>
          </a:p>
        </p:txBody>
      </p:sp>
      <p:sp>
        <p:nvSpPr>
          <p:cNvPr id="3" name="Right Arrow 2"/>
          <p:cNvSpPr/>
          <p:nvPr/>
        </p:nvSpPr>
        <p:spPr>
          <a:xfrm>
            <a:off x="886265" y="534572"/>
            <a:ext cx="1165275" cy="1688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91549" y="2024781"/>
            <a:ext cx="756142" cy="173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95692" y="597446"/>
            <a:ext cx="393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297765" y="3144291"/>
            <a:ext cx="756142" cy="173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889587" y="597446"/>
            <a:ext cx="393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</a:t>
            </a:r>
            <a:endParaRPr lang="en-US" sz="3000" b="1" dirty="0"/>
          </a:p>
        </p:txBody>
      </p:sp>
      <p:sp>
        <p:nvSpPr>
          <p:cNvPr id="67" name="Right Arrow 66"/>
          <p:cNvSpPr/>
          <p:nvPr/>
        </p:nvSpPr>
        <p:spPr>
          <a:xfrm>
            <a:off x="309488" y="4553250"/>
            <a:ext cx="756142" cy="173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283482" y="605422"/>
            <a:ext cx="393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27276" y="3563819"/>
            <a:ext cx="244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  <a:r>
              <a:rPr lang="en-US" sz="2800" b="1" dirty="0" smtClean="0"/>
              <a:t>: a b </a:t>
            </a:r>
            <a:r>
              <a:rPr lang="en-US" sz="2800" b="1" dirty="0" err="1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9" name="Right Arrow 68"/>
          <p:cNvSpPr/>
          <p:nvPr/>
        </p:nvSpPr>
        <p:spPr>
          <a:xfrm rot="16200000">
            <a:off x="2707604" y="5389672"/>
            <a:ext cx="756142" cy="173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16" y="605422"/>
            <a:ext cx="393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32055" y="4203214"/>
            <a:ext cx="19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 c</a:t>
            </a:r>
          </a:p>
        </p:txBody>
      </p:sp>
      <p:sp>
        <p:nvSpPr>
          <p:cNvPr id="40" name="Right Arrow 39"/>
          <p:cNvSpPr/>
          <p:nvPr/>
        </p:nvSpPr>
        <p:spPr>
          <a:xfrm rot="10800000">
            <a:off x="5574321" y="1793949"/>
            <a:ext cx="949569" cy="1542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42936" y="602929"/>
            <a:ext cx="39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70" name="Right Arrow 69"/>
          <p:cNvSpPr/>
          <p:nvPr/>
        </p:nvSpPr>
        <p:spPr>
          <a:xfrm rot="10800000">
            <a:off x="5574320" y="3142127"/>
            <a:ext cx="949569" cy="1542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64965" y="609982"/>
            <a:ext cx="39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</a:t>
            </a:r>
            <a:endParaRPr lang="en-US" sz="3000" b="1" dirty="0"/>
          </a:p>
        </p:txBody>
      </p:sp>
      <p:sp>
        <p:nvSpPr>
          <p:cNvPr id="72" name="Right Arrow 71"/>
          <p:cNvSpPr/>
          <p:nvPr/>
        </p:nvSpPr>
        <p:spPr>
          <a:xfrm rot="10800000">
            <a:off x="5574319" y="4381448"/>
            <a:ext cx="949569" cy="1542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312784" y="615998"/>
            <a:ext cx="339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</a:t>
            </a:r>
            <a:endParaRPr lang="en-US" sz="3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553156" y="4726434"/>
            <a:ext cx="19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 a 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31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3" grpId="3" animBg="1"/>
      <p:bldP spid="3" grpId="4" animBg="1"/>
      <p:bldP spid="51" grpId="0" animBg="1"/>
      <p:bldP spid="51" grpId="1" animBg="1"/>
      <p:bldP spid="51" grpId="2" animBg="1"/>
      <p:bldP spid="51" grpId="3" animBg="1"/>
      <p:bldP spid="5" grpId="0"/>
      <p:bldP spid="5" grpId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65" grpId="0"/>
      <p:bldP spid="65" grpId="1"/>
      <p:bldP spid="67" grpId="0" animBg="1"/>
      <p:bldP spid="67" grpId="1" animBg="1"/>
      <p:bldP spid="68" grpId="0"/>
      <p:bldP spid="68" grpId="1"/>
      <p:bldP spid="6" grpId="0"/>
      <p:bldP spid="69" grpId="0" animBg="1"/>
      <p:bldP spid="69" grpId="1" animBg="1"/>
      <p:bldP spid="7" grpId="0"/>
      <p:bldP spid="7" grpId="1"/>
      <p:bldP spid="37" grpId="0"/>
      <p:bldP spid="40" grpId="0" animBg="1"/>
      <p:bldP spid="40" grpId="1" animBg="1"/>
      <p:bldP spid="40" grpId="2" animBg="1"/>
      <p:bldP spid="40" grpId="3" animBg="1"/>
      <p:bldP spid="41" grpId="0"/>
      <p:bldP spid="41" grpId="1"/>
      <p:bldP spid="70" grpId="0" animBg="1"/>
      <p:bldP spid="70" grpId="1" animBg="1"/>
      <p:bldP spid="70" grpId="2" animBg="1"/>
      <p:bldP spid="70" grpId="3" animBg="1"/>
      <p:bldP spid="71" grpId="0"/>
      <p:bldP spid="71" grpId="1"/>
      <p:bldP spid="72" grpId="0" animBg="1"/>
      <p:bldP spid="72" grpId="1" animBg="1"/>
      <p:bldP spid="73" grpId="0"/>
      <p:bldP spid="73" grpId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241" y="2167047"/>
            <a:ext cx="4363293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Input: abc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0093" y="1867650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71389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491167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3174" y="274663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423" y="304377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93" y="3637833"/>
            <a:ext cx="1318399" cy="1185029"/>
            <a:chOff x="5291071" y="1192413"/>
            <a:chExt cx="1318399" cy="1185029"/>
          </a:xfrm>
        </p:grpSpPr>
        <p:sp>
          <p:nvSpPr>
            <p:cNvPr id="26" name="Rectangle 25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8545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5038" y="4446479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773620" y="3247284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0339" y="479472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151103" y="4989333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1903" y="5365812"/>
            <a:ext cx="1318399" cy="1114689"/>
            <a:chOff x="5291071" y="1192413"/>
            <a:chExt cx="1318399" cy="1114689"/>
          </a:xfrm>
        </p:grpSpPr>
        <p:sp>
          <p:nvSpPr>
            <p:cNvPr id="37" name="Rectangle 36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1"/>
              <a:endCxn id="37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29185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965822" y="182645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0" y="6085587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0" y="6422385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727" y="183889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9199" y="5300876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27" y="360907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" name="Down Arrow 1"/>
          <p:cNvSpPr/>
          <p:nvPr/>
        </p:nvSpPr>
        <p:spPr>
          <a:xfrm rot="5152349">
            <a:off x="2700997" y="4989333"/>
            <a:ext cx="337625" cy="12848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462" y="5298396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" name="Oval 2"/>
          <p:cNvSpPr/>
          <p:nvPr/>
        </p:nvSpPr>
        <p:spPr>
          <a:xfrm>
            <a:off x="0" y="5770063"/>
            <a:ext cx="11904785" cy="1211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093" y="25801"/>
            <a:ext cx="33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Want to delete: abc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0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 animBg="1"/>
      <p:bldP spid="46" grpId="0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Input: abc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0093" y="1867650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71389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491167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3174" y="274663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423" y="304377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93" y="3637833"/>
            <a:ext cx="1318399" cy="1185029"/>
            <a:chOff x="5291071" y="1192413"/>
            <a:chExt cx="1318399" cy="1185029"/>
          </a:xfrm>
        </p:grpSpPr>
        <p:sp>
          <p:nvSpPr>
            <p:cNvPr id="26" name="Rectangle 25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8545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5038" y="4446479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773620" y="3247284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0339" y="479472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727" y="183889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27" y="360907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6" name="Down Arrow 45"/>
          <p:cNvSpPr/>
          <p:nvPr/>
        </p:nvSpPr>
        <p:spPr>
          <a:xfrm rot="5152349">
            <a:off x="2270226" y="3327336"/>
            <a:ext cx="337625" cy="12848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093" y="25801"/>
            <a:ext cx="33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Want to delete: abc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9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Input: abc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0093" y="1867650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71389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491167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3174" y="274663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41111"/>
              </p:ext>
            </p:extLst>
          </p:nvPr>
        </p:nvGraphicFramePr>
        <p:xfrm>
          <a:off x="74423" y="304377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727" y="183889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6" name="Down Arrow 45"/>
          <p:cNvSpPr/>
          <p:nvPr/>
        </p:nvSpPr>
        <p:spPr>
          <a:xfrm rot="5152349">
            <a:off x="2270226" y="1583627"/>
            <a:ext cx="337625" cy="12848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093" y="25801"/>
            <a:ext cx="33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Want to delete: abc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8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20496"/>
              </p:ext>
            </p:extLst>
          </p:nvPr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Input: abc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93" y="25801"/>
            <a:ext cx="33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Want to delete: abc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9794631" y="175846"/>
            <a:ext cx="8616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41201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393392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-1606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38339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181" y="92995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4430" y="128336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745583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41201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0105" y="-101261"/>
            <a:ext cx="293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Input: ab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</a:t>
            </a:r>
            <a:r>
              <a:rPr lang="en-US" sz="2800" b="1" dirty="0" smtClean="0">
                <a:solidFill>
                  <a:srgbClr val="7030A0"/>
                </a:solidFill>
              </a:rPr>
              <a:t>abc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0093" y="1867650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71389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491167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3174" y="274663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423" y="304377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93" y="3637833"/>
            <a:ext cx="1318399" cy="1185029"/>
            <a:chOff x="5291071" y="1192413"/>
            <a:chExt cx="1318399" cy="1185029"/>
          </a:xfrm>
        </p:grpSpPr>
        <p:sp>
          <p:nvSpPr>
            <p:cNvPr id="26" name="Rectangle 25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8545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5038" y="4446479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773620" y="3247284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0339" y="479472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151103" y="4989333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1903" y="5365812"/>
            <a:ext cx="1318399" cy="1114689"/>
            <a:chOff x="5291071" y="1192413"/>
            <a:chExt cx="1318399" cy="1114689"/>
          </a:xfrm>
        </p:grpSpPr>
        <p:sp>
          <p:nvSpPr>
            <p:cNvPr id="37" name="Rectangle 36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1"/>
              <a:endCxn id="37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29185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965822" y="182645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0" y="6085587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0" y="6422385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727" y="183889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9199" y="5300876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27" y="360907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0041" y="25801"/>
            <a:ext cx="293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Want to delete: ab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  <p:sp>
        <p:nvSpPr>
          <p:cNvPr id="47" name="Down Arrow 46"/>
          <p:cNvSpPr/>
          <p:nvPr/>
        </p:nvSpPr>
        <p:spPr>
          <a:xfrm rot="5152349">
            <a:off x="2270227" y="3312205"/>
            <a:ext cx="337625" cy="12848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624" y="360907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-222077" y="4240057"/>
            <a:ext cx="12038939" cy="1433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794631" y="175846"/>
            <a:ext cx="8616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7" grpId="1" animBg="1"/>
      <p:bldP spid="50" grpId="0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92" y="323561"/>
            <a:ext cx="801858" cy="70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9682" y="1559173"/>
            <a:ext cx="801858" cy="703384"/>
            <a:chOff x="5303520" y="154745"/>
            <a:chExt cx="801858" cy="703384"/>
          </a:xfrm>
        </p:grpSpPr>
        <p:sp>
          <p:nvSpPr>
            <p:cNvPr id="9" name="Rectangle 8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49682" y="2879191"/>
            <a:ext cx="801858" cy="703384"/>
            <a:chOff x="5303520" y="154745"/>
            <a:chExt cx="801858" cy="703384"/>
          </a:xfrm>
        </p:grpSpPr>
        <p:sp>
          <p:nvSpPr>
            <p:cNvPr id="12" name="Rectangle 11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9682" y="4229694"/>
            <a:ext cx="801858" cy="703384"/>
            <a:chOff x="5303520" y="154745"/>
            <a:chExt cx="801858" cy="703384"/>
          </a:xfrm>
        </p:grpSpPr>
        <p:sp>
          <p:nvSpPr>
            <p:cNvPr id="15" name="Rectangle 14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453663" y="149095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663" y="282677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663" y="4178282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4" idx="2"/>
            <a:endCxn id="9" idx="0"/>
          </p:cNvCxnSpPr>
          <p:nvPr/>
        </p:nvCxnSpPr>
        <p:spPr>
          <a:xfrm flipH="1">
            <a:off x="1650611" y="1026945"/>
            <a:ext cx="1366910" cy="53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0610" y="223442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29511" y="3566950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4006" y="512181"/>
            <a:ext cx="3179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53664" y="185324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3662" y="314212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074" y="451920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6929" y="420200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92" y="323561"/>
            <a:ext cx="801858" cy="70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9682" y="1559173"/>
            <a:ext cx="801858" cy="703384"/>
            <a:chOff x="5303520" y="154745"/>
            <a:chExt cx="801858" cy="703384"/>
          </a:xfrm>
        </p:grpSpPr>
        <p:sp>
          <p:nvSpPr>
            <p:cNvPr id="9" name="Rectangle 8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49682" y="2879191"/>
            <a:ext cx="801858" cy="703384"/>
            <a:chOff x="5303520" y="154745"/>
            <a:chExt cx="801858" cy="703384"/>
          </a:xfrm>
        </p:grpSpPr>
        <p:sp>
          <p:nvSpPr>
            <p:cNvPr id="12" name="Rectangle 11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9682" y="4229694"/>
            <a:ext cx="801858" cy="703384"/>
            <a:chOff x="5303520" y="154745"/>
            <a:chExt cx="801858" cy="703384"/>
          </a:xfrm>
        </p:grpSpPr>
        <p:sp>
          <p:nvSpPr>
            <p:cNvPr id="15" name="Rectangle 14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16592" y="4256213"/>
            <a:ext cx="801858" cy="703384"/>
            <a:chOff x="5303520" y="154745"/>
            <a:chExt cx="801858" cy="703384"/>
          </a:xfrm>
        </p:grpSpPr>
        <p:sp>
          <p:nvSpPr>
            <p:cNvPr id="18" name="Rectangle 17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453663" y="149095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663" y="282677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663" y="4178282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154" y="422772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4" idx="2"/>
            <a:endCxn id="9" idx="0"/>
          </p:cNvCxnSpPr>
          <p:nvPr/>
        </p:nvCxnSpPr>
        <p:spPr>
          <a:xfrm flipH="1">
            <a:off x="1650611" y="1026945"/>
            <a:ext cx="1366910" cy="53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0610" y="223442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29511" y="3566950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47560" y="3529129"/>
            <a:ext cx="1008183" cy="736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4006" y="512181"/>
            <a:ext cx="3179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abc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53664" y="185324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3662" y="314212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074" y="451920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500" y="4553250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6929" y="420200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70263" y="1952624"/>
            <a:ext cx="548640" cy="1504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97059" y="3213194"/>
            <a:ext cx="548640" cy="1504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9" grpId="0"/>
      <p:bldP spid="2" grpId="0" animBg="1"/>
      <p:bldP spid="2" grpId="1" animBg="1"/>
      <p:bldP spid="48" grpId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92" y="323561"/>
            <a:ext cx="801858" cy="70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9682" y="1559173"/>
            <a:ext cx="801858" cy="703384"/>
            <a:chOff x="5303520" y="154745"/>
            <a:chExt cx="801858" cy="703384"/>
          </a:xfrm>
        </p:grpSpPr>
        <p:sp>
          <p:nvSpPr>
            <p:cNvPr id="9" name="Rectangle 8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49682" y="2879191"/>
            <a:ext cx="801858" cy="703384"/>
            <a:chOff x="5303520" y="154745"/>
            <a:chExt cx="801858" cy="703384"/>
          </a:xfrm>
        </p:grpSpPr>
        <p:sp>
          <p:nvSpPr>
            <p:cNvPr id="12" name="Rectangle 11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9682" y="4229694"/>
            <a:ext cx="801858" cy="703384"/>
            <a:chOff x="5303520" y="154745"/>
            <a:chExt cx="801858" cy="703384"/>
          </a:xfrm>
        </p:grpSpPr>
        <p:sp>
          <p:nvSpPr>
            <p:cNvPr id="15" name="Rectangle 14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16592" y="4256213"/>
            <a:ext cx="801858" cy="703384"/>
            <a:chOff x="5303520" y="154745"/>
            <a:chExt cx="801858" cy="703384"/>
          </a:xfrm>
        </p:grpSpPr>
        <p:sp>
          <p:nvSpPr>
            <p:cNvPr id="18" name="Rectangle 17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42230" y="1559173"/>
            <a:ext cx="801858" cy="703384"/>
            <a:chOff x="5303520" y="154745"/>
            <a:chExt cx="801858" cy="703384"/>
          </a:xfrm>
        </p:grpSpPr>
        <p:sp>
          <p:nvSpPr>
            <p:cNvPr id="21" name="Rectangle 20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>
              <a:stCxn id="21" idx="1"/>
              <a:endCxn id="21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342230" y="2860435"/>
            <a:ext cx="801858" cy="703384"/>
            <a:chOff x="5303520" y="154745"/>
            <a:chExt cx="801858" cy="703384"/>
          </a:xfrm>
        </p:grpSpPr>
        <p:sp>
          <p:nvSpPr>
            <p:cNvPr id="24" name="Rectangle 23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2230" y="4131218"/>
            <a:ext cx="801858" cy="703384"/>
            <a:chOff x="5303520" y="154745"/>
            <a:chExt cx="801858" cy="703384"/>
          </a:xfrm>
        </p:grpSpPr>
        <p:sp>
          <p:nvSpPr>
            <p:cNvPr id="27" name="Rectangle 26"/>
            <p:cNvSpPr/>
            <p:nvPr/>
          </p:nvSpPr>
          <p:spPr>
            <a:xfrm>
              <a:off x="5303520" y="154745"/>
              <a:ext cx="801858" cy="703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3"/>
            </p:cNvCxnSpPr>
            <p:nvPr/>
          </p:nvCxnSpPr>
          <p:spPr>
            <a:xfrm>
              <a:off x="5303520" y="506437"/>
              <a:ext cx="8018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46211" y="1486493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6211" y="280048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663" y="149095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663" y="282677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663" y="4178282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154" y="4227721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6211" y="406573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4" idx="2"/>
            <a:endCxn id="9" idx="0"/>
          </p:cNvCxnSpPr>
          <p:nvPr/>
        </p:nvCxnSpPr>
        <p:spPr>
          <a:xfrm flipH="1">
            <a:off x="1650611" y="1026945"/>
            <a:ext cx="1366910" cy="53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72267" y="1030811"/>
            <a:ext cx="1570891" cy="556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0610" y="223442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43157" y="2175891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759573" y="3470845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29511" y="3566950"/>
            <a:ext cx="1" cy="689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47560" y="3529129"/>
            <a:ext cx="1008183" cy="736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4006" y="512181"/>
            <a:ext cx="31792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cat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53664" y="185324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3662" y="3142127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074" y="451920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500" y="4553250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46211" y="1793949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6211" y="310215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2625" y="4409114"/>
            <a:ext cx="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6929" y="420200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6" grpId="0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57" y="30885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consists of 2 things: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5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End_of_input </a:t>
            </a:r>
            <a:r>
              <a:rPr lang="en-US" dirty="0" smtClean="0">
                <a:sym typeface="Wingdings" panose="05000000000000000000" pitchFamily="2" charset="2"/>
              </a:rPr>
              <a:t> Integer value of 0 or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 of pointers of size 26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2853" y="3009490"/>
            <a:ext cx="2153077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4892853" y="3361681"/>
            <a:ext cx="21530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3665" y="2931221"/>
            <a:ext cx="203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End_of_input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26850" y="3351679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14329"/>
              </p:ext>
            </p:extLst>
          </p:nvPr>
        </p:nvGraphicFramePr>
        <p:xfrm>
          <a:off x="646634" y="3982655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23289"/>
              </p:ext>
            </p:extLst>
          </p:nvPr>
        </p:nvGraphicFramePr>
        <p:xfrm>
          <a:off x="627880" y="440640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836875" y="3713872"/>
            <a:ext cx="0" cy="7174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5121" y="3009490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17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93" y="2167047"/>
            <a:ext cx="3923677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1040013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1392204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98274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1382202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041"/>
              </p:ext>
            </p:extLst>
          </p:nvPr>
        </p:nvGraphicFramePr>
        <p:xfrm>
          <a:off x="623181" y="2013178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80660"/>
              </p:ext>
            </p:extLst>
          </p:nvPr>
        </p:nvGraphicFramePr>
        <p:xfrm>
          <a:off x="604430" y="2436929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1744395"/>
            <a:ext cx="0" cy="7174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1040013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90782" y="338831"/>
            <a:ext cx="293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Input: abc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4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674254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1026445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616986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1016443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15951"/>
              </p:ext>
            </p:extLst>
          </p:nvPr>
        </p:nvGraphicFramePr>
        <p:xfrm>
          <a:off x="623181" y="1548943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51086"/>
              </p:ext>
            </p:extLst>
          </p:nvPr>
        </p:nvGraphicFramePr>
        <p:xfrm>
          <a:off x="604430" y="1902354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1378636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674254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90782" y="-26928"/>
            <a:ext cx="293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Input: abc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328948" y="549063"/>
            <a:ext cx="10805" cy="5165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0093" y="2697655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5579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2236763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96741"/>
              </p:ext>
            </p:extLst>
          </p:nvPr>
        </p:nvGraphicFramePr>
        <p:xfrm>
          <a:off x="107242" y="3590706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7147"/>
              </p:ext>
            </p:extLst>
          </p:nvPr>
        </p:nvGraphicFramePr>
        <p:xfrm>
          <a:off x="88491" y="3915981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64819" y="263791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4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71" y="392898"/>
            <a:ext cx="1318399" cy="704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138671" y="745089"/>
            <a:ext cx="13183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7845" y="335630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397" y="73508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3255"/>
              </p:ext>
            </p:extLst>
          </p:nvPr>
        </p:nvGraphicFramePr>
        <p:xfrm>
          <a:off x="623181" y="1281655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79896"/>
              </p:ext>
            </p:extLst>
          </p:nvPr>
        </p:nvGraphicFramePr>
        <p:xfrm>
          <a:off x="604430" y="1635066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13422" y="1097280"/>
            <a:ext cx="0" cy="534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668" y="392898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90782" y="-139468"/>
            <a:ext cx="293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Input: abc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525899" y="380251"/>
            <a:ext cx="10805" cy="5165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0093" y="2219347"/>
            <a:ext cx="1318399" cy="1185029"/>
            <a:chOff x="5291071" y="1192413"/>
            <a:chExt cx="1318399" cy="1185029"/>
          </a:xfrm>
        </p:grpSpPr>
        <p:sp>
          <p:nvSpPr>
            <p:cNvPr id="19" name="Rectangle 18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5579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774844" y="1772524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79461"/>
              </p:ext>
            </p:extLst>
          </p:nvPr>
        </p:nvGraphicFramePr>
        <p:xfrm>
          <a:off x="93174" y="3098330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09899"/>
              </p:ext>
            </p:extLst>
          </p:nvPr>
        </p:nvGraphicFramePr>
        <p:xfrm>
          <a:off x="74423" y="3395473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93" y="3989530"/>
            <a:ext cx="1318399" cy="1185029"/>
            <a:chOff x="5291071" y="1192413"/>
            <a:chExt cx="1318399" cy="1185029"/>
          </a:xfrm>
        </p:grpSpPr>
        <p:sp>
          <p:nvSpPr>
            <p:cNvPr id="26" name="Rectangle 25"/>
            <p:cNvSpPr/>
            <p:nvPr/>
          </p:nvSpPr>
          <p:spPr>
            <a:xfrm>
              <a:off x="5291071" y="1192413"/>
              <a:ext cx="1318399" cy="70438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5291071" y="1544604"/>
              <a:ext cx="131839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55797" y="1534602"/>
              <a:ext cx="42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65822" y="1896795"/>
              <a:ext cx="0" cy="4806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0717"/>
              </p:ext>
            </p:extLst>
          </p:nvPr>
        </p:nvGraphicFramePr>
        <p:xfrm>
          <a:off x="65038" y="4798176"/>
          <a:ext cx="114187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3291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773620" y="3528641"/>
            <a:ext cx="0" cy="4749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69099"/>
              </p:ext>
            </p:extLst>
          </p:nvPr>
        </p:nvGraphicFramePr>
        <p:xfrm>
          <a:off x="70339" y="5146423"/>
          <a:ext cx="11418758" cy="4469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  <a:gridCol w="439183"/>
              </a:tblGrid>
              <a:tr h="446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Ø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71605" y="2201815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605" y="3959497"/>
            <a:ext cx="4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4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1544</Words>
  <Application>Microsoft Office PowerPoint</Application>
  <PresentationFormat>Custom</PresentationFormat>
  <Paragraphs>1459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Trie</vt:lpstr>
      <vt:lpstr>PowerPoint Presentation</vt:lpstr>
      <vt:lpstr>PowerPoint Presentation</vt:lpstr>
      <vt:lpstr>PowerPoint Presentation</vt:lpstr>
      <vt:lpstr>Each Node consists of 2 things:</vt:lpstr>
      <vt:lpstr>Trie Insertion</vt:lpstr>
      <vt:lpstr>PowerPoint Presentation</vt:lpstr>
      <vt:lpstr>PowerPoint Presentation</vt:lpstr>
      <vt:lpstr>PowerPoint Presentation</vt:lpstr>
      <vt:lpstr>PowerPoint Presentation</vt:lpstr>
      <vt:lpstr>Trie Print </vt:lpstr>
      <vt:lpstr>PowerPoint Presentation</vt:lpstr>
      <vt:lpstr>PowerPoint Presentation</vt:lpstr>
      <vt:lpstr>Trie Deletion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User</dc:creator>
  <cp:lastModifiedBy>Network Lab</cp:lastModifiedBy>
  <cp:revision>22</cp:revision>
  <dcterms:created xsi:type="dcterms:W3CDTF">2019-08-05T16:55:42Z</dcterms:created>
  <dcterms:modified xsi:type="dcterms:W3CDTF">2019-08-06T05:06:01Z</dcterms:modified>
</cp:coreProperties>
</file>