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1d7bcf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1d7bcf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1d7bcf8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91d7bcf8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1d7bcf8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1d7bcf8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1d7bcf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1d7bcf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91d7bcf8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91d7bcf8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1d7bcf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91d7bcf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91d7bcf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91d7bcf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1d7bcf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1d7bcf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1d7bcf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1d7bcf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1d7bcf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1d7bcf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1d7bcf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1d7bcf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1d7bcf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1d7bcf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1d7bcf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1d7bcf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1d7bcf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1d7bcf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1d7bcf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91d7bcf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1d7bcf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1d7bcf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Predicting Customer Churn in the Telecom Industry Using Machine Learning Techniques</a:t>
            </a:r>
            <a:endParaRPr sz="2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Presented by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Md. Al-amin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19CSE016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for Training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375" y="1208000"/>
            <a:ext cx="4457024" cy="30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530750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Accuracy:</a:t>
            </a:r>
            <a:r>
              <a:rPr lang="en" sz="1600"/>
              <a:t> Measures the overall correctness of the predictions.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Precision:</a:t>
            </a:r>
            <a:r>
              <a:rPr lang="en" sz="1600"/>
              <a:t> Indicates how many predicted churn cases are actual churn cases.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Recall:</a:t>
            </a:r>
            <a:r>
              <a:rPr lang="en" sz="1600"/>
              <a:t> Reflects the model's ability to detect true churn cases.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F1-Score:</a:t>
            </a:r>
            <a:r>
              <a:rPr lang="en" sz="1600"/>
              <a:t> A harmonic mean of precision and recall, balancing both metrics.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530750"/>
            <a:ext cx="8520600" cy="303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XGBoost:</a:t>
            </a:r>
            <a:r>
              <a:rPr lang="en"/>
              <a:t> Achieved the highest accuracy and F1-score.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Random Forest:</a:t>
            </a:r>
            <a:r>
              <a:rPr lang="en"/>
              <a:t> Robust performance with good recall.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Decision Tree:</a:t>
            </a:r>
            <a:r>
              <a:rPr lang="en"/>
              <a:t> Easy to interpret but lower accuracy.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/>
              <a:t>k-NN:</a:t>
            </a:r>
            <a:r>
              <a:rPr lang="en"/>
              <a:t> Served as a baseline model with lower precision and recall.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Previous Work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684450"/>
            <a:ext cx="85206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 outperform traditional statistical methods.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and Random Forest models show significant improvements in prediction accuracy.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techniques provide better generalisation on imbalanced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530750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effectively predicts customer churn, aiding retention strategies.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and Random Forest are the best-performing models for this dataset.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efforts should focus on incorporating additional data sources and real-time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643450"/>
            <a:ext cx="85206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customer feedback and satisfaction surveys to enhance features.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real-time churn prediction systems for immediate intervention.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models on different telecom datasets for broader applicability.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Thank You</a:t>
            </a:r>
            <a:endParaRPr sz="3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448775"/>
            <a:ext cx="85206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Alpaydin, E. (2020). </a:t>
            </a:r>
            <a:r>
              <a:rPr i="1" lang="en" sz="1700"/>
              <a:t>Introduction to Machine Learning</a:t>
            </a:r>
            <a:r>
              <a:rPr lang="en" sz="1700"/>
              <a:t>. MIT Press.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Breiman, L. (2001). "Random forests." </a:t>
            </a:r>
            <a:r>
              <a:rPr i="1" lang="en" sz="1700"/>
              <a:t>Machine Learning</a:t>
            </a:r>
            <a:r>
              <a:rPr lang="en" sz="1700"/>
              <a:t>, 45(1), 5-32.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Chen, T., &amp; Guestrin, C. (2016). "XGBoost: A scalable tree boosting system." </a:t>
            </a:r>
            <a:r>
              <a:rPr i="1" lang="en" sz="1700"/>
              <a:t>Proceedings of the 22nd ACM SIGKDD International Conference on Knowledge Discovery and Data Mining.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41000"/>
            <a:ext cx="85206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Factors Contributing to Customer Churn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02475"/>
            <a:ext cx="85206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 churn refers to the phenomenon where customers stop using a company’s services.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 churn occurs when a customer stops using a company's services.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telecom sector, churn has a significant impact on revenue and customer satisfaction.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Predicting churn helps telecom companies retain customers proactively.</a:t>
            </a:r>
            <a:endParaRPr/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Machine learning provides tools to analyse patterns and predict churn effectively.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43450"/>
            <a:ext cx="85206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Churn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 Customer Retention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 Predictive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Support Decision-Making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Optimise Resource Allocation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940600"/>
            <a:ext cx="85206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factors influence customer churn in the telecom industry?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machine learning models provide the best accuracy for churn prediction?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predictive insights improve customer retention strategies?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62925" y="42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Customer Churn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489775"/>
            <a:ext cx="8520600" cy="30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Service Quality:</a:t>
            </a:r>
            <a:r>
              <a:rPr lang="en" sz="1700"/>
              <a:t> Poor network coverage, unresolved complaints, and downtime lead to dissatisfaction.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Pricing Strategies:</a:t>
            </a:r>
            <a:r>
              <a:rPr lang="en" sz="1700"/>
              <a:t> Uncompetitive pricing and hidden charges drive customers away.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/>
              <a:t>Customer Demographics:</a:t>
            </a:r>
            <a:r>
              <a:rPr lang="en" sz="1700"/>
              <a:t> Age, income, and usage patterns influence churn likelihood.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550" y="1561500"/>
            <a:ext cx="6084900" cy="3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694700"/>
            <a:ext cx="85206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customer demographics, service details, and account information.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 include tenure, monthly charges, contract type, and churn label.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widely used for benchmarking machine learning models in churn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475" y="1325825"/>
            <a:ext cx="5358675" cy="30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