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Montserrat SemiBold"/>
      <p:regular r:id="rId12"/>
      <p:bold r:id="rId13"/>
      <p:italic r:id="rId14"/>
      <p:boldItalic r:id="rId15"/>
    </p:embeddedFont>
    <p:embeddedFont>
      <p:font typeface="Poppins"/>
      <p:regular r:id="rId16"/>
      <p:bold r:id="rId17"/>
      <p:italic r:id="rId18"/>
      <p:boldItalic r:id="rId19"/>
    </p:embeddedFont>
    <p:embeddedFont>
      <p:font typeface="Palanquin Dark"/>
      <p:regular r:id="rId20"/>
      <p:bold r:id="rId21"/>
    </p:embeddedFont>
    <p:embeddedFont>
      <p:font typeface="Montserrat"/>
      <p:regular r:id="rId22"/>
      <p:bold r:id="rId23"/>
      <p:italic r:id="rId24"/>
      <p:boldItalic r:id="rId25"/>
    </p:embeddedFont>
    <p:embeddedFont>
      <p:font typeface="Montserrat Black"/>
      <p:bold r:id="rId26"/>
      <p:boldItalic r:id="rId27"/>
    </p:embeddedFont>
    <p:embeddedFont>
      <p:font typeface="Montserrat Medium"/>
      <p:regular r:id="rId28"/>
      <p:bold r:id="rId29"/>
      <p:italic r:id="rId30"/>
      <p:boldItalic r:id="rId31"/>
    </p:embeddedFont>
    <p:embeddedFont>
      <p:font typeface="Poppins Black"/>
      <p:bold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alanquinDark-regular.fntdata"/><Relationship Id="rId22" Type="http://schemas.openxmlformats.org/officeDocument/2006/relationships/font" Target="fonts/Montserrat-regular.fntdata"/><Relationship Id="rId21" Type="http://schemas.openxmlformats.org/officeDocument/2006/relationships/font" Target="fonts/PalanquinDark-bold.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Black-bold.fntdata"/><Relationship Id="rId25" Type="http://schemas.openxmlformats.org/officeDocument/2006/relationships/font" Target="fonts/Montserrat-boldItalic.fntdata"/><Relationship Id="rId28" Type="http://schemas.openxmlformats.org/officeDocument/2006/relationships/font" Target="fonts/MontserratMedium-regular.fntdata"/><Relationship Id="rId27" Type="http://schemas.openxmlformats.org/officeDocument/2006/relationships/font" Target="fonts/MontserratBlack-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Medium-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Medium-boldItalic.fntdata"/><Relationship Id="rId30" Type="http://schemas.openxmlformats.org/officeDocument/2006/relationships/font" Target="fonts/MontserratMedium-italic.fntdata"/><Relationship Id="rId11" Type="http://schemas.openxmlformats.org/officeDocument/2006/relationships/slide" Target="slides/slide7.xml"/><Relationship Id="rId33" Type="http://schemas.openxmlformats.org/officeDocument/2006/relationships/font" Target="fonts/PoppinsBlack-boldItalic.fntdata"/><Relationship Id="rId10" Type="http://schemas.openxmlformats.org/officeDocument/2006/relationships/slide" Target="slides/slide6.xml"/><Relationship Id="rId32" Type="http://schemas.openxmlformats.org/officeDocument/2006/relationships/font" Target="fonts/PoppinsBlack-bold.fntdata"/><Relationship Id="rId13" Type="http://schemas.openxmlformats.org/officeDocument/2006/relationships/font" Target="fonts/MontserratSemiBold-bold.fntdata"/><Relationship Id="rId12" Type="http://schemas.openxmlformats.org/officeDocument/2006/relationships/font" Target="fonts/MontserratSemiBold-regular.fntdata"/><Relationship Id="rId15" Type="http://schemas.openxmlformats.org/officeDocument/2006/relationships/font" Target="fonts/MontserratSemiBold-boldItalic.fntdata"/><Relationship Id="rId14" Type="http://schemas.openxmlformats.org/officeDocument/2006/relationships/font" Target="fonts/MontserratSemiBold-italic.fntdata"/><Relationship Id="rId17" Type="http://schemas.openxmlformats.org/officeDocument/2006/relationships/font" Target="fonts/Poppins-bold.fntdata"/><Relationship Id="rId16" Type="http://schemas.openxmlformats.org/officeDocument/2006/relationships/font" Target="fonts/Poppins-regular.fntdata"/><Relationship Id="rId19" Type="http://schemas.openxmlformats.org/officeDocument/2006/relationships/font" Target="fonts/Poppins-boldItalic.fntdata"/><Relationship Id="rId18" Type="http://schemas.openxmlformats.org/officeDocument/2006/relationships/font" Target="fonts/Poppins-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794a74c9d_0_2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794a74c9d_0_2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1fc51dadf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1fc51dadf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85cf8b5f36_0_60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85cf8b5f36_0_60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a4b3b7ab8f_0_9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a4b3b7ab8f_0_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877b642fd3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877b642fd3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877b642fd3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77b642fd3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877498f77e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877498f77e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rafiki/"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20000" y="1022895"/>
            <a:ext cx="3852000" cy="2021400"/>
          </a:xfrm>
          <a:prstGeom prst="rect">
            <a:avLst/>
          </a:prstGeom>
        </p:spPr>
        <p:txBody>
          <a:bodyPr anchorCtr="0" anchor="b" bIns="91425" lIns="91425" spcFirstLastPara="1" rIns="91425" wrap="square" tIns="91425">
            <a:noAutofit/>
          </a:bodyPr>
          <a:lstStyle>
            <a:lvl1pPr lvl="0" algn="l">
              <a:spcBef>
                <a:spcPts val="0"/>
              </a:spcBef>
              <a:spcAft>
                <a:spcPts val="0"/>
              </a:spcAft>
              <a:buSzPts val="5000"/>
              <a:buNone/>
              <a:defRPr sz="5000"/>
            </a:lvl1pPr>
            <a:lvl2pPr lvl="1" algn="l">
              <a:spcBef>
                <a:spcPts val="0"/>
              </a:spcBef>
              <a:spcAft>
                <a:spcPts val="0"/>
              </a:spcAft>
              <a:buSzPts val="5200"/>
              <a:buNone/>
              <a:defRPr sz="5200"/>
            </a:lvl2pPr>
            <a:lvl3pPr lvl="2" algn="l">
              <a:spcBef>
                <a:spcPts val="0"/>
              </a:spcBef>
              <a:spcAft>
                <a:spcPts val="0"/>
              </a:spcAft>
              <a:buSzPts val="5200"/>
              <a:buNone/>
              <a:defRPr sz="5200"/>
            </a:lvl3pPr>
            <a:lvl4pPr lvl="3" algn="l">
              <a:spcBef>
                <a:spcPts val="0"/>
              </a:spcBef>
              <a:spcAft>
                <a:spcPts val="0"/>
              </a:spcAft>
              <a:buSzPts val="5200"/>
              <a:buNone/>
              <a:defRPr sz="5200"/>
            </a:lvl4pPr>
            <a:lvl5pPr lvl="4" algn="l">
              <a:spcBef>
                <a:spcPts val="0"/>
              </a:spcBef>
              <a:spcAft>
                <a:spcPts val="0"/>
              </a:spcAft>
              <a:buSzPts val="5200"/>
              <a:buNone/>
              <a:defRPr sz="5200"/>
            </a:lvl5pPr>
            <a:lvl6pPr lvl="5" algn="l">
              <a:spcBef>
                <a:spcPts val="0"/>
              </a:spcBef>
              <a:spcAft>
                <a:spcPts val="0"/>
              </a:spcAft>
              <a:buSzPts val="5200"/>
              <a:buNone/>
              <a:defRPr sz="5200"/>
            </a:lvl6pPr>
            <a:lvl7pPr lvl="6" algn="l">
              <a:spcBef>
                <a:spcPts val="0"/>
              </a:spcBef>
              <a:spcAft>
                <a:spcPts val="0"/>
              </a:spcAft>
              <a:buSzPts val="5200"/>
              <a:buNone/>
              <a:defRPr sz="5200"/>
            </a:lvl7pPr>
            <a:lvl8pPr lvl="7" algn="l">
              <a:spcBef>
                <a:spcPts val="0"/>
              </a:spcBef>
              <a:spcAft>
                <a:spcPts val="0"/>
              </a:spcAft>
              <a:buSzPts val="5200"/>
              <a:buNone/>
              <a:defRPr sz="5200"/>
            </a:lvl8pPr>
            <a:lvl9pPr lvl="8" algn="l">
              <a:spcBef>
                <a:spcPts val="0"/>
              </a:spcBef>
              <a:spcAft>
                <a:spcPts val="0"/>
              </a:spcAft>
              <a:buSzPts val="5200"/>
              <a:buNone/>
              <a:defRPr sz="5200"/>
            </a:lvl9pPr>
          </a:lstStyle>
          <a:p/>
        </p:txBody>
      </p:sp>
      <p:sp>
        <p:nvSpPr>
          <p:cNvPr id="11" name="Google Shape;11;p2"/>
          <p:cNvSpPr txBox="1"/>
          <p:nvPr>
            <p:ph idx="1" type="subTitle"/>
          </p:nvPr>
        </p:nvSpPr>
        <p:spPr>
          <a:xfrm>
            <a:off x="720000" y="3032950"/>
            <a:ext cx="2962200" cy="68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
        <p:nvSpPr>
          <p:cNvPr id="12" name="Google Shape;12;p2"/>
          <p:cNvSpPr/>
          <p:nvPr/>
        </p:nvSpPr>
        <p:spPr>
          <a:xfrm>
            <a:off x="-1829809" y="-1974831"/>
            <a:ext cx="4039742" cy="2967540"/>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2" name="Shape 62"/>
        <p:cNvGrpSpPr/>
        <p:nvPr/>
      </p:nvGrpSpPr>
      <p:grpSpPr>
        <a:xfrm>
          <a:off x="0" y="0"/>
          <a:ext cx="0" cy="0"/>
          <a:chOff x="0" y="0"/>
          <a:chExt cx="0" cy="0"/>
        </a:xfrm>
      </p:grpSpPr>
      <p:sp>
        <p:nvSpPr>
          <p:cNvPr id="63" name="Google Shape;63;p11"/>
          <p:cNvSpPr txBox="1"/>
          <p:nvPr>
            <p:ph hasCustomPrompt="1" type="title"/>
          </p:nvPr>
        </p:nvSpPr>
        <p:spPr>
          <a:xfrm>
            <a:off x="4754222" y="1653880"/>
            <a:ext cx="3677100" cy="1107300"/>
          </a:xfrm>
          <a:prstGeom prst="rect">
            <a:avLst/>
          </a:prstGeom>
        </p:spPr>
        <p:txBody>
          <a:bodyPr anchorCtr="0" anchor="ctr" bIns="91425" lIns="91425" spcFirstLastPara="1" rIns="91425" wrap="square" tIns="91425">
            <a:noAutofit/>
          </a:bodyPr>
          <a:lstStyle>
            <a:lvl1pPr lvl="0" algn="r">
              <a:spcBef>
                <a:spcPts val="0"/>
              </a:spcBef>
              <a:spcAft>
                <a:spcPts val="0"/>
              </a:spcAft>
              <a:buSzPts val="6000"/>
              <a:buNone/>
              <a:defRPr sz="6000"/>
            </a:lvl1pPr>
            <a:lvl2pPr lvl="1" algn="r">
              <a:spcBef>
                <a:spcPts val="0"/>
              </a:spcBef>
              <a:spcAft>
                <a:spcPts val="0"/>
              </a:spcAft>
              <a:buSzPts val="12000"/>
              <a:buNone/>
              <a:defRPr sz="12000"/>
            </a:lvl2pPr>
            <a:lvl3pPr lvl="2" algn="r">
              <a:spcBef>
                <a:spcPts val="0"/>
              </a:spcBef>
              <a:spcAft>
                <a:spcPts val="0"/>
              </a:spcAft>
              <a:buSzPts val="12000"/>
              <a:buNone/>
              <a:defRPr sz="12000"/>
            </a:lvl3pPr>
            <a:lvl4pPr lvl="3" algn="r">
              <a:spcBef>
                <a:spcPts val="0"/>
              </a:spcBef>
              <a:spcAft>
                <a:spcPts val="0"/>
              </a:spcAft>
              <a:buSzPts val="12000"/>
              <a:buNone/>
              <a:defRPr sz="12000"/>
            </a:lvl4pPr>
            <a:lvl5pPr lvl="4" algn="r">
              <a:spcBef>
                <a:spcPts val="0"/>
              </a:spcBef>
              <a:spcAft>
                <a:spcPts val="0"/>
              </a:spcAft>
              <a:buSzPts val="12000"/>
              <a:buNone/>
              <a:defRPr sz="12000"/>
            </a:lvl5pPr>
            <a:lvl6pPr lvl="5" algn="r">
              <a:spcBef>
                <a:spcPts val="0"/>
              </a:spcBef>
              <a:spcAft>
                <a:spcPts val="0"/>
              </a:spcAft>
              <a:buSzPts val="12000"/>
              <a:buNone/>
              <a:defRPr sz="12000"/>
            </a:lvl6pPr>
            <a:lvl7pPr lvl="6" algn="r">
              <a:spcBef>
                <a:spcPts val="0"/>
              </a:spcBef>
              <a:spcAft>
                <a:spcPts val="0"/>
              </a:spcAft>
              <a:buSzPts val="12000"/>
              <a:buNone/>
              <a:defRPr sz="12000"/>
            </a:lvl7pPr>
            <a:lvl8pPr lvl="7" algn="r">
              <a:spcBef>
                <a:spcPts val="0"/>
              </a:spcBef>
              <a:spcAft>
                <a:spcPts val="0"/>
              </a:spcAft>
              <a:buSzPts val="12000"/>
              <a:buNone/>
              <a:defRPr sz="12000"/>
            </a:lvl8pPr>
            <a:lvl9pPr lvl="8" algn="r">
              <a:spcBef>
                <a:spcPts val="0"/>
              </a:spcBef>
              <a:spcAft>
                <a:spcPts val="0"/>
              </a:spcAft>
              <a:buSzPts val="12000"/>
              <a:buNone/>
              <a:defRPr sz="12000"/>
            </a:lvl9pPr>
          </a:lstStyle>
          <a:p>
            <a:r>
              <a:t>xx%</a:t>
            </a:r>
          </a:p>
        </p:txBody>
      </p:sp>
      <p:sp>
        <p:nvSpPr>
          <p:cNvPr id="64" name="Google Shape;64;p11"/>
          <p:cNvSpPr txBox="1"/>
          <p:nvPr>
            <p:ph idx="1" type="subTitle"/>
          </p:nvPr>
        </p:nvSpPr>
        <p:spPr>
          <a:xfrm flipH="1">
            <a:off x="4754222" y="2701195"/>
            <a:ext cx="3677100" cy="650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600"/>
            </a:lvl1pPr>
            <a:lvl2pPr lvl="1" rtl="0" algn="r">
              <a:lnSpc>
                <a:spcPct val="100000"/>
              </a:lnSpc>
              <a:spcBef>
                <a:spcPts val="1600"/>
              </a:spcBef>
              <a:spcAft>
                <a:spcPts val="0"/>
              </a:spcAft>
              <a:buNone/>
              <a:defRPr sz="1600"/>
            </a:lvl2pPr>
            <a:lvl3pPr lvl="2" rtl="0" algn="r">
              <a:lnSpc>
                <a:spcPct val="100000"/>
              </a:lnSpc>
              <a:spcBef>
                <a:spcPts val="1600"/>
              </a:spcBef>
              <a:spcAft>
                <a:spcPts val="0"/>
              </a:spcAft>
              <a:buNone/>
              <a:defRPr sz="1600"/>
            </a:lvl3pPr>
            <a:lvl4pPr lvl="3" rtl="0" algn="r">
              <a:lnSpc>
                <a:spcPct val="100000"/>
              </a:lnSpc>
              <a:spcBef>
                <a:spcPts val="1600"/>
              </a:spcBef>
              <a:spcAft>
                <a:spcPts val="0"/>
              </a:spcAft>
              <a:buNone/>
              <a:defRPr sz="1600"/>
            </a:lvl4pPr>
            <a:lvl5pPr lvl="4" rtl="0" algn="r">
              <a:lnSpc>
                <a:spcPct val="100000"/>
              </a:lnSpc>
              <a:spcBef>
                <a:spcPts val="1600"/>
              </a:spcBef>
              <a:spcAft>
                <a:spcPts val="0"/>
              </a:spcAft>
              <a:buNone/>
              <a:defRPr sz="1600"/>
            </a:lvl5pPr>
            <a:lvl6pPr lvl="5" rtl="0" algn="r">
              <a:lnSpc>
                <a:spcPct val="100000"/>
              </a:lnSpc>
              <a:spcBef>
                <a:spcPts val="1600"/>
              </a:spcBef>
              <a:spcAft>
                <a:spcPts val="0"/>
              </a:spcAft>
              <a:buNone/>
              <a:defRPr sz="1600"/>
            </a:lvl6pPr>
            <a:lvl7pPr lvl="6" rtl="0" algn="r">
              <a:lnSpc>
                <a:spcPct val="100000"/>
              </a:lnSpc>
              <a:spcBef>
                <a:spcPts val="1600"/>
              </a:spcBef>
              <a:spcAft>
                <a:spcPts val="0"/>
              </a:spcAft>
              <a:buNone/>
              <a:defRPr sz="1600"/>
            </a:lvl7pPr>
            <a:lvl8pPr lvl="7" rtl="0" algn="r">
              <a:lnSpc>
                <a:spcPct val="100000"/>
              </a:lnSpc>
              <a:spcBef>
                <a:spcPts val="1600"/>
              </a:spcBef>
              <a:spcAft>
                <a:spcPts val="0"/>
              </a:spcAft>
              <a:buNone/>
              <a:defRPr sz="1600"/>
            </a:lvl8pPr>
            <a:lvl9pPr lvl="8" rtl="0" algn="r">
              <a:lnSpc>
                <a:spcPct val="100000"/>
              </a:lnSpc>
              <a:spcBef>
                <a:spcPts val="1600"/>
              </a:spcBef>
              <a:spcAft>
                <a:spcPts val="1600"/>
              </a:spcAft>
              <a:buNone/>
              <a:defRPr sz="1600"/>
            </a:lvl9pPr>
          </a:lstStyle>
          <a:p/>
        </p:txBody>
      </p:sp>
      <p:sp>
        <p:nvSpPr>
          <p:cNvPr id="65" name="Google Shape;65;p11"/>
          <p:cNvSpPr/>
          <p:nvPr/>
        </p:nvSpPr>
        <p:spPr>
          <a:xfrm>
            <a:off x="6169150" y="3675629"/>
            <a:ext cx="4039742" cy="2967540"/>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7" name="Shape 67"/>
        <p:cNvGrpSpPr/>
        <p:nvPr/>
      </p:nvGrpSpPr>
      <p:grpSpPr>
        <a:xfrm>
          <a:off x="0" y="0"/>
          <a:ext cx="0" cy="0"/>
          <a:chOff x="0" y="0"/>
          <a:chExt cx="0" cy="0"/>
        </a:xfrm>
      </p:grpSpPr>
      <p:sp>
        <p:nvSpPr>
          <p:cNvPr id="68" name="Google Shape;68;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
    <p:spTree>
      <p:nvGrpSpPr>
        <p:cNvPr id="69" name="Shape 69"/>
        <p:cNvGrpSpPr/>
        <p:nvPr/>
      </p:nvGrpSpPr>
      <p:grpSpPr>
        <a:xfrm>
          <a:off x="0" y="0"/>
          <a:ext cx="0" cy="0"/>
          <a:chOff x="0" y="0"/>
          <a:chExt cx="0" cy="0"/>
        </a:xfrm>
      </p:grpSpPr>
      <p:sp>
        <p:nvSpPr>
          <p:cNvPr id="70" name="Google Shape;70;p13"/>
          <p:cNvSpPr txBox="1"/>
          <p:nvPr>
            <p:ph hasCustomPrompt="1" type="title"/>
          </p:nvPr>
        </p:nvSpPr>
        <p:spPr>
          <a:xfrm>
            <a:off x="869627" y="2130720"/>
            <a:ext cx="885900" cy="70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4800"/>
              <a:buNone/>
              <a:defRPr sz="4800">
                <a:solidFill>
                  <a:schemeClr val="lt2"/>
                </a:solidFill>
              </a:defRPr>
            </a:lvl1pPr>
            <a:lvl2pPr lvl="1" rtl="0" algn="ctr">
              <a:lnSpc>
                <a:spcPct val="100000"/>
              </a:lnSpc>
              <a:spcBef>
                <a:spcPts val="0"/>
              </a:spcBef>
              <a:spcAft>
                <a:spcPts val="0"/>
              </a:spcAft>
              <a:buClr>
                <a:schemeClr val="lt2"/>
              </a:buClr>
              <a:buSzPts val="4800"/>
              <a:buNone/>
              <a:defRPr sz="4800">
                <a:solidFill>
                  <a:schemeClr val="lt2"/>
                </a:solidFill>
              </a:defRPr>
            </a:lvl2pPr>
            <a:lvl3pPr lvl="2" rtl="0" algn="ctr">
              <a:lnSpc>
                <a:spcPct val="100000"/>
              </a:lnSpc>
              <a:spcBef>
                <a:spcPts val="0"/>
              </a:spcBef>
              <a:spcAft>
                <a:spcPts val="0"/>
              </a:spcAft>
              <a:buClr>
                <a:schemeClr val="lt2"/>
              </a:buClr>
              <a:buSzPts val="4800"/>
              <a:buNone/>
              <a:defRPr sz="4800">
                <a:solidFill>
                  <a:schemeClr val="lt2"/>
                </a:solidFill>
              </a:defRPr>
            </a:lvl3pPr>
            <a:lvl4pPr lvl="3" rtl="0" algn="ctr">
              <a:lnSpc>
                <a:spcPct val="100000"/>
              </a:lnSpc>
              <a:spcBef>
                <a:spcPts val="0"/>
              </a:spcBef>
              <a:spcAft>
                <a:spcPts val="0"/>
              </a:spcAft>
              <a:buClr>
                <a:schemeClr val="lt2"/>
              </a:buClr>
              <a:buSzPts val="4800"/>
              <a:buNone/>
              <a:defRPr sz="4800">
                <a:solidFill>
                  <a:schemeClr val="lt2"/>
                </a:solidFill>
              </a:defRPr>
            </a:lvl4pPr>
            <a:lvl5pPr lvl="4" rtl="0" algn="ctr">
              <a:lnSpc>
                <a:spcPct val="100000"/>
              </a:lnSpc>
              <a:spcBef>
                <a:spcPts val="0"/>
              </a:spcBef>
              <a:spcAft>
                <a:spcPts val="0"/>
              </a:spcAft>
              <a:buClr>
                <a:schemeClr val="lt2"/>
              </a:buClr>
              <a:buSzPts val="4800"/>
              <a:buNone/>
              <a:defRPr sz="4800">
                <a:solidFill>
                  <a:schemeClr val="lt2"/>
                </a:solidFill>
              </a:defRPr>
            </a:lvl5pPr>
            <a:lvl6pPr lvl="5" rtl="0" algn="ctr">
              <a:lnSpc>
                <a:spcPct val="100000"/>
              </a:lnSpc>
              <a:spcBef>
                <a:spcPts val="0"/>
              </a:spcBef>
              <a:spcAft>
                <a:spcPts val="0"/>
              </a:spcAft>
              <a:buClr>
                <a:schemeClr val="lt2"/>
              </a:buClr>
              <a:buSzPts val="4800"/>
              <a:buNone/>
              <a:defRPr sz="4800">
                <a:solidFill>
                  <a:schemeClr val="lt2"/>
                </a:solidFill>
              </a:defRPr>
            </a:lvl6pPr>
            <a:lvl7pPr lvl="6" rtl="0" algn="ctr">
              <a:lnSpc>
                <a:spcPct val="100000"/>
              </a:lnSpc>
              <a:spcBef>
                <a:spcPts val="0"/>
              </a:spcBef>
              <a:spcAft>
                <a:spcPts val="0"/>
              </a:spcAft>
              <a:buClr>
                <a:schemeClr val="lt2"/>
              </a:buClr>
              <a:buSzPts val="4800"/>
              <a:buNone/>
              <a:defRPr sz="4800">
                <a:solidFill>
                  <a:schemeClr val="lt2"/>
                </a:solidFill>
              </a:defRPr>
            </a:lvl7pPr>
            <a:lvl8pPr lvl="7" rtl="0" algn="ctr">
              <a:lnSpc>
                <a:spcPct val="100000"/>
              </a:lnSpc>
              <a:spcBef>
                <a:spcPts val="0"/>
              </a:spcBef>
              <a:spcAft>
                <a:spcPts val="0"/>
              </a:spcAft>
              <a:buClr>
                <a:schemeClr val="lt2"/>
              </a:buClr>
              <a:buSzPts val="4800"/>
              <a:buNone/>
              <a:defRPr sz="4800">
                <a:solidFill>
                  <a:schemeClr val="lt2"/>
                </a:solidFill>
              </a:defRPr>
            </a:lvl8pPr>
            <a:lvl9pPr lvl="8" rtl="0" algn="ctr">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71" name="Google Shape;71;p13"/>
          <p:cNvSpPr txBox="1"/>
          <p:nvPr>
            <p:ph idx="1" type="subTitle"/>
          </p:nvPr>
        </p:nvSpPr>
        <p:spPr>
          <a:xfrm>
            <a:off x="723900" y="2995276"/>
            <a:ext cx="2205600" cy="371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None/>
              <a:defRPr>
                <a:latin typeface="Poppins Black"/>
                <a:ea typeface="Poppins Black"/>
                <a:cs typeface="Poppins Black"/>
                <a:sym typeface="Poppins Black"/>
              </a:defRPr>
            </a:lvl1pPr>
            <a:lvl2pPr lvl="1">
              <a:lnSpc>
                <a:spcPct val="100000"/>
              </a:lnSpc>
              <a:spcBef>
                <a:spcPts val="1600"/>
              </a:spcBef>
              <a:spcAft>
                <a:spcPts val="0"/>
              </a:spcAft>
              <a:buNone/>
              <a:defRPr>
                <a:latin typeface="Poppins Black"/>
                <a:ea typeface="Poppins Black"/>
                <a:cs typeface="Poppins Black"/>
                <a:sym typeface="Poppins Black"/>
              </a:defRPr>
            </a:lvl2pPr>
            <a:lvl3pPr lvl="2">
              <a:lnSpc>
                <a:spcPct val="100000"/>
              </a:lnSpc>
              <a:spcBef>
                <a:spcPts val="1600"/>
              </a:spcBef>
              <a:spcAft>
                <a:spcPts val="0"/>
              </a:spcAft>
              <a:buNone/>
              <a:defRPr>
                <a:latin typeface="Poppins Black"/>
                <a:ea typeface="Poppins Black"/>
                <a:cs typeface="Poppins Black"/>
                <a:sym typeface="Poppins Black"/>
              </a:defRPr>
            </a:lvl3pPr>
            <a:lvl4pPr lvl="3">
              <a:lnSpc>
                <a:spcPct val="100000"/>
              </a:lnSpc>
              <a:spcBef>
                <a:spcPts val="1600"/>
              </a:spcBef>
              <a:spcAft>
                <a:spcPts val="0"/>
              </a:spcAft>
              <a:buNone/>
              <a:defRPr>
                <a:latin typeface="Poppins Black"/>
                <a:ea typeface="Poppins Black"/>
                <a:cs typeface="Poppins Black"/>
                <a:sym typeface="Poppins Black"/>
              </a:defRPr>
            </a:lvl4pPr>
            <a:lvl5pPr lvl="4">
              <a:lnSpc>
                <a:spcPct val="100000"/>
              </a:lnSpc>
              <a:spcBef>
                <a:spcPts val="1600"/>
              </a:spcBef>
              <a:spcAft>
                <a:spcPts val="0"/>
              </a:spcAft>
              <a:buNone/>
              <a:defRPr>
                <a:latin typeface="Poppins Black"/>
                <a:ea typeface="Poppins Black"/>
                <a:cs typeface="Poppins Black"/>
                <a:sym typeface="Poppins Black"/>
              </a:defRPr>
            </a:lvl5pPr>
            <a:lvl6pPr lvl="5">
              <a:lnSpc>
                <a:spcPct val="100000"/>
              </a:lnSpc>
              <a:spcBef>
                <a:spcPts val="1600"/>
              </a:spcBef>
              <a:spcAft>
                <a:spcPts val="0"/>
              </a:spcAft>
              <a:buNone/>
              <a:defRPr>
                <a:latin typeface="Poppins Black"/>
                <a:ea typeface="Poppins Black"/>
                <a:cs typeface="Poppins Black"/>
                <a:sym typeface="Poppins Black"/>
              </a:defRPr>
            </a:lvl6pPr>
            <a:lvl7pPr lvl="6">
              <a:lnSpc>
                <a:spcPct val="100000"/>
              </a:lnSpc>
              <a:spcBef>
                <a:spcPts val="1600"/>
              </a:spcBef>
              <a:spcAft>
                <a:spcPts val="0"/>
              </a:spcAft>
              <a:buNone/>
              <a:defRPr>
                <a:latin typeface="Poppins Black"/>
                <a:ea typeface="Poppins Black"/>
                <a:cs typeface="Poppins Black"/>
                <a:sym typeface="Poppins Black"/>
              </a:defRPr>
            </a:lvl7pPr>
            <a:lvl8pPr lvl="7">
              <a:lnSpc>
                <a:spcPct val="100000"/>
              </a:lnSpc>
              <a:spcBef>
                <a:spcPts val="1600"/>
              </a:spcBef>
              <a:spcAft>
                <a:spcPts val="0"/>
              </a:spcAft>
              <a:buNone/>
              <a:defRPr>
                <a:latin typeface="Poppins Black"/>
                <a:ea typeface="Poppins Black"/>
                <a:cs typeface="Poppins Black"/>
                <a:sym typeface="Poppins Black"/>
              </a:defRPr>
            </a:lvl8pPr>
            <a:lvl9pPr lvl="8">
              <a:lnSpc>
                <a:spcPct val="100000"/>
              </a:lnSpc>
              <a:spcBef>
                <a:spcPts val="1600"/>
              </a:spcBef>
              <a:spcAft>
                <a:spcPts val="1600"/>
              </a:spcAft>
              <a:buNone/>
              <a:defRPr>
                <a:latin typeface="Poppins Black"/>
                <a:ea typeface="Poppins Black"/>
                <a:cs typeface="Poppins Black"/>
                <a:sym typeface="Poppins Black"/>
              </a:defRPr>
            </a:lvl9pPr>
          </a:lstStyle>
          <a:p/>
        </p:txBody>
      </p:sp>
      <p:sp>
        <p:nvSpPr>
          <p:cNvPr id="72" name="Google Shape;72;p13"/>
          <p:cNvSpPr txBox="1"/>
          <p:nvPr>
            <p:ph idx="2" type="subTitle"/>
          </p:nvPr>
        </p:nvSpPr>
        <p:spPr>
          <a:xfrm>
            <a:off x="723900" y="3346802"/>
            <a:ext cx="2205600" cy="85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73" name="Google Shape;73;p13"/>
          <p:cNvSpPr txBox="1"/>
          <p:nvPr>
            <p:ph hasCustomPrompt="1" idx="3" type="title"/>
          </p:nvPr>
        </p:nvSpPr>
        <p:spPr>
          <a:xfrm>
            <a:off x="3616601" y="2130720"/>
            <a:ext cx="885900" cy="70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4800"/>
              <a:buNone/>
              <a:defRPr sz="4800">
                <a:solidFill>
                  <a:schemeClr val="lt2"/>
                </a:solidFill>
              </a:defRPr>
            </a:lvl1pPr>
            <a:lvl2pPr lvl="1" rtl="0" algn="ctr">
              <a:lnSpc>
                <a:spcPct val="100000"/>
              </a:lnSpc>
              <a:spcBef>
                <a:spcPts val="0"/>
              </a:spcBef>
              <a:spcAft>
                <a:spcPts val="0"/>
              </a:spcAft>
              <a:buClr>
                <a:schemeClr val="lt2"/>
              </a:buClr>
              <a:buSzPts val="4800"/>
              <a:buNone/>
              <a:defRPr sz="4800">
                <a:solidFill>
                  <a:schemeClr val="lt2"/>
                </a:solidFill>
              </a:defRPr>
            </a:lvl2pPr>
            <a:lvl3pPr lvl="2" rtl="0" algn="ctr">
              <a:lnSpc>
                <a:spcPct val="100000"/>
              </a:lnSpc>
              <a:spcBef>
                <a:spcPts val="0"/>
              </a:spcBef>
              <a:spcAft>
                <a:spcPts val="0"/>
              </a:spcAft>
              <a:buClr>
                <a:schemeClr val="lt2"/>
              </a:buClr>
              <a:buSzPts val="4800"/>
              <a:buNone/>
              <a:defRPr sz="4800">
                <a:solidFill>
                  <a:schemeClr val="lt2"/>
                </a:solidFill>
              </a:defRPr>
            </a:lvl3pPr>
            <a:lvl4pPr lvl="3" rtl="0" algn="ctr">
              <a:lnSpc>
                <a:spcPct val="100000"/>
              </a:lnSpc>
              <a:spcBef>
                <a:spcPts val="0"/>
              </a:spcBef>
              <a:spcAft>
                <a:spcPts val="0"/>
              </a:spcAft>
              <a:buClr>
                <a:schemeClr val="lt2"/>
              </a:buClr>
              <a:buSzPts val="4800"/>
              <a:buNone/>
              <a:defRPr sz="4800">
                <a:solidFill>
                  <a:schemeClr val="lt2"/>
                </a:solidFill>
              </a:defRPr>
            </a:lvl4pPr>
            <a:lvl5pPr lvl="4" rtl="0" algn="ctr">
              <a:lnSpc>
                <a:spcPct val="100000"/>
              </a:lnSpc>
              <a:spcBef>
                <a:spcPts val="0"/>
              </a:spcBef>
              <a:spcAft>
                <a:spcPts val="0"/>
              </a:spcAft>
              <a:buClr>
                <a:schemeClr val="lt2"/>
              </a:buClr>
              <a:buSzPts val="4800"/>
              <a:buNone/>
              <a:defRPr sz="4800">
                <a:solidFill>
                  <a:schemeClr val="lt2"/>
                </a:solidFill>
              </a:defRPr>
            </a:lvl5pPr>
            <a:lvl6pPr lvl="5" rtl="0" algn="ctr">
              <a:lnSpc>
                <a:spcPct val="100000"/>
              </a:lnSpc>
              <a:spcBef>
                <a:spcPts val="0"/>
              </a:spcBef>
              <a:spcAft>
                <a:spcPts val="0"/>
              </a:spcAft>
              <a:buClr>
                <a:schemeClr val="lt2"/>
              </a:buClr>
              <a:buSzPts val="4800"/>
              <a:buNone/>
              <a:defRPr sz="4800">
                <a:solidFill>
                  <a:schemeClr val="lt2"/>
                </a:solidFill>
              </a:defRPr>
            </a:lvl6pPr>
            <a:lvl7pPr lvl="6" rtl="0" algn="ctr">
              <a:lnSpc>
                <a:spcPct val="100000"/>
              </a:lnSpc>
              <a:spcBef>
                <a:spcPts val="0"/>
              </a:spcBef>
              <a:spcAft>
                <a:spcPts val="0"/>
              </a:spcAft>
              <a:buClr>
                <a:schemeClr val="lt2"/>
              </a:buClr>
              <a:buSzPts val="4800"/>
              <a:buNone/>
              <a:defRPr sz="4800">
                <a:solidFill>
                  <a:schemeClr val="lt2"/>
                </a:solidFill>
              </a:defRPr>
            </a:lvl7pPr>
            <a:lvl8pPr lvl="7" rtl="0" algn="ctr">
              <a:lnSpc>
                <a:spcPct val="100000"/>
              </a:lnSpc>
              <a:spcBef>
                <a:spcPts val="0"/>
              </a:spcBef>
              <a:spcAft>
                <a:spcPts val="0"/>
              </a:spcAft>
              <a:buClr>
                <a:schemeClr val="lt2"/>
              </a:buClr>
              <a:buSzPts val="4800"/>
              <a:buNone/>
              <a:defRPr sz="4800">
                <a:solidFill>
                  <a:schemeClr val="lt2"/>
                </a:solidFill>
              </a:defRPr>
            </a:lvl8pPr>
            <a:lvl9pPr lvl="8" rtl="0" algn="ctr">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74" name="Google Shape;74;p13"/>
          <p:cNvSpPr txBox="1"/>
          <p:nvPr>
            <p:ph idx="4" type="subTitle"/>
          </p:nvPr>
        </p:nvSpPr>
        <p:spPr>
          <a:xfrm>
            <a:off x="3470874" y="2995276"/>
            <a:ext cx="22056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1600"/>
              </a:spcBef>
              <a:spcAft>
                <a:spcPts val="0"/>
              </a:spcAft>
              <a:buNone/>
              <a:defRPr>
                <a:latin typeface="Poppins Black"/>
                <a:ea typeface="Poppins Black"/>
                <a:cs typeface="Poppins Black"/>
                <a:sym typeface="Poppins Black"/>
              </a:defRPr>
            </a:lvl2pPr>
            <a:lvl3pPr lvl="2" rtl="0">
              <a:lnSpc>
                <a:spcPct val="100000"/>
              </a:lnSpc>
              <a:spcBef>
                <a:spcPts val="1600"/>
              </a:spcBef>
              <a:spcAft>
                <a:spcPts val="0"/>
              </a:spcAft>
              <a:buNone/>
              <a:defRPr>
                <a:latin typeface="Poppins Black"/>
                <a:ea typeface="Poppins Black"/>
                <a:cs typeface="Poppins Black"/>
                <a:sym typeface="Poppins Black"/>
              </a:defRPr>
            </a:lvl3pPr>
            <a:lvl4pPr lvl="3" rtl="0">
              <a:lnSpc>
                <a:spcPct val="100000"/>
              </a:lnSpc>
              <a:spcBef>
                <a:spcPts val="1600"/>
              </a:spcBef>
              <a:spcAft>
                <a:spcPts val="0"/>
              </a:spcAft>
              <a:buNone/>
              <a:defRPr>
                <a:latin typeface="Poppins Black"/>
                <a:ea typeface="Poppins Black"/>
                <a:cs typeface="Poppins Black"/>
                <a:sym typeface="Poppins Black"/>
              </a:defRPr>
            </a:lvl4pPr>
            <a:lvl5pPr lvl="4" rtl="0">
              <a:lnSpc>
                <a:spcPct val="100000"/>
              </a:lnSpc>
              <a:spcBef>
                <a:spcPts val="1600"/>
              </a:spcBef>
              <a:spcAft>
                <a:spcPts val="0"/>
              </a:spcAft>
              <a:buNone/>
              <a:defRPr>
                <a:latin typeface="Poppins Black"/>
                <a:ea typeface="Poppins Black"/>
                <a:cs typeface="Poppins Black"/>
                <a:sym typeface="Poppins Black"/>
              </a:defRPr>
            </a:lvl5pPr>
            <a:lvl6pPr lvl="5" rtl="0">
              <a:lnSpc>
                <a:spcPct val="100000"/>
              </a:lnSpc>
              <a:spcBef>
                <a:spcPts val="1600"/>
              </a:spcBef>
              <a:spcAft>
                <a:spcPts val="0"/>
              </a:spcAft>
              <a:buNone/>
              <a:defRPr>
                <a:latin typeface="Poppins Black"/>
                <a:ea typeface="Poppins Black"/>
                <a:cs typeface="Poppins Black"/>
                <a:sym typeface="Poppins Black"/>
              </a:defRPr>
            </a:lvl6pPr>
            <a:lvl7pPr lvl="6" rtl="0">
              <a:lnSpc>
                <a:spcPct val="100000"/>
              </a:lnSpc>
              <a:spcBef>
                <a:spcPts val="1600"/>
              </a:spcBef>
              <a:spcAft>
                <a:spcPts val="0"/>
              </a:spcAft>
              <a:buNone/>
              <a:defRPr>
                <a:latin typeface="Poppins Black"/>
                <a:ea typeface="Poppins Black"/>
                <a:cs typeface="Poppins Black"/>
                <a:sym typeface="Poppins Black"/>
              </a:defRPr>
            </a:lvl7pPr>
            <a:lvl8pPr lvl="7" rtl="0">
              <a:lnSpc>
                <a:spcPct val="100000"/>
              </a:lnSpc>
              <a:spcBef>
                <a:spcPts val="1600"/>
              </a:spcBef>
              <a:spcAft>
                <a:spcPts val="0"/>
              </a:spcAft>
              <a:buNone/>
              <a:defRPr>
                <a:latin typeface="Poppins Black"/>
                <a:ea typeface="Poppins Black"/>
                <a:cs typeface="Poppins Black"/>
                <a:sym typeface="Poppins Black"/>
              </a:defRPr>
            </a:lvl8pPr>
            <a:lvl9pPr lvl="8" rtl="0">
              <a:lnSpc>
                <a:spcPct val="100000"/>
              </a:lnSpc>
              <a:spcBef>
                <a:spcPts val="1600"/>
              </a:spcBef>
              <a:spcAft>
                <a:spcPts val="1600"/>
              </a:spcAft>
              <a:buNone/>
              <a:defRPr>
                <a:latin typeface="Poppins Black"/>
                <a:ea typeface="Poppins Black"/>
                <a:cs typeface="Poppins Black"/>
                <a:sym typeface="Poppins Black"/>
              </a:defRPr>
            </a:lvl9pPr>
          </a:lstStyle>
          <a:p/>
        </p:txBody>
      </p:sp>
      <p:sp>
        <p:nvSpPr>
          <p:cNvPr id="75" name="Google Shape;75;p13"/>
          <p:cNvSpPr txBox="1"/>
          <p:nvPr>
            <p:ph idx="5" type="subTitle"/>
          </p:nvPr>
        </p:nvSpPr>
        <p:spPr>
          <a:xfrm>
            <a:off x="3470875" y="3346802"/>
            <a:ext cx="2205600" cy="85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76" name="Google Shape;76;p13"/>
          <p:cNvSpPr txBox="1"/>
          <p:nvPr>
            <p:ph hasCustomPrompt="1" idx="6" type="title"/>
          </p:nvPr>
        </p:nvSpPr>
        <p:spPr>
          <a:xfrm>
            <a:off x="6363576" y="2130720"/>
            <a:ext cx="885900" cy="70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4800"/>
              <a:buNone/>
              <a:defRPr sz="4800">
                <a:solidFill>
                  <a:schemeClr val="lt2"/>
                </a:solidFill>
              </a:defRPr>
            </a:lvl1pPr>
            <a:lvl2pPr lvl="1" rtl="0" algn="ctr">
              <a:lnSpc>
                <a:spcPct val="100000"/>
              </a:lnSpc>
              <a:spcBef>
                <a:spcPts val="0"/>
              </a:spcBef>
              <a:spcAft>
                <a:spcPts val="0"/>
              </a:spcAft>
              <a:buClr>
                <a:schemeClr val="lt2"/>
              </a:buClr>
              <a:buSzPts val="4800"/>
              <a:buNone/>
              <a:defRPr sz="4800">
                <a:solidFill>
                  <a:schemeClr val="lt2"/>
                </a:solidFill>
              </a:defRPr>
            </a:lvl2pPr>
            <a:lvl3pPr lvl="2" rtl="0" algn="ctr">
              <a:lnSpc>
                <a:spcPct val="100000"/>
              </a:lnSpc>
              <a:spcBef>
                <a:spcPts val="0"/>
              </a:spcBef>
              <a:spcAft>
                <a:spcPts val="0"/>
              </a:spcAft>
              <a:buClr>
                <a:schemeClr val="lt2"/>
              </a:buClr>
              <a:buSzPts val="4800"/>
              <a:buNone/>
              <a:defRPr sz="4800">
                <a:solidFill>
                  <a:schemeClr val="lt2"/>
                </a:solidFill>
              </a:defRPr>
            </a:lvl3pPr>
            <a:lvl4pPr lvl="3" rtl="0" algn="ctr">
              <a:lnSpc>
                <a:spcPct val="100000"/>
              </a:lnSpc>
              <a:spcBef>
                <a:spcPts val="0"/>
              </a:spcBef>
              <a:spcAft>
                <a:spcPts val="0"/>
              </a:spcAft>
              <a:buClr>
                <a:schemeClr val="lt2"/>
              </a:buClr>
              <a:buSzPts val="4800"/>
              <a:buNone/>
              <a:defRPr sz="4800">
                <a:solidFill>
                  <a:schemeClr val="lt2"/>
                </a:solidFill>
              </a:defRPr>
            </a:lvl4pPr>
            <a:lvl5pPr lvl="4" rtl="0" algn="ctr">
              <a:lnSpc>
                <a:spcPct val="100000"/>
              </a:lnSpc>
              <a:spcBef>
                <a:spcPts val="0"/>
              </a:spcBef>
              <a:spcAft>
                <a:spcPts val="0"/>
              </a:spcAft>
              <a:buClr>
                <a:schemeClr val="lt2"/>
              </a:buClr>
              <a:buSzPts val="4800"/>
              <a:buNone/>
              <a:defRPr sz="4800">
                <a:solidFill>
                  <a:schemeClr val="lt2"/>
                </a:solidFill>
              </a:defRPr>
            </a:lvl5pPr>
            <a:lvl6pPr lvl="5" rtl="0" algn="ctr">
              <a:lnSpc>
                <a:spcPct val="100000"/>
              </a:lnSpc>
              <a:spcBef>
                <a:spcPts val="0"/>
              </a:spcBef>
              <a:spcAft>
                <a:spcPts val="0"/>
              </a:spcAft>
              <a:buClr>
                <a:schemeClr val="lt2"/>
              </a:buClr>
              <a:buSzPts val="4800"/>
              <a:buNone/>
              <a:defRPr sz="4800">
                <a:solidFill>
                  <a:schemeClr val="lt2"/>
                </a:solidFill>
              </a:defRPr>
            </a:lvl6pPr>
            <a:lvl7pPr lvl="6" rtl="0" algn="ctr">
              <a:lnSpc>
                <a:spcPct val="100000"/>
              </a:lnSpc>
              <a:spcBef>
                <a:spcPts val="0"/>
              </a:spcBef>
              <a:spcAft>
                <a:spcPts val="0"/>
              </a:spcAft>
              <a:buClr>
                <a:schemeClr val="lt2"/>
              </a:buClr>
              <a:buSzPts val="4800"/>
              <a:buNone/>
              <a:defRPr sz="4800">
                <a:solidFill>
                  <a:schemeClr val="lt2"/>
                </a:solidFill>
              </a:defRPr>
            </a:lvl7pPr>
            <a:lvl8pPr lvl="7" rtl="0" algn="ctr">
              <a:lnSpc>
                <a:spcPct val="100000"/>
              </a:lnSpc>
              <a:spcBef>
                <a:spcPts val="0"/>
              </a:spcBef>
              <a:spcAft>
                <a:spcPts val="0"/>
              </a:spcAft>
              <a:buClr>
                <a:schemeClr val="lt2"/>
              </a:buClr>
              <a:buSzPts val="4800"/>
              <a:buNone/>
              <a:defRPr sz="4800">
                <a:solidFill>
                  <a:schemeClr val="lt2"/>
                </a:solidFill>
              </a:defRPr>
            </a:lvl8pPr>
            <a:lvl9pPr lvl="8" rtl="0" algn="ctr">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77" name="Google Shape;77;p13"/>
          <p:cNvSpPr txBox="1"/>
          <p:nvPr>
            <p:ph idx="7" type="subTitle"/>
          </p:nvPr>
        </p:nvSpPr>
        <p:spPr>
          <a:xfrm>
            <a:off x="6217849" y="2995276"/>
            <a:ext cx="22056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1600"/>
              </a:spcBef>
              <a:spcAft>
                <a:spcPts val="0"/>
              </a:spcAft>
              <a:buNone/>
              <a:defRPr>
                <a:latin typeface="Poppins Black"/>
                <a:ea typeface="Poppins Black"/>
                <a:cs typeface="Poppins Black"/>
                <a:sym typeface="Poppins Black"/>
              </a:defRPr>
            </a:lvl2pPr>
            <a:lvl3pPr lvl="2" rtl="0">
              <a:lnSpc>
                <a:spcPct val="100000"/>
              </a:lnSpc>
              <a:spcBef>
                <a:spcPts val="1600"/>
              </a:spcBef>
              <a:spcAft>
                <a:spcPts val="0"/>
              </a:spcAft>
              <a:buNone/>
              <a:defRPr>
                <a:latin typeface="Poppins Black"/>
                <a:ea typeface="Poppins Black"/>
                <a:cs typeface="Poppins Black"/>
                <a:sym typeface="Poppins Black"/>
              </a:defRPr>
            </a:lvl3pPr>
            <a:lvl4pPr lvl="3" rtl="0">
              <a:lnSpc>
                <a:spcPct val="100000"/>
              </a:lnSpc>
              <a:spcBef>
                <a:spcPts val="1600"/>
              </a:spcBef>
              <a:spcAft>
                <a:spcPts val="0"/>
              </a:spcAft>
              <a:buNone/>
              <a:defRPr>
                <a:latin typeface="Poppins Black"/>
                <a:ea typeface="Poppins Black"/>
                <a:cs typeface="Poppins Black"/>
                <a:sym typeface="Poppins Black"/>
              </a:defRPr>
            </a:lvl4pPr>
            <a:lvl5pPr lvl="4" rtl="0">
              <a:lnSpc>
                <a:spcPct val="100000"/>
              </a:lnSpc>
              <a:spcBef>
                <a:spcPts val="1600"/>
              </a:spcBef>
              <a:spcAft>
                <a:spcPts val="0"/>
              </a:spcAft>
              <a:buNone/>
              <a:defRPr>
                <a:latin typeface="Poppins Black"/>
                <a:ea typeface="Poppins Black"/>
                <a:cs typeface="Poppins Black"/>
                <a:sym typeface="Poppins Black"/>
              </a:defRPr>
            </a:lvl5pPr>
            <a:lvl6pPr lvl="5" rtl="0">
              <a:lnSpc>
                <a:spcPct val="100000"/>
              </a:lnSpc>
              <a:spcBef>
                <a:spcPts val="1600"/>
              </a:spcBef>
              <a:spcAft>
                <a:spcPts val="0"/>
              </a:spcAft>
              <a:buNone/>
              <a:defRPr>
                <a:latin typeface="Poppins Black"/>
                <a:ea typeface="Poppins Black"/>
                <a:cs typeface="Poppins Black"/>
                <a:sym typeface="Poppins Black"/>
              </a:defRPr>
            </a:lvl6pPr>
            <a:lvl7pPr lvl="6" rtl="0">
              <a:lnSpc>
                <a:spcPct val="100000"/>
              </a:lnSpc>
              <a:spcBef>
                <a:spcPts val="1600"/>
              </a:spcBef>
              <a:spcAft>
                <a:spcPts val="0"/>
              </a:spcAft>
              <a:buNone/>
              <a:defRPr>
                <a:latin typeface="Poppins Black"/>
                <a:ea typeface="Poppins Black"/>
                <a:cs typeface="Poppins Black"/>
                <a:sym typeface="Poppins Black"/>
              </a:defRPr>
            </a:lvl7pPr>
            <a:lvl8pPr lvl="7" rtl="0">
              <a:lnSpc>
                <a:spcPct val="100000"/>
              </a:lnSpc>
              <a:spcBef>
                <a:spcPts val="1600"/>
              </a:spcBef>
              <a:spcAft>
                <a:spcPts val="0"/>
              </a:spcAft>
              <a:buNone/>
              <a:defRPr>
                <a:latin typeface="Poppins Black"/>
                <a:ea typeface="Poppins Black"/>
                <a:cs typeface="Poppins Black"/>
                <a:sym typeface="Poppins Black"/>
              </a:defRPr>
            </a:lvl8pPr>
            <a:lvl9pPr lvl="8" rtl="0">
              <a:lnSpc>
                <a:spcPct val="100000"/>
              </a:lnSpc>
              <a:spcBef>
                <a:spcPts val="1600"/>
              </a:spcBef>
              <a:spcAft>
                <a:spcPts val="1600"/>
              </a:spcAft>
              <a:buNone/>
              <a:defRPr>
                <a:latin typeface="Poppins Black"/>
                <a:ea typeface="Poppins Black"/>
                <a:cs typeface="Poppins Black"/>
                <a:sym typeface="Poppins Black"/>
              </a:defRPr>
            </a:lvl9pPr>
          </a:lstStyle>
          <a:p/>
        </p:txBody>
      </p:sp>
      <p:sp>
        <p:nvSpPr>
          <p:cNvPr id="78" name="Google Shape;78;p13"/>
          <p:cNvSpPr txBox="1"/>
          <p:nvPr>
            <p:ph idx="8" type="subTitle"/>
          </p:nvPr>
        </p:nvSpPr>
        <p:spPr>
          <a:xfrm>
            <a:off x="6217850" y="3346802"/>
            <a:ext cx="2205600" cy="85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79" name="Google Shape;79;p13"/>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txBox="1"/>
          <p:nvPr>
            <p:ph idx="9"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81" name="Google Shape;81;p13"/>
          <p:cNvSpPr/>
          <p:nvPr/>
        </p:nvSpPr>
        <p:spPr>
          <a:xfrm rot="-7205113">
            <a:off x="7466444" y="-1156119"/>
            <a:ext cx="4039941" cy="2967686"/>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83" name="Shape 83"/>
        <p:cNvGrpSpPr/>
        <p:nvPr/>
      </p:nvGrpSpPr>
      <p:grpSpPr>
        <a:xfrm>
          <a:off x="0" y="0"/>
          <a:ext cx="0" cy="0"/>
          <a:chOff x="0" y="0"/>
          <a:chExt cx="0" cy="0"/>
        </a:xfrm>
      </p:grpSpPr>
      <p:sp>
        <p:nvSpPr>
          <p:cNvPr id="84" name="Google Shape;84;p14"/>
          <p:cNvSpPr txBox="1"/>
          <p:nvPr>
            <p:ph idx="1" type="subTitle"/>
          </p:nvPr>
        </p:nvSpPr>
        <p:spPr>
          <a:xfrm>
            <a:off x="1759875" y="1833925"/>
            <a:ext cx="24372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1600"/>
              </a:spcBef>
              <a:spcAft>
                <a:spcPts val="0"/>
              </a:spcAft>
              <a:buNone/>
              <a:defRPr>
                <a:latin typeface="Poppins Black"/>
                <a:ea typeface="Poppins Black"/>
                <a:cs typeface="Poppins Black"/>
                <a:sym typeface="Poppins Black"/>
              </a:defRPr>
            </a:lvl2pPr>
            <a:lvl3pPr lvl="2" rtl="0">
              <a:lnSpc>
                <a:spcPct val="100000"/>
              </a:lnSpc>
              <a:spcBef>
                <a:spcPts val="1600"/>
              </a:spcBef>
              <a:spcAft>
                <a:spcPts val="0"/>
              </a:spcAft>
              <a:buNone/>
              <a:defRPr>
                <a:latin typeface="Poppins Black"/>
                <a:ea typeface="Poppins Black"/>
                <a:cs typeface="Poppins Black"/>
                <a:sym typeface="Poppins Black"/>
              </a:defRPr>
            </a:lvl3pPr>
            <a:lvl4pPr lvl="3" rtl="0">
              <a:lnSpc>
                <a:spcPct val="100000"/>
              </a:lnSpc>
              <a:spcBef>
                <a:spcPts val="1600"/>
              </a:spcBef>
              <a:spcAft>
                <a:spcPts val="0"/>
              </a:spcAft>
              <a:buNone/>
              <a:defRPr>
                <a:latin typeface="Poppins Black"/>
                <a:ea typeface="Poppins Black"/>
                <a:cs typeface="Poppins Black"/>
                <a:sym typeface="Poppins Black"/>
              </a:defRPr>
            </a:lvl4pPr>
            <a:lvl5pPr lvl="4" rtl="0">
              <a:lnSpc>
                <a:spcPct val="100000"/>
              </a:lnSpc>
              <a:spcBef>
                <a:spcPts val="1600"/>
              </a:spcBef>
              <a:spcAft>
                <a:spcPts val="0"/>
              </a:spcAft>
              <a:buNone/>
              <a:defRPr>
                <a:latin typeface="Poppins Black"/>
                <a:ea typeface="Poppins Black"/>
                <a:cs typeface="Poppins Black"/>
                <a:sym typeface="Poppins Black"/>
              </a:defRPr>
            </a:lvl5pPr>
            <a:lvl6pPr lvl="5" rtl="0">
              <a:lnSpc>
                <a:spcPct val="100000"/>
              </a:lnSpc>
              <a:spcBef>
                <a:spcPts val="1600"/>
              </a:spcBef>
              <a:spcAft>
                <a:spcPts val="0"/>
              </a:spcAft>
              <a:buNone/>
              <a:defRPr>
                <a:latin typeface="Poppins Black"/>
                <a:ea typeface="Poppins Black"/>
                <a:cs typeface="Poppins Black"/>
                <a:sym typeface="Poppins Black"/>
              </a:defRPr>
            </a:lvl6pPr>
            <a:lvl7pPr lvl="6" rtl="0">
              <a:lnSpc>
                <a:spcPct val="100000"/>
              </a:lnSpc>
              <a:spcBef>
                <a:spcPts val="1600"/>
              </a:spcBef>
              <a:spcAft>
                <a:spcPts val="0"/>
              </a:spcAft>
              <a:buNone/>
              <a:defRPr>
                <a:latin typeface="Poppins Black"/>
                <a:ea typeface="Poppins Black"/>
                <a:cs typeface="Poppins Black"/>
                <a:sym typeface="Poppins Black"/>
              </a:defRPr>
            </a:lvl7pPr>
            <a:lvl8pPr lvl="7" rtl="0">
              <a:lnSpc>
                <a:spcPct val="100000"/>
              </a:lnSpc>
              <a:spcBef>
                <a:spcPts val="1600"/>
              </a:spcBef>
              <a:spcAft>
                <a:spcPts val="0"/>
              </a:spcAft>
              <a:buNone/>
              <a:defRPr>
                <a:latin typeface="Poppins Black"/>
                <a:ea typeface="Poppins Black"/>
                <a:cs typeface="Poppins Black"/>
                <a:sym typeface="Poppins Black"/>
              </a:defRPr>
            </a:lvl8pPr>
            <a:lvl9pPr lvl="8" rtl="0">
              <a:lnSpc>
                <a:spcPct val="100000"/>
              </a:lnSpc>
              <a:spcBef>
                <a:spcPts val="1600"/>
              </a:spcBef>
              <a:spcAft>
                <a:spcPts val="1600"/>
              </a:spcAft>
              <a:buNone/>
              <a:defRPr>
                <a:latin typeface="Poppins Black"/>
                <a:ea typeface="Poppins Black"/>
                <a:cs typeface="Poppins Black"/>
                <a:sym typeface="Poppins Black"/>
              </a:defRPr>
            </a:lvl9pPr>
          </a:lstStyle>
          <a:p/>
        </p:txBody>
      </p:sp>
      <p:sp>
        <p:nvSpPr>
          <p:cNvPr id="85" name="Google Shape;85;p14"/>
          <p:cNvSpPr txBox="1"/>
          <p:nvPr>
            <p:ph idx="2" type="subTitle"/>
          </p:nvPr>
        </p:nvSpPr>
        <p:spPr>
          <a:xfrm>
            <a:off x="1759875" y="2185449"/>
            <a:ext cx="24372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86" name="Google Shape;86;p14"/>
          <p:cNvSpPr txBox="1"/>
          <p:nvPr>
            <p:ph idx="3" type="subTitle"/>
          </p:nvPr>
        </p:nvSpPr>
        <p:spPr>
          <a:xfrm>
            <a:off x="1759875" y="3213476"/>
            <a:ext cx="24372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87" name="Google Shape;87;p14"/>
          <p:cNvSpPr txBox="1"/>
          <p:nvPr>
            <p:ph idx="4" type="subTitle"/>
          </p:nvPr>
        </p:nvSpPr>
        <p:spPr>
          <a:xfrm>
            <a:off x="1759875" y="3565000"/>
            <a:ext cx="24372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88" name="Google Shape;88;p14"/>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90" name="Google Shape;90;p14"/>
          <p:cNvSpPr/>
          <p:nvPr/>
        </p:nvSpPr>
        <p:spPr>
          <a:xfrm rot="-1511913">
            <a:off x="6565550" y="3932284"/>
            <a:ext cx="4039901" cy="2967657"/>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txBox="1"/>
          <p:nvPr>
            <p:ph idx="5" type="subTitle"/>
          </p:nvPr>
        </p:nvSpPr>
        <p:spPr>
          <a:xfrm>
            <a:off x="5742675" y="1833925"/>
            <a:ext cx="24372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92" name="Google Shape;92;p14"/>
          <p:cNvSpPr txBox="1"/>
          <p:nvPr>
            <p:ph idx="6" type="subTitle"/>
          </p:nvPr>
        </p:nvSpPr>
        <p:spPr>
          <a:xfrm>
            <a:off x="5742675" y="2185449"/>
            <a:ext cx="24372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93" name="Google Shape;93;p14"/>
          <p:cNvSpPr txBox="1"/>
          <p:nvPr>
            <p:ph idx="7" type="subTitle"/>
          </p:nvPr>
        </p:nvSpPr>
        <p:spPr>
          <a:xfrm>
            <a:off x="5742675" y="3213476"/>
            <a:ext cx="24372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94" name="Google Shape;94;p14"/>
          <p:cNvSpPr txBox="1"/>
          <p:nvPr>
            <p:ph idx="8" type="subTitle"/>
          </p:nvPr>
        </p:nvSpPr>
        <p:spPr>
          <a:xfrm>
            <a:off x="5742675" y="3565000"/>
            <a:ext cx="24372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95" name="Google Shape;95;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
    <p:spTree>
      <p:nvGrpSpPr>
        <p:cNvPr id="96" name="Shape 96"/>
        <p:cNvGrpSpPr/>
        <p:nvPr/>
      </p:nvGrpSpPr>
      <p:grpSpPr>
        <a:xfrm>
          <a:off x="0" y="0"/>
          <a:ext cx="0" cy="0"/>
          <a:chOff x="0" y="0"/>
          <a:chExt cx="0" cy="0"/>
        </a:xfrm>
      </p:grpSpPr>
      <p:sp>
        <p:nvSpPr>
          <p:cNvPr id="97" name="Google Shape;97;p15"/>
          <p:cNvSpPr txBox="1"/>
          <p:nvPr>
            <p:ph idx="1" type="body"/>
          </p:nvPr>
        </p:nvSpPr>
        <p:spPr>
          <a:xfrm>
            <a:off x="720000" y="1509750"/>
            <a:ext cx="3852000" cy="3019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8" name="Google Shape;98;p15"/>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100" name="Google Shape;100;p15"/>
          <p:cNvSpPr/>
          <p:nvPr/>
        </p:nvSpPr>
        <p:spPr>
          <a:xfrm flipH="1" rot="-8581717">
            <a:off x="6085519" y="-1496329"/>
            <a:ext cx="4402909" cy="323431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txBox="1"/>
          <p:nvPr>
            <p:ph idx="2" type="body"/>
          </p:nvPr>
        </p:nvSpPr>
        <p:spPr>
          <a:xfrm>
            <a:off x="4572000" y="1509750"/>
            <a:ext cx="3852000" cy="3019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02" name="Google Shape;102;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
    <p:spTree>
      <p:nvGrpSpPr>
        <p:cNvPr id="103" name="Shape 103"/>
        <p:cNvGrpSpPr/>
        <p:nvPr/>
      </p:nvGrpSpPr>
      <p:grpSpPr>
        <a:xfrm>
          <a:off x="0" y="0"/>
          <a:ext cx="0" cy="0"/>
          <a:chOff x="0" y="0"/>
          <a:chExt cx="0" cy="0"/>
        </a:xfrm>
      </p:grpSpPr>
      <p:sp>
        <p:nvSpPr>
          <p:cNvPr id="104" name="Google Shape;104;p16"/>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106" name="Google Shape;106;p16"/>
          <p:cNvSpPr/>
          <p:nvPr/>
        </p:nvSpPr>
        <p:spPr>
          <a:xfrm rot="5779024">
            <a:off x="6674180" y="-1814790"/>
            <a:ext cx="4039660" cy="2967480"/>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rot="4073489">
            <a:off x="-2214151" y="3333524"/>
            <a:ext cx="4039961" cy="2967701"/>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109" name="Shape 109"/>
        <p:cNvGrpSpPr/>
        <p:nvPr/>
      </p:nvGrpSpPr>
      <p:grpSpPr>
        <a:xfrm>
          <a:off x="0" y="0"/>
          <a:ext cx="0" cy="0"/>
          <a:chOff x="0" y="0"/>
          <a:chExt cx="0" cy="0"/>
        </a:xfrm>
      </p:grpSpPr>
      <p:sp>
        <p:nvSpPr>
          <p:cNvPr id="110" name="Google Shape;110;p17"/>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112" name="Google Shape;112;p17"/>
          <p:cNvSpPr/>
          <p:nvPr/>
        </p:nvSpPr>
        <p:spPr>
          <a:xfrm rot="-5923251">
            <a:off x="7241910" y="-943961"/>
            <a:ext cx="4040262" cy="2967923"/>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txBox="1"/>
          <p:nvPr>
            <p:ph idx="1" type="subTitle"/>
          </p:nvPr>
        </p:nvSpPr>
        <p:spPr>
          <a:xfrm>
            <a:off x="723900" y="1833925"/>
            <a:ext cx="22056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114" name="Google Shape;114;p17"/>
          <p:cNvSpPr txBox="1"/>
          <p:nvPr>
            <p:ph idx="2" type="subTitle"/>
          </p:nvPr>
        </p:nvSpPr>
        <p:spPr>
          <a:xfrm>
            <a:off x="723900" y="2185450"/>
            <a:ext cx="2205600" cy="612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15" name="Google Shape;115;p17"/>
          <p:cNvSpPr txBox="1"/>
          <p:nvPr>
            <p:ph idx="3" type="subTitle"/>
          </p:nvPr>
        </p:nvSpPr>
        <p:spPr>
          <a:xfrm>
            <a:off x="3470874" y="1833925"/>
            <a:ext cx="22056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116" name="Google Shape;116;p17"/>
          <p:cNvSpPr txBox="1"/>
          <p:nvPr>
            <p:ph idx="4" type="subTitle"/>
          </p:nvPr>
        </p:nvSpPr>
        <p:spPr>
          <a:xfrm>
            <a:off x="3470875" y="2185450"/>
            <a:ext cx="2205600" cy="612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17" name="Google Shape;117;p17"/>
          <p:cNvSpPr txBox="1"/>
          <p:nvPr>
            <p:ph idx="5" type="subTitle"/>
          </p:nvPr>
        </p:nvSpPr>
        <p:spPr>
          <a:xfrm>
            <a:off x="6217849" y="1833925"/>
            <a:ext cx="22056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118" name="Google Shape;118;p17"/>
          <p:cNvSpPr txBox="1"/>
          <p:nvPr>
            <p:ph idx="6" type="subTitle"/>
          </p:nvPr>
        </p:nvSpPr>
        <p:spPr>
          <a:xfrm>
            <a:off x="6217850" y="2185450"/>
            <a:ext cx="2205600" cy="612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19" name="Google Shape;119;p17"/>
          <p:cNvSpPr txBox="1"/>
          <p:nvPr>
            <p:ph idx="7" type="subTitle"/>
          </p:nvPr>
        </p:nvSpPr>
        <p:spPr>
          <a:xfrm>
            <a:off x="722225" y="3213476"/>
            <a:ext cx="22056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120" name="Google Shape;120;p17"/>
          <p:cNvSpPr txBox="1"/>
          <p:nvPr>
            <p:ph idx="8" type="subTitle"/>
          </p:nvPr>
        </p:nvSpPr>
        <p:spPr>
          <a:xfrm>
            <a:off x="722225" y="3565000"/>
            <a:ext cx="2205600" cy="612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21" name="Google Shape;121;p17"/>
          <p:cNvSpPr txBox="1"/>
          <p:nvPr>
            <p:ph idx="9" type="subTitle"/>
          </p:nvPr>
        </p:nvSpPr>
        <p:spPr>
          <a:xfrm>
            <a:off x="3469199" y="3213476"/>
            <a:ext cx="22056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122" name="Google Shape;122;p17"/>
          <p:cNvSpPr txBox="1"/>
          <p:nvPr>
            <p:ph idx="13" type="subTitle"/>
          </p:nvPr>
        </p:nvSpPr>
        <p:spPr>
          <a:xfrm>
            <a:off x="3469200" y="3565000"/>
            <a:ext cx="2205600" cy="612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23" name="Google Shape;123;p17"/>
          <p:cNvSpPr txBox="1"/>
          <p:nvPr>
            <p:ph idx="14" type="subTitle"/>
          </p:nvPr>
        </p:nvSpPr>
        <p:spPr>
          <a:xfrm>
            <a:off x="6216174" y="3213476"/>
            <a:ext cx="22056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124" name="Google Shape;124;p17"/>
          <p:cNvSpPr txBox="1"/>
          <p:nvPr>
            <p:ph idx="15" type="subTitle"/>
          </p:nvPr>
        </p:nvSpPr>
        <p:spPr>
          <a:xfrm>
            <a:off x="6216175" y="3565000"/>
            <a:ext cx="2205600" cy="612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25" name="Google Shape;125;p17"/>
          <p:cNvSpPr/>
          <p:nvPr/>
        </p:nvSpPr>
        <p:spPr>
          <a:xfrm rot="-8371819">
            <a:off x="-1873976" y="4404423"/>
            <a:ext cx="4040141" cy="296783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13">
    <p:spTree>
      <p:nvGrpSpPr>
        <p:cNvPr id="127" name="Shape 127"/>
        <p:cNvGrpSpPr/>
        <p:nvPr/>
      </p:nvGrpSpPr>
      <p:grpSpPr>
        <a:xfrm>
          <a:off x="0" y="0"/>
          <a:ext cx="0" cy="0"/>
          <a:chOff x="0" y="0"/>
          <a:chExt cx="0" cy="0"/>
        </a:xfrm>
      </p:grpSpPr>
      <p:sp>
        <p:nvSpPr>
          <p:cNvPr id="128" name="Google Shape;128;p18"/>
          <p:cNvSpPr txBox="1"/>
          <p:nvPr>
            <p:ph idx="1" type="subTitle"/>
          </p:nvPr>
        </p:nvSpPr>
        <p:spPr>
          <a:xfrm>
            <a:off x="720000" y="2548727"/>
            <a:ext cx="3261300" cy="122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29" name="Google Shape;129;p18"/>
          <p:cNvSpPr txBox="1"/>
          <p:nvPr>
            <p:ph type="title"/>
          </p:nvPr>
        </p:nvSpPr>
        <p:spPr>
          <a:xfrm>
            <a:off x="720000" y="1360990"/>
            <a:ext cx="3261300" cy="1108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130" name="Google Shape;130;p18"/>
          <p:cNvSpPr/>
          <p:nvPr/>
        </p:nvSpPr>
        <p:spPr>
          <a:xfrm rot="-1956016">
            <a:off x="4873532" y="2411499"/>
            <a:ext cx="5697651" cy="418541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p:nvPr/>
        </p:nvSpPr>
        <p:spPr>
          <a:xfrm rot="8978585">
            <a:off x="-1778153" y="-1236583"/>
            <a:ext cx="4040147" cy="296783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2">
    <p:spTree>
      <p:nvGrpSpPr>
        <p:cNvPr id="133" name="Shape 133"/>
        <p:cNvGrpSpPr/>
        <p:nvPr/>
      </p:nvGrpSpPr>
      <p:grpSpPr>
        <a:xfrm>
          <a:off x="0" y="0"/>
          <a:ext cx="0" cy="0"/>
          <a:chOff x="0" y="0"/>
          <a:chExt cx="0" cy="0"/>
        </a:xfrm>
      </p:grpSpPr>
      <p:sp>
        <p:nvSpPr>
          <p:cNvPr id="134" name="Google Shape;134;p19"/>
          <p:cNvSpPr txBox="1"/>
          <p:nvPr>
            <p:ph type="title"/>
          </p:nvPr>
        </p:nvSpPr>
        <p:spPr>
          <a:xfrm>
            <a:off x="4769400" y="1432250"/>
            <a:ext cx="3654600" cy="972900"/>
          </a:xfrm>
          <a:prstGeom prst="rect">
            <a:avLst/>
          </a:prstGeom>
        </p:spPr>
        <p:txBody>
          <a:bodyPr anchorCtr="0" anchor="ctr" bIns="91425" lIns="91425" spcFirstLastPara="1" rIns="91425" wrap="square" tIns="91425">
            <a:noAutofit/>
          </a:bodyPr>
          <a:lstStyle>
            <a:lvl1pPr lvl="0"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p:txBody>
      </p:sp>
      <p:sp>
        <p:nvSpPr>
          <p:cNvPr id="135" name="Google Shape;135;p19"/>
          <p:cNvSpPr txBox="1"/>
          <p:nvPr/>
        </p:nvSpPr>
        <p:spPr>
          <a:xfrm>
            <a:off x="4769400" y="3515998"/>
            <a:ext cx="3654600" cy="90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Poppins"/>
                <a:ea typeface="Poppins"/>
                <a:cs typeface="Poppins"/>
                <a:sym typeface="Poppins"/>
              </a:rPr>
              <a:t>CREDITS: This presentation template was created by </a:t>
            </a:r>
            <a:r>
              <a:rPr b="1" lang="en" sz="1200">
                <a:solidFill>
                  <a:schemeClr val="dk1"/>
                </a:solidFill>
                <a:uFill>
                  <a:noFill/>
                </a:uFill>
                <a:latin typeface="Poppins"/>
                <a:ea typeface="Poppins"/>
                <a:cs typeface="Poppins"/>
                <a:sym typeface="Poppins"/>
                <a:hlinkClick r:id="rId2">
                  <a:extLst>
                    <a:ext uri="{A12FA001-AC4F-418D-AE19-62706E023703}">
                      <ahyp:hlinkClr val="tx"/>
                    </a:ext>
                  </a:extLst>
                </a:hlinkClick>
              </a:rPr>
              <a:t>Slidesgo</a:t>
            </a:r>
            <a:r>
              <a:rPr lang="en" sz="1200">
                <a:solidFill>
                  <a:schemeClr val="dk1"/>
                </a:solidFill>
                <a:latin typeface="Poppins"/>
                <a:ea typeface="Poppins"/>
                <a:cs typeface="Poppins"/>
                <a:sym typeface="Poppins"/>
              </a:rPr>
              <a:t>, including icons by </a:t>
            </a:r>
            <a:r>
              <a:rPr b="1" lang="en" sz="1200">
                <a:solidFill>
                  <a:schemeClr val="dk1"/>
                </a:solidFill>
                <a:uFill>
                  <a:noFill/>
                </a:uFill>
                <a:latin typeface="Poppins"/>
                <a:ea typeface="Poppins"/>
                <a:cs typeface="Poppins"/>
                <a:sym typeface="Poppins"/>
                <a:hlinkClick r:id="rId3">
                  <a:extLst>
                    <a:ext uri="{A12FA001-AC4F-418D-AE19-62706E023703}">
                      <ahyp:hlinkClr val="tx"/>
                    </a:ext>
                  </a:extLst>
                </a:hlinkClick>
              </a:rPr>
              <a:t>Flaticon</a:t>
            </a:r>
            <a:r>
              <a:rPr lang="en" sz="1200">
                <a:solidFill>
                  <a:schemeClr val="dk1"/>
                </a:solidFill>
                <a:latin typeface="Poppins"/>
                <a:ea typeface="Poppins"/>
                <a:cs typeface="Poppins"/>
                <a:sym typeface="Poppins"/>
              </a:rPr>
              <a:t>, infographics &amp; images by </a:t>
            </a:r>
            <a:r>
              <a:rPr b="1" lang="en" sz="1200">
                <a:solidFill>
                  <a:schemeClr val="dk1"/>
                </a:solidFill>
                <a:uFill>
                  <a:noFill/>
                </a:uFill>
                <a:latin typeface="Poppins"/>
                <a:ea typeface="Poppins"/>
                <a:cs typeface="Poppins"/>
                <a:sym typeface="Poppins"/>
                <a:hlinkClick r:id="rId4">
                  <a:extLst>
                    <a:ext uri="{A12FA001-AC4F-418D-AE19-62706E023703}">
                      <ahyp:hlinkClr val="tx"/>
                    </a:ext>
                  </a:extLst>
                </a:hlinkClick>
              </a:rPr>
              <a:t>Freepik</a:t>
            </a:r>
            <a:r>
              <a:rPr lang="en" sz="1200">
                <a:solidFill>
                  <a:schemeClr val="dk1"/>
                </a:solidFill>
                <a:latin typeface="Poppins"/>
                <a:ea typeface="Poppins"/>
                <a:cs typeface="Poppins"/>
                <a:sym typeface="Poppins"/>
              </a:rPr>
              <a:t> and illustrations by </a:t>
            </a:r>
            <a:r>
              <a:rPr b="1" lang="en" sz="1200">
                <a:solidFill>
                  <a:schemeClr val="dk1"/>
                </a:solidFill>
                <a:uFill>
                  <a:noFill/>
                </a:uFill>
                <a:latin typeface="Poppins"/>
                <a:ea typeface="Poppins"/>
                <a:cs typeface="Poppins"/>
                <a:sym typeface="Poppins"/>
                <a:hlinkClick r:id="rId5">
                  <a:extLst>
                    <a:ext uri="{A12FA001-AC4F-418D-AE19-62706E023703}">
                      <ahyp:hlinkClr val="tx"/>
                    </a:ext>
                  </a:extLst>
                </a:hlinkClick>
              </a:rPr>
              <a:t>Stories</a:t>
            </a:r>
            <a:endParaRPr b="1" sz="1200">
              <a:solidFill>
                <a:schemeClr val="dk1"/>
              </a:solidFill>
              <a:latin typeface="Poppins"/>
              <a:ea typeface="Poppins"/>
              <a:cs typeface="Poppins"/>
              <a:sym typeface="Poppins"/>
            </a:endParaRPr>
          </a:p>
        </p:txBody>
      </p:sp>
      <p:sp>
        <p:nvSpPr>
          <p:cNvPr id="136" name="Google Shape;136;p19"/>
          <p:cNvSpPr txBox="1"/>
          <p:nvPr>
            <p:ph idx="1" type="subTitle"/>
          </p:nvPr>
        </p:nvSpPr>
        <p:spPr>
          <a:xfrm>
            <a:off x="4769400" y="2380376"/>
            <a:ext cx="3654600" cy="101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137" name="Google Shape;137;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9">
    <p:spTree>
      <p:nvGrpSpPr>
        <p:cNvPr id="138" name="Shape 138"/>
        <p:cNvGrpSpPr/>
        <p:nvPr/>
      </p:nvGrpSpPr>
      <p:grpSpPr>
        <a:xfrm>
          <a:off x="0" y="0"/>
          <a:ext cx="0" cy="0"/>
          <a:chOff x="0" y="0"/>
          <a:chExt cx="0" cy="0"/>
        </a:xfrm>
      </p:grpSpPr>
      <p:sp>
        <p:nvSpPr>
          <p:cNvPr id="139" name="Google Shape;139;p20"/>
          <p:cNvSpPr/>
          <p:nvPr/>
        </p:nvSpPr>
        <p:spPr>
          <a:xfrm flipH="1" rot="-9843763">
            <a:off x="1210955" y="167965"/>
            <a:ext cx="7743762" cy="4660210"/>
          </a:xfrm>
          <a:custGeom>
            <a:rect b="b" l="l" r="r" t="t"/>
            <a:pathLst>
              <a:path extrusionOk="0" h="110474" w="159514">
                <a:moveTo>
                  <a:pt x="45147" y="0"/>
                </a:moveTo>
                <a:cubicBezTo>
                  <a:pt x="37611" y="0"/>
                  <a:pt x="30146" y="3378"/>
                  <a:pt x="22816" y="12595"/>
                </a:cubicBezTo>
                <a:cubicBezTo>
                  <a:pt x="0" y="41316"/>
                  <a:pt x="46700" y="90351"/>
                  <a:pt x="69249" y="103327"/>
                </a:cubicBezTo>
                <a:cubicBezTo>
                  <a:pt x="77689" y="108192"/>
                  <a:pt x="87067" y="110473"/>
                  <a:pt x="96471" y="110473"/>
                </a:cubicBezTo>
                <a:cubicBezTo>
                  <a:pt x="119178" y="110473"/>
                  <a:pt x="142032" y="97169"/>
                  <a:pt x="152175" y="74807"/>
                </a:cubicBezTo>
                <a:cubicBezTo>
                  <a:pt x="159147" y="59396"/>
                  <a:pt x="159514" y="43484"/>
                  <a:pt x="150307" y="30075"/>
                </a:cubicBezTo>
                <a:cubicBezTo>
                  <a:pt x="143020" y="19415"/>
                  <a:pt x="138448" y="16065"/>
                  <a:pt x="134265" y="16065"/>
                </a:cubicBezTo>
                <a:cubicBezTo>
                  <a:pt x="128185" y="16065"/>
                  <a:pt x="122926" y="23142"/>
                  <a:pt x="111346" y="25138"/>
                </a:cubicBezTo>
                <a:cubicBezTo>
                  <a:pt x="110039" y="25364"/>
                  <a:pt x="108728" y="25470"/>
                  <a:pt x="107413" y="25470"/>
                </a:cubicBezTo>
                <a:cubicBezTo>
                  <a:pt x="87055" y="25470"/>
                  <a:pt x="65838" y="0"/>
                  <a:pt x="45147" y="0"/>
                </a:cubicBezTo>
                <a:close/>
              </a:path>
            </a:pathLst>
          </a:cu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txBox="1"/>
          <p:nvPr>
            <p:ph type="title"/>
          </p:nvPr>
        </p:nvSpPr>
        <p:spPr>
          <a:xfrm flipH="1">
            <a:off x="4168650" y="1723650"/>
            <a:ext cx="3626700" cy="1696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5000"/>
              <a:buNone/>
              <a:defRPr sz="5000"/>
            </a:lvl1pPr>
            <a:lvl2pPr lvl="1" rtl="0" algn="r">
              <a:spcBef>
                <a:spcPts val="0"/>
              </a:spcBef>
              <a:spcAft>
                <a:spcPts val="0"/>
              </a:spcAft>
              <a:buSzPts val="7000"/>
              <a:buNone/>
              <a:defRPr sz="7000"/>
            </a:lvl2pPr>
            <a:lvl3pPr lvl="2" rtl="0" algn="r">
              <a:spcBef>
                <a:spcPts val="0"/>
              </a:spcBef>
              <a:spcAft>
                <a:spcPts val="0"/>
              </a:spcAft>
              <a:buSzPts val="7000"/>
              <a:buNone/>
              <a:defRPr sz="7000"/>
            </a:lvl3pPr>
            <a:lvl4pPr lvl="3" rtl="0" algn="r">
              <a:spcBef>
                <a:spcPts val="0"/>
              </a:spcBef>
              <a:spcAft>
                <a:spcPts val="0"/>
              </a:spcAft>
              <a:buSzPts val="7000"/>
              <a:buNone/>
              <a:defRPr sz="7000"/>
            </a:lvl4pPr>
            <a:lvl5pPr lvl="4" rtl="0" algn="r">
              <a:spcBef>
                <a:spcPts val="0"/>
              </a:spcBef>
              <a:spcAft>
                <a:spcPts val="0"/>
              </a:spcAft>
              <a:buSzPts val="7000"/>
              <a:buNone/>
              <a:defRPr sz="7000"/>
            </a:lvl5pPr>
            <a:lvl6pPr lvl="5" rtl="0" algn="r">
              <a:spcBef>
                <a:spcPts val="0"/>
              </a:spcBef>
              <a:spcAft>
                <a:spcPts val="0"/>
              </a:spcAft>
              <a:buSzPts val="7000"/>
              <a:buNone/>
              <a:defRPr sz="7000"/>
            </a:lvl6pPr>
            <a:lvl7pPr lvl="6" rtl="0" algn="r">
              <a:spcBef>
                <a:spcPts val="0"/>
              </a:spcBef>
              <a:spcAft>
                <a:spcPts val="0"/>
              </a:spcAft>
              <a:buSzPts val="7000"/>
              <a:buNone/>
              <a:defRPr sz="7000"/>
            </a:lvl7pPr>
            <a:lvl8pPr lvl="7" rtl="0" algn="r">
              <a:spcBef>
                <a:spcPts val="0"/>
              </a:spcBef>
              <a:spcAft>
                <a:spcPts val="0"/>
              </a:spcAft>
              <a:buSzPts val="7000"/>
              <a:buNone/>
              <a:defRPr sz="7000"/>
            </a:lvl8pPr>
            <a:lvl9pPr lvl="8" rtl="0" algn="r">
              <a:spcBef>
                <a:spcPts val="0"/>
              </a:spcBef>
              <a:spcAft>
                <a:spcPts val="0"/>
              </a:spcAft>
              <a:buSzPts val="7000"/>
              <a:buNone/>
              <a:defRPr sz="7000"/>
            </a:lvl9pPr>
          </a:lstStyle>
          <a:p/>
        </p:txBody>
      </p:sp>
      <p:sp>
        <p:nvSpPr>
          <p:cNvPr id="141" name="Google Shape;141;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rot="1398703">
            <a:off x="1587171" y="641380"/>
            <a:ext cx="5337561" cy="377164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2552700" y="2131350"/>
            <a:ext cx="4242900" cy="8418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4000"/>
              <a:buNone/>
              <a:defRPr sz="4000"/>
            </a:lvl1pPr>
            <a:lvl2pPr lvl="1">
              <a:lnSpc>
                <a:spcPct val="100000"/>
              </a:lnSpc>
              <a:spcBef>
                <a:spcPts val="0"/>
              </a:spcBef>
              <a:spcAft>
                <a:spcPts val="0"/>
              </a:spcAft>
              <a:buSzPts val="3600"/>
              <a:buNone/>
              <a:defRPr sz="3600"/>
            </a:lvl2pPr>
            <a:lvl3pPr lvl="2">
              <a:lnSpc>
                <a:spcPct val="100000"/>
              </a:lnSpc>
              <a:spcBef>
                <a:spcPts val="0"/>
              </a:spcBef>
              <a:spcAft>
                <a:spcPts val="0"/>
              </a:spcAft>
              <a:buSzPts val="3600"/>
              <a:buNone/>
              <a:defRPr sz="3600"/>
            </a:lvl3pPr>
            <a:lvl4pPr lvl="3">
              <a:lnSpc>
                <a:spcPct val="100000"/>
              </a:lnSpc>
              <a:spcBef>
                <a:spcPts val="0"/>
              </a:spcBef>
              <a:spcAft>
                <a:spcPts val="0"/>
              </a:spcAft>
              <a:buSzPts val="3600"/>
              <a:buNone/>
              <a:defRPr sz="3600"/>
            </a:lvl4pPr>
            <a:lvl5pPr lvl="4">
              <a:lnSpc>
                <a:spcPct val="100000"/>
              </a:lnSpc>
              <a:spcBef>
                <a:spcPts val="0"/>
              </a:spcBef>
              <a:spcAft>
                <a:spcPts val="0"/>
              </a:spcAft>
              <a:buSzPts val="3600"/>
              <a:buNone/>
              <a:defRPr sz="3600"/>
            </a:lvl5pPr>
            <a:lvl6pPr lvl="5">
              <a:lnSpc>
                <a:spcPct val="100000"/>
              </a:lnSpc>
              <a:spcBef>
                <a:spcPts val="0"/>
              </a:spcBef>
              <a:spcAft>
                <a:spcPts val="0"/>
              </a:spcAft>
              <a:buSzPts val="3600"/>
              <a:buNone/>
              <a:defRPr sz="3600"/>
            </a:lvl6pPr>
            <a:lvl7pPr lvl="6">
              <a:lnSpc>
                <a:spcPct val="100000"/>
              </a:lnSpc>
              <a:spcBef>
                <a:spcPts val="0"/>
              </a:spcBef>
              <a:spcAft>
                <a:spcPts val="0"/>
              </a:spcAft>
              <a:buSzPts val="3600"/>
              <a:buNone/>
              <a:defRPr sz="3600"/>
            </a:lvl7pPr>
            <a:lvl8pPr lvl="7">
              <a:lnSpc>
                <a:spcPct val="100000"/>
              </a:lnSpc>
              <a:spcBef>
                <a:spcPts val="0"/>
              </a:spcBef>
              <a:spcAft>
                <a:spcPts val="0"/>
              </a:spcAft>
              <a:buSzPts val="3600"/>
              <a:buNone/>
              <a:defRPr sz="3600"/>
            </a:lvl8pPr>
            <a:lvl9pPr lvl="8">
              <a:lnSpc>
                <a:spcPct val="100000"/>
              </a:lnSpc>
              <a:spcBef>
                <a:spcPts val="0"/>
              </a:spcBef>
              <a:spcAft>
                <a:spcPts val="0"/>
              </a:spcAft>
              <a:buSzPts val="3600"/>
              <a:buNone/>
              <a:defRPr sz="3600"/>
            </a:lvl9pPr>
          </a:lstStyle>
          <a:p/>
        </p:txBody>
      </p:sp>
      <p:sp>
        <p:nvSpPr>
          <p:cNvPr id="17" name="Google Shape;17;p3"/>
          <p:cNvSpPr txBox="1"/>
          <p:nvPr>
            <p:ph hasCustomPrompt="1" idx="2" type="title"/>
          </p:nvPr>
        </p:nvSpPr>
        <p:spPr>
          <a:xfrm>
            <a:off x="2552700" y="1383425"/>
            <a:ext cx="923400" cy="69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4800"/>
              <a:buNone/>
              <a:defRPr sz="4800">
                <a:solidFill>
                  <a:schemeClr val="lt2"/>
                </a:solidFill>
              </a:defRPr>
            </a:lvl1pPr>
            <a:lvl2pPr lvl="1" rtl="0">
              <a:lnSpc>
                <a:spcPct val="100000"/>
              </a:lnSpc>
              <a:spcBef>
                <a:spcPts val="0"/>
              </a:spcBef>
              <a:spcAft>
                <a:spcPts val="0"/>
              </a:spcAft>
              <a:buSzPts val="12000"/>
              <a:buNone/>
              <a:defRPr sz="12000"/>
            </a:lvl2pPr>
            <a:lvl3pPr lvl="2" rtl="0">
              <a:lnSpc>
                <a:spcPct val="100000"/>
              </a:lnSpc>
              <a:spcBef>
                <a:spcPts val="0"/>
              </a:spcBef>
              <a:spcAft>
                <a:spcPts val="0"/>
              </a:spcAft>
              <a:buSzPts val="12000"/>
              <a:buNone/>
              <a:defRPr sz="12000"/>
            </a:lvl3pPr>
            <a:lvl4pPr lvl="3" rtl="0">
              <a:lnSpc>
                <a:spcPct val="100000"/>
              </a:lnSpc>
              <a:spcBef>
                <a:spcPts val="0"/>
              </a:spcBef>
              <a:spcAft>
                <a:spcPts val="0"/>
              </a:spcAft>
              <a:buSzPts val="12000"/>
              <a:buNone/>
              <a:defRPr sz="12000"/>
            </a:lvl4pPr>
            <a:lvl5pPr lvl="4" rtl="0">
              <a:lnSpc>
                <a:spcPct val="100000"/>
              </a:lnSpc>
              <a:spcBef>
                <a:spcPts val="0"/>
              </a:spcBef>
              <a:spcAft>
                <a:spcPts val="0"/>
              </a:spcAft>
              <a:buSzPts val="12000"/>
              <a:buNone/>
              <a:defRPr sz="12000"/>
            </a:lvl5pPr>
            <a:lvl6pPr lvl="5" rtl="0">
              <a:lnSpc>
                <a:spcPct val="100000"/>
              </a:lnSpc>
              <a:spcBef>
                <a:spcPts val="0"/>
              </a:spcBef>
              <a:spcAft>
                <a:spcPts val="0"/>
              </a:spcAft>
              <a:buSzPts val="12000"/>
              <a:buNone/>
              <a:defRPr sz="12000"/>
            </a:lvl6pPr>
            <a:lvl7pPr lvl="6" rtl="0">
              <a:lnSpc>
                <a:spcPct val="100000"/>
              </a:lnSpc>
              <a:spcBef>
                <a:spcPts val="0"/>
              </a:spcBef>
              <a:spcAft>
                <a:spcPts val="0"/>
              </a:spcAft>
              <a:buSzPts val="12000"/>
              <a:buNone/>
              <a:defRPr sz="12000"/>
            </a:lvl7pPr>
            <a:lvl8pPr lvl="7" rtl="0">
              <a:lnSpc>
                <a:spcPct val="100000"/>
              </a:lnSpc>
              <a:spcBef>
                <a:spcPts val="0"/>
              </a:spcBef>
              <a:spcAft>
                <a:spcPts val="0"/>
              </a:spcAft>
              <a:buSzPts val="12000"/>
              <a:buNone/>
              <a:defRPr sz="12000"/>
            </a:lvl8pPr>
            <a:lvl9pPr lvl="8" rtl="0">
              <a:lnSpc>
                <a:spcPct val="100000"/>
              </a:lnSpc>
              <a:spcBef>
                <a:spcPts val="0"/>
              </a:spcBef>
              <a:spcAft>
                <a:spcPts val="0"/>
              </a:spcAft>
              <a:buSzPts val="12000"/>
              <a:buNone/>
              <a:defRPr sz="12000"/>
            </a:lvl9pPr>
          </a:lstStyle>
          <a:p>
            <a:r>
              <a:t>xx%</a:t>
            </a:r>
          </a:p>
        </p:txBody>
      </p:sp>
      <p:sp>
        <p:nvSpPr>
          <p:cNvPr id="18" name="Google Shape;18;p3"/>
          <p:cNvSpPr txBox="1"/>
          <p:nvPr>
            <p:ph idx="1" type="subTitle"/>
          </p:nvPr>
        </p:nvSpPr>
        <p:spPr>
          <a:xfrm>
            <a:off x="2552700" y="2957291"/>
            <a:ext cx="2935800" cy="762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None/>
              <a:defRPr sz="1600"/>
            </a:lvl1pPr>
            <a:lvl2pPr lvl="1">
              <a:lnSpc>
                <a:spcPct val="100000"/>
              </a:lnSpc>
              <a:spcBef>
                <a:spcPts val="1600"/>
              </a:spcBef>
              <a:spcAft>
                <a:spcPts val="0"/>
              </a:spcAft>
              <a:buNone/>
              <a:defRPr/>
            </a:lvl2pPr>
            <a:lvl3pPr lvl="2">
              <a:lnSpc>
                <a:spcPct val="100000"/>
              </a:lnSpc>
              <a:spcBef>
                <a:spcPts val="1600"/>
              </a:spcBef>
              <a:spcAft>
                <a:spcPts val="0"/>
              </a:spcAft>
              <a:buNone/>
              <a:defRPr/>
            </a:lvl3pPr>
            <a:lvl4pPr lvl="3">
              <a:lnSpc>
                <a:spcPct val="100000"/>
              </a:lnSpc>
              <a:spcBef>
                <a:spcPts val="1600"/>
              </a:spcBef>
              <a:spcAft>
                <a:spcPts val="0"/>
              </a:spcAft>
              <a:buNone/>
              <a:defRPr/>
            </a:lvl4pPr>
            <a:lvl5pPr lvl="4">
              <a:lnSpc>
                <a:spcPct val="100000"/>
              </a:lnSpc>
              <a:spcBef>
                <a:spcPts val="1600"/>
              </a:spcBef>
              <a:spcAft>
                <a:spcPts val="0"/>
              </a:spcAft>
              <a:buNone/>
              <a:defRPr/>
            </a:lvl5pPr>
            <a:lvl6pPr lvl="5">
              <a:lnSpc>
                <a:spcPct val="100000"/>
              </a:lnSpc>
              <a:spcBef>
                <a:spcPts val="1600"/>
              </a:spcBef>
              <a:spcAft>
                <a:spcPts val="0"/>
              </a:spcAft>
              <a:buNone/>
              <a:defRPr/>
            </a:lvl6pPr>
            <a:lvl7pPr lvl="6">
              <a:lnSpc>
                <a:spcPct val="100000"/>
              </a:lnSpc>
              <a:spcBef>
                <a:spcPts val="1600"/>
              </a:spcBef>
              <a:spcAft>
                <a:spcPts val="0"/>
              </a:spcAft>
              <a:buNone/>
              <a:defRPr/>
            </a:lvl7pPr>
            <a:lvl8pPr lvl="7">
              <a:lnSpc>
                <a:spcPct val="100000"/>
              </a:lnSpc>
              <a:spcBef>
                <a:spcPts val="1600"/>
              </a:spcBef>
              <a:spcAft>
                <a:spcPts val="0"/>
              </a:spcAft>
              <a:buNone/>
              <a:defRPr/>
            </a:lvl8pPr>
            <a:lvl9pPr lvl="8">
              <a:lnSpc>
                <a:spcPct val="100000"/>
              </a:lnSpc>
              <a:spcBef>
                <a:spcPts val="1600"/>
              </a:spcBef>
              <a:spcAft>
                <a:spcPts val="1600"/>
              </a:spcAft>
              <a:buNone/>
              <a:defRPr/>
            </a:lvl9pPr>
          </a:lstStyle>
          <a:p/>
        </p:txBody>
      </p:sp>
      <p:sp>
        <p:nvSpPr>
          <p:cNvPr id="19" name="Google Shape;19;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2">
    <p:spTree>
      <p:nvGrpSpPr>
        <p:cNvPr id="142" name="Shape 142"/>
        <p:cNvGrpSpPr/>
        <p:nvPr/>
      </p:nvGrpSpPr>
      <p:grpSpPr>
        <a:xfrm>
          <a:off x="0" y="0"/>
          <a:ext cx="0" cy="0"/>
          <a:chOff x="0" y="0"/>
          <a:chExt cx="0" cy="0"/>
        </a:xfrm>
      </p:grpSpPr>
      <p:sp>
        <p:nvSpPr>
          <p:cNvPr id="143" name="Google Shape;143;p21"/>
          <p:cNvSpPr txBox="1"/>
          <p:nvPr>
            <p:ph hasCustomPrompt="1" type="title"/>
          </p:nvPr>
        </p:nvSpPr>
        <p:spPr>
          <a:xfrm>
            <a:off x="764102" y="1967402"/>
            <a:ext cx="885900" cy="70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4800"/>
              <a:buNone/>
              <a:defRPr sz="4800">
                <a:solidFill>
                  <a:schemeClr val="lt2"/>
                </a:solidFill>
              </a:defRPr>
            </a:lvl1pPr>
            <a:lvl2pPr lvl="1" rtl="0" algn="ctr">
              <a:lnSpc>
                <a:spcPct val="100000"/>
              </a:lnSpc>
              <a:spcBef>
                <a:spcPts val="0"/>
              </a:spcBef>
              <a:spcAft>
                <a:spcPts val="0"/>
              </a:spcAft>
              <a:buClr>
                <a:schemeClr val="lt2"/>
              </a:buClr>
              <a:buSzPts val="4800"/>
              <a:buNone/>
              <a:defRPr sz="4800">
                <a:solidFill>
                  <a:schemeClr val="lt2"/>
                </a:solidFill>
              </a:defRPr>
            </a:lvl2pPr>
            <a:lvl3pPr lvl="2" rtl="0" algn="ctr">
              <a:lnSpc>
                <a:spcPct val="100000"/>
              </a:lnSpc>
              <a:spcBef>
                <a:spcPts val="0"/>
              </a:spcBef>
              <a:spcAft>
                <a:spcPts val="0"/>
              </a:spcAft>
              <a:buClr>
                <a:schemeClr val="lt2"/>
              </a:buClr>
              <a:buSzPts val="4800"/>
              <a:buNone/>
              <a:defRPr sz="4800">
                <a:solidFill>
                  <a:schemeClr val="lt2"/>
                </a:solidFill>
              </a:defRPr>
            </a:lvl3pPr>
            <a:lvl4pPr lvl="3" rtl="0" algn="ctr">
              <a:lnSpc>
                <a:spcPct val="100000"/>
              </a:lnSpc>
              <a:spcBef>
                <a:spcPts val="0"/>
              </a:spcBef>
              <a:spcAft>
                <a:spcPts val="0"/>
              </a:spcAft>
              <a:buClr>
                <a:schemeClr val="lt2"/>
              </a:buClr>
              <a:buSzPts val="4800"/>
              <a:buNone/>
              <a:defRPr sz="4800">
                <a:solidFill>
                  <a:schemeClr val="lt2"/>
                </a:solidFill>
              </a:defRPr>
            </a:lvl4pPr>
            <a:lvl5pPr lvl="4" rtl="0" algn="ctr">
              <a:lnSpc>
                <a:spcPct val="100000"/>
              </a:lnSpc>
              <a:spcBef>
                <a:spcPts val="0"/>
              </a:spcBef>
              <a:spcAft>
                <a:spcPts val="0"/>
              </a:spcAft>
              <a:buClr>
                <a:schemeClr val="lt2"/>
              </a:buClr>
              <a:buSzPts val="4800"/>
              <a:buNone/>
              <a:defRPr sz="4800">
                <a:solidFill>
                  <a:schemeClr val="lt2"/>
                </a:solidFill>
              </a:defRPr>
            </a:lvl5pPr>
            <a:lvl6pPr lvl="5" rtl="0" algn="ctr">
              <a:lnSpc>
                <a:spcPct val="100000"/>
              </a:lnSpc>
              <a:spcBef>
                <a:spcPts val="0"/>
              </a:spcBef>
              <a:spcAft>
                <a:spcPts val="0"/>
              </a:spcAft>
              <a:buClr>
                <a:schemeClr val="lt2"/>
              </a:buClr>
              <a:buSzPts val="4800"/>
              <a:buNone/>
              <a:defRPr sz="4800">
                <a:solidFill>
                  <a:schemeClr val="lt2"/>
                </a:solidFill>
              </a:defRPr>
            </a:lvl6pPr>
            <a:lvl7pPr lvl="6" rtl="0" algn="ctr">
              <a:lnSpc>
                <a:spcPct val="100000"/>
              </a:lnSpc>
              <a:spcBef>
                <a:spcPts val="0"/>
              </a:spcBef>
              <a:spcAft>
                <a:spcPts val="0"/>
              </a:spcAft>
              <a:buClr>
                <a:schemeClr val="lt2"/>
              </a:buClr>
              <a:buSzPts val="4800"/>
              <a:buNone/>
              <a:defRPr sz="4800">
                <a:solidFill>
                  <a:schemeClr val="lt2"/>
                </a:solidFill>
              </a:defRPr>
            </a:lvl7pPr>
            <a:lvl8pPr lvl="7" rtl="0" algn="ctr">
              <a:lnSpc>
                <a:spcPct val="100000"/>
              </a:lnSpc>
              <a:spcBef>
                <a:spcPts val="0"/>
              </a:spcBef>
              <a:spcAft>
                <a:spcPts val="0"/>
              </a:spcAft>
              <a:buClr>
                <a:schemeClr val="lt2"/>
              </a:buClr>
              <a:buSzPts val="4800"/>
              <a:buNone/>
              <a:defRPr sz="4800">
                <a:solidFill>
                  <a:schemeClr val="lt2"/>
                </a:solidFill>
              </a:defRPr>
            </a:lvl8pPr>
            <a:lvl9pPr lvl="8" rtl="0" algn="ctr">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44" name="Google Shape;144;p21"/>
          <p:cNvSpPr txBox="1"/>
          <p:nvPr>
            <p:ph idx="1" type="subTitle"/>
          </p:nvPr>
        </p:nvSpPr>
        <p:spPr>
          <a:xfrm>
            <a:off x="1759875" y="1833925"/>
            <a:ext cx="26826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1600"/>
              </a:spcBef>
              <a:spcAft>
                <a:spcPts val="0"/>
              </a:spcAft>
              <a:buNone/>
              <a:defRPr>
                <a:latin typeface="Poppins Black"/>
                <a:ea typeface="Poppins Black"/>
                <a:cs typeface="Poppins Black"/>
                <a:sym typeface="Poppins Black"/>
              </a:defRPr>
            </a:lvl2pPr>
            <a:lvl3pPr lvl="2" rtl="0">
              <a:lnSpc>
                <a:spcPct val="100000"/>
              </a:lnSpc>
              <a:spcBef>
                <a:spcPts val="1600"/>
              </a:spcBef>
              <a:spcAft>
                <a:spcPts val="0"/>
              </a:spcAft>
              <a:buNone/>
              <a:defRPr>
                <a:latin typeface="Poppins Black"/>
                <a:ea typeface="Poppins Black"/>
                <a:cs typeface="Poppins Black"/>
                <a:sym typeface="Poppins Black"/>
              </a:defRPr>
            </a:lvl3pPr>
            <a:lvl4pPr lvl="3" rtl="0">
              <a:lnSpc>
                <a:spcPct val="100000"/>
              </a:lnSpc>
              <a:spcBef>
                <a:spcPts val="1600"/>
              </a:spcBef>
              <a:spcAft>
                <a:spcPts val="0"/>
              </a:spcAft>
              <a:buNone/>
              <a:defRPr>
                <a:latin typeface="Poppins Black"/>
                <a:ea typeface="Poppins Black"/>
                <a:cs typeface="Poppins Black"/>
                <a:sym typeface="Poppins Black"/>
              </a:defRPr>
            </a:lvl4pPr>
            <a:lvl5pPr lvl="4" rtl="0">
              <a:lnSpc>
                <a:spcPct val="100000"/>
              </a:lnSpc>
              <a:spcBef>
                <a:spcPts val="1600"/>
              </a:spcBef>
              <a:spcAft>
                <a:spcPts val="0"/>
              </a:spcAft>
              <a:buNone/>
              <a:defRPr>
                <a:latin typeface="Poppins Black"/>
                <a:ea typeface="Poppins Black"/>
                <a:cs typeface="Poppins Black"/>
                <a:sym typeface="Poppins Black"/>
              </a:defRPr>
            </a:lvl5pPr>
            <a:lvl6pPr lvl="5" rtl="0">
              <a:lnSpc>
                <a:spcPct val="100000"/>
              </a:lnSpc>
              <a:spcBef>
                <a:spcPts val="1600"/>
              </a:spcBef>
              <a:spcAft>
                <a:spcPts val="0"/>
              </a:spcAft>
              <a:buNone/>
              <a:defRPr>
                <a:latin typeface="Poppins Black"/>
                <a:ea typeface="Poppins Black"/>
                <a:cs typeface="Poppins Black"/>
                <a:sym typeface="Poppins Black"/>
              </a:defRPr>
            </a:lvl6pPr>
            <a:lvl7pPr lvl="6" rtl="0">
              <a:lnSpc>
                <a:spcPct val="100000"/>
              </a:lnSpc>
              <a:spcBef>
                <a:spcPts val="1600"/>
              </a:spcBef>
              <a:spcAft>
                <a:spcPts val="0"/>
              </a:spcAft>
              <a:buNone/>
              <a:defRPr>
                <a:latin typeface="Poppins Black"/>
                <a:ea typeface="Poppins Black"/>
                <a:cs typeface="Poppins Black"/>
                <a:sym typeface="Poppins Black"/>
              </a:defRPr>
            </a:lvl7pPr>
            <a:lvl8pPr lvl="7" rtl="0">
              <a:lnSpc>
                <a:spcPct val="100000"/>
              </a:lnSpc>
              <a:spcBef>
                <a:spcPts val="1600"/>
              </a:spcBef>
              <a:spcAft>
                <a:spcPts val="0"/>
              </a:spcAft>
              <a:buNone/>
              <a:defRPr>
                <a:latin typeface="Poppins Black"/>
                <a:ea typeface="Poppins Black"/>
                <a:cs typeface="Poppins Black"/>
                <a:sym typeface="Poppins Black"/>
              </a:defRPr>
            </a:lvl8pPr>
            <a:lvl9pPr lvl="8" rtl="0">
              <a:lnSpc>
                <a:spcPct val="100000"/>
              </a:lnSpc>
              <a:spcBef>
                <a:spcPts val="1600"/>
              </a:spcBef>
              <a:spcAft>
                <a:spcPts val="1600"/>
              </a:spcAft>
              <a:buNone/>
              <a:defRPr>
                <a:latin typeface="Poppins Black"/>
                <a:ea typeface="Poppins Black"/>
                <a:cs typeface="Poppins Black"/>
                <a:sym typeface="Poppins Black"/>
              </a:defRPr>
            </a:lvl9pPr>
          </a:lstStyle>
          <a:p/>
        </p:txBody>
      </p:sp>
      <p:sp>
        <p:nvSpPr>
          <p:cNvPr id="145" name="Google Shape;145;p21"/>
          <p:cNvSpPr txBox="1"/>
          <p:nvPr>
            <p:ph idx="2" type="subTitle"/>
          </p:nvPr>
        </p:nvSpPr>
        <p:spPr>
          <a:xfrm>
            <a:off x="1759875" y="2185449"/>
            <a:ext cx="26826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46" name="Google Shape;146;p21"/>
          <p:cNvSpPr txBox="1"/>
          <p:nvPr>
            <p:ph hasCustomPrompt="1" idx="3" type="title"/>
          </p:nvPr>
        </p:nvSpPr>
        <p:spPr>
          <a:xfrm>
            <a:off x="764102" y="3346952"/>
            <a:ext cx="885900" cy="70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4800"/>
              <a:buNone/>
              <a:defRPr sz="4800">
                <a:solidFill>
                  <a:schemeClr val="lt2"/>
                </a:solidFill>
              </a:defRPr>
            </a:lvl1pPr>
            <a:lvl2pPr lvl="1" rtl="0" algn="ctr">
              <a:lnSpc>
                <a:spcPct val="100000"/>
              </a:lnSpc>
              <a:spcBef>
                <a:spcPts val="0"/>
              </a:spcBef>
              <a:spcAft>
                <a:spcPts val="0"/>
              </a:spcAft>
              <a:buClr>
                <a:schemeClr val="lt2"/>
              </a:buClr>
              <a:buSzPts val="4800"/>
              <a:buNone/>
              <a:defRPr sz="4800">
                <a:solidFill>
                  <a:schemeClr val="lt2"/>
                </a:solidFill>
              </a:defRPr>
            </a:lvl2pPr>
            <a:lvl3pPr lvl="2" rtl="0" algn="ctr">
              <a:lnSpc>
                <a:spcPct val="100000"/>
              </a:lnSpc>
              <a:spcBef>
                <a:spcPts val="0"/>
              </a:spcBef>
              <a:spcAft>
                <a:spcPts val="0"/>
              </a:spcAft>
              <a:buClr>
                <a:schemeClr val="lt2"/>
              </a:buClr>
              <a:buSzPts val="4800"/>
              <a:buNone/>
              <a:defRPr sz="4800">
                <a:solidFill>
                  <a:schemeClr val="lt2"/>
                </a:solidFill>
              </a:defRPr>
            </a:lvl3pPr>
            <a:lvl4pPr lvl="3" rtl="0" algn="ctr">
              <a:lnSpc>
                <a:spcPct val="100000"/>
              </a:lnSpc>
              <a:spcBef>
                <a:spcPts val="0"/>
              </a:spcBef>
              <a:spcAft>
                <a:spcPts val="0"/>
              </a:spcAft>
              <a:buClr>
                <a:schemeClr val="lt2"/>
              </a:buClr>
              <a:buSzPts val="4800"/>
              <a:buNone/>
              <a:defRPr sz="4800">
                <a:solidFill>
                  <a:schemeClr val="lt2"/>
                </a:solidFill>
              </a:defRPr>
            </a:lvl4pPr>
            <a:lvl5pPr lvl="4" rtl="0" algn="ctr">
              <a:lnSpc>
                <a:spcPct val="100000"/>
              </a:lnSpc>
              <a:spcBef>
                <a:spcPts val="0"/>
              </a:spcBef>
              <a:spcAft>
                <a:spcPts val="0"/>
              </a:spcAft>
              <a:buClr>
                <a:schemeClr val="lt2"/>
              </a:buClr>
              <a:buSzPts val="4800"/>
              <a:buNone/>
              <a:defRPr sz="4800">
                <a:solidFill>
                  <a:schemeClr val="lt2"/>
                </a:solidFill>
              </a:defRPr>
            </a:lvl5pPr>
            <a:lvl6pPr lvl="5" rtl="0" algn="ctr">
              <a:lnSpc>
                <a:spcPct val="100000"/>
              </a:lnSpc>
              <a:spcBef>
                <a:spcPts val="0"/>
              </a:spcBef>
              <a:spcAft>
                <a:spcPts val="0"/>
              </a:spcAft>
              <a:buClr>
                <a:schemeClr val="lt2"/>
              </a:buClr>
              <a:buSzPts val="4800"/>
              <a:buNone/>
              <a:defRPr sz="4800">
                <a:solidFill>
                  <a:schemeClr val="lt2"/>
                </a:solidFill>
              </a:defRPr>
            </a:lvl6pPr>
            <a:lvl7pPr lvl="6" rtl="0" algn="ctr">
              <a:lnSpc>
                <a:spcPct val="100000"/>
              </a:lnSpc>
              <a:spcBef>
                <a:spcPts val="0"/>
              </a:spcBef>
              <a:spcAft>
                <a:spcPts val="0"/>
              </a:spcAft>
              <a:buClr>
                <a:schemeClr val="lt2"/>
              </a:buClr>
              <a:buSzPts val="4800"/>
              <a:buNone/>
              <a:defRPr sz="4800">
                <a:solidFill>
                  <a:schemeClr val="lt2"/>
                </a:solidFill>
              </a:defRPr>
            </a:lvl7pPr>
            <a:lvl8pPr lvl="7" rtl="0" algn="ctr">
              <a:lnSpc>
                <a:spcPct val="100000"/>
              </a:lnSpc>
              <a:spcBef>
                <a:spcPts val="0"/>
              </a:spcBef>
              <a:spcAft>
                <a:spcPts val="0"/>
              </a:spcAft>
              <a:buClr>
                <a:schemeClr val="lt2"/>
              </a:buClr>
              <a:buSzPts val="4800"/>
              <a:buNone/>
              <a:defRPr sz="4800">
                <a:solidFill>
                  <a:schemeClr val="lt2"/>
                </a:solidFill>
              </a:defRPr>
            </a:lvl8pPr>
            <a:lvl9pPr lvl="8" rtl="0" algn="ctr">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47" name="Google Shape;147;p21"/>
          <p:cNvSpPr txBox="1"/>
          <p:nvPr>
            <p:ph idx="4" type="subTitle"/>
          </p:nvPr>
        </p:nvSpPr>
        <p:spPr>
          <a:xfrm>
            <a:off x="1759875" y="3213476"/>
            <a:ext cx="26826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148" name="Google Shape;148;p21"/>
          <p:cNvSpPr txBox="1"/>
          <p:nvPr>
            <p:ph idx="5" type="subTitle"/>
          </p:nvPr>
        </p:nvSpPr>
        <p:spPr>
          <a:xfrm>
            <a:off x="1759875" y="3565000"/>
            <a:ext cx="26826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49" name="Google Shape;149;p21"/>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1"/>
          <p:cNvSpPr txBox="1"/>
          <p:nvPr>
            <p:ph idx="6"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151" name="Google Shape;151;p21"/>
          <p:cNvSpPr/>
          <p:nvPr/>
        </p:nvSpPr>
        <p:spPr>
          <a:xfrm rot="-9542052">
            <a:off x="7466404" y="-1156051"/>
            <a:ext cx="4039911" cy="296766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1"/>
          <p:cNvSpPr/>
          <p:nvPr/>
        </p:nvSpPr>
        <p:spPr>
          <a:xfrm rot="3055103">
            <a:off x="-1997717" y="3749245"/>
            <a:ext cx="4039950" cy="2967693"/>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1"/>
          <p:cNvSpPr txBox="1"/>
          <p:nvPr>
            <p:ph hasCustomPrompt="1" idx="7" type="title"/>
          </p:nvPr>
        </p:nvSpPr>
        <p:spPr>
          <a:xfrm>
            <a:off x="4746900" y="1967402"/>
            <a:ext cx="885900" cy="70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4800"/>
              <a:buNone/>
              <a:defRPr sz="4800">
                <a:solidFill>
                  <a:schemeClr val="lt2"/>
                </a:solidFill>
              </a:defRPr>
            </a:lvl1pPr>
            <a:lvl2pPr lvl="1" rtl="0" algn="ctr">
              <a:lnSpc>
                <a:spcPct val="100000"/>
              </a:lnSpc>
              <a:spcBef>
                <a:spcPts val="0"/>
              </a:spcBef>
              <a:spcAft>
                <a:spcPts val="0"/>
              </a:spcAft>
              <a:buClr>
                <a:schemeClr val="lt2"/>
              </a:buClr>
              <a:buSzPts val="4800"/>
              <a:buNone/>
              <a:defRPr sz="4800">
                <a:solidFill>
                  <a:schemeClr val="lt2"/>
                </a:solidFill>
              </a:defRPr>
            </a:lvl2pPr>
            <a:lvl3pPr lvl="2" rtl="0" algn="ctr">
              <a:lnSpc>
                <a:spcPct val="100000"/>
              </a:lnSpc>
              <a:spcBef>
                <a:spcPts val="0"/>
              </a:spcBef>
              <a:spcAft>
                <a:spcPts val="0"/>
              </a:spcAft>
              <a:buClr>
                <a:schemeClr val="lt2"/>
              </a:buClr>
              <a:buSzPts val="4800"/>
              <a:buNone/>
              <a:defRPr sz="4800">
                <a:solidFill>
                  <a:schemeClr val="lt2"/>
                </a:solidFill>
              </a:defRPr>
            </a:lvl3pPr>
            <a:lvl4pPr lvl="3" rtl="0" algn="ctr">
              <a:lnSpc>
                <a:spcPct val="100000"/>
              </a:lnSpc>
              <a:spcBef>
                <a:spcPts val="0"/>
              </a:spcBef>
              <a:spcAft>
                <a:spcPts val="0"/>
              </a:spcAft>
              <a:buClr>
                <a:schemeClr val="lt2"/>
              </a:buClr>
              <a:buSzPts val="4800"/>
              <a:buNone/>
              <a:defRPr sz="4800">
                <a:solidFill>
                  <a:schemeClr val="lt2"/>
                </a:solidFill>
              </a:defRPr>
            </a:lvl4pPr>
            <a:lvl5pPr lvl="4" rtl="0" algn="ctr">
              <a:lnSpc>
                <a:spcPct val="100000"/>
              </a:lnSpc>
              <a:spcBef>
                <a:spcPts val="0"/>
              </a:spcBef>
              <a:spcAft>
                <a:spcPts val="0"/>
              </a:spcAft>
              <a:buClr>
                <a:schemeClr val="lt2"/>
              </a:buClr>
              <a:buSzPts val="4800"/>
              <a:buNone/>
              <a:defRPr sz="4800">
                <a:solidFill>
                  <a:schemeClr val="lt2"/>
                </a:solidFill>
              </a:defRPr>
            </a:lvl5pPr>
            <a:lvl6pPr lvl="5" rtl="0" algn="ctr">
              <a:lnSpc>
                <a:spcPct val="100000"/>
              </a:lnSpc>
              <a:spcBef>
                <a:spcPts val="0"/>
              </a:spcBef>
              <a:spcAft>
                <a:spcPts val="0"/>
              </a:spcAft>
              <a:buClr>
                <a:schemeClr val="lt2"/>
              </a:buClr>
              <a:buSzPts val="4800"/>
              <a:buNone/>
              <a:defRPr sz="4800">
                <a:solidFill>
                  <a:schemeClr val="lt2"/>
                </a:solidFill>
              </a:defRPr>
            </a:lvl6pPr>
            <a:lvl7pPr lvl="6" rtl="0" algn="ctr">
              <a:lnSpc>
                <a:spcPct val="100000"/>
              </a:lnSpc>
              <a:spcBef>
                <a:spcPts val="0"/>
              </a:spcBef>
              <a:spcAft>
                <a:spcPts val="0"/>
              </a:spcAft>
              <a:buClr>
                <a:schemeClr val="lt2"/>
              </a:buClr>
              <a:buSzPts val="4800"/>
              <a:buNone/>
              <a:defRPr sz="4800">
                <a:solidFill>
                  <a:schemeClr val="lt2"/>
                </a:solidFill>
              </a:defRPr>
            </a:lvl7pPr>
            <a:lvl8pPr lvl="7" rtl="0" algn="ctr">
              <a:lnSpc>
                <a:spcPct val="100000"/>
              </a:lnSpc>
              <a:spcBef>
                <a:spcPts val="0"/>
              </a:spcBef>
              <a:spcAft>
                <a:spcPts val="0"/>
              </a:spcAft>
              <a:buClr>
                <a:schemeClr val="lt2"/>
              </a:buClr>
              <a:buSzPts val="4800"/>
              <a:buNone/>
              <a:defRPr sz="4800">
                <a:solidFill>
                  <a:schemeClr val="lt2"/>
                </a:solidFill>
              </a:defRPr>
            </a:lvl8pPr>
            <a:lvl9pPr lvl="8" rtl="0" algn="ctr">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54" name="Google Shape;154;p21"/>
          <p:cNvSpPr txBox="1"/>
          <p:nvPr>
            <p:ph idx="8" type="subTitle"/>
          </p:nvPr>
        </p:nvSpPr>
        <p:spPr>
          <a:xfrm>
            <a:off x="5742673" y="1833925"/>
            <a:ext cx="26826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155" name="Google Shape;155;p21"/>
          <p:cNvSpPr txBox="1"/>
          <p:nvPr>
            <p:ph idx="9" type="subTitle"/>
          </p:nvPr>
        </p:nvSpPr>
        <p:spPr>
          <a:xfrm>
            <a:off x="5742673" y="2185449"/>
            <a:ext cx="26826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56" name="Google Shape;156;p21"/>
          <p:cNvSpPr txBox="1"/>
          <p:nvPr>
            <p:ph hasCustomPrompt="1" idx="13" type="title"/>
          </p:nvPr>
        </p:nvSpPr>
        <p:spPr>
          <a:xfrm>
            <a:off x="4746900" y="3346952"/>
            <a:ext cx="885900" cy="70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4800"/>
              <a:buNone/>
              <a:defRPr sz="4800">
                <a:solidFill>
                  <a:schemeClr val="lt2"/>
                </a:solidFill>
              </a:defRPr>
            </a:lvl1pPr>
            <a:lvl2pPr lvl="1" rtl="0" algn="ctr">
              <a:lnSpc>
                <a:spcPct val="100000"/>
              </a:lnSpc>
              <a:spcBef>
                <a:spcPts val="0"/>
              </a:spcBef>
              <a:spcAft>
                <a:spcPts val="0"/>
              </a:spcAft>
              <a:buClr>
                <a:schemeClr val="lt2"/>
              </a:buClr>
              <a:buSzPts val="4800"/>
              <a:buNone/>
              <a:defRPr sz="4800">
                <a:solidFill>
                  <a:schemeClr val="lt2"/>
                </a:solidFill>
              </a:defRPr>
            </a:lvl2pPr>
            <a:lvl3pPr lvl="2" rtl="0" algn="ctr">
              <a:lnSpc>
                <a:spcPct val="100000"/>
              </a:lnSpc>
              <a:spcBef>
                <a:spcPts val="0"/>
              </a:spcBef>
              <a:spcAft>
                <a:spcPts val="0"/>
              </a:spcAft>
              <a:buClr>
                <a:schemeClr val="lt2"/>
              </a:buClr>
              <a:buSzPts val="4800"/>
              <a:buNone/>
              <a:defRPr sz="4800">
                <a:solidFill>
                  <a:schemeClr val="lt2"/>
                </a:solidFill>
              </a:defRPr>
            </a:lvl3pPr>
            <a:lvl4pPr lvl="3" rtl="0" algn="ctr">
              <a:lnSpc>
                <a:spcPct val="100000"/>
              </a:lnSpc>
              <a:spcBef>
                <a:spcPts val="0"/>
              </a:spcBef>
              <a:spcAft>
                <a:spcPts val="0"/>
              </a:spcAft>
              <a:buClr>
                <a:schemeClr val="lt2"/>
              </a:buClr>
              <a:buSzPts val="4800"/>
              <a:buNone/>
              <a:defRPr sz="4800">
                <a:solidFill>
                  <a:schemeClr val="lt2"/>
                </a:solidFill>
              </a:defRPr>
            </a:lvl4pPr>
            <a:lvl5pPr lvl="4" rtl="0" algn="ctr">
              <a:lnSpc>
                <a:spcPct val="100000"/>
              </a:lnSpc>
              <a:spcBef>
                <a:spcPts val="0"/>
              </a:spcBef>
              <a:spcAft>
                <a:spcPts val="0"/>
              </a:spcAft>
              <a:buClr>
                <a:schemeClr val="lt2"/>
              </a:buClr>
              <a:buSzPts val="4800"/>
              <a:buNone/>
              <a:defRPr sz="4800">
                <a:solidFill>
                  <a:schemeClr val="lt2"/>
                </a:solidFill>
              </a:defRPr>
            </a:lvl5pPr>
            <a:lvl6pPr lvl="5" rtl="0" algn="ctr">
              <a:lnSpc>
                <a:spcPct val="100000"/>
              </a:lnSpc>
              <a:spcBef>
                <a:spcPts val="0"/>
              </a:spcBef>
              <a:spcAft>
                <a:spcPts val="0"/>
              </a:spcAft>
              <a:buClr>
                <a:schemeClr val="lt2"/>
              </a:buClr>
              <a:buSzPts val="4800"/>
              <a:buNone/>
              <a:defRPr sz="4800">
                <a:solidFill>
                  <a:schemeClr val="lt2"/>
                </a:solidFill>
              </a:defRPr>
            </a:lvl6pPr>
            <a:lvl7pPr lvl="6" rtl="0" algn="ctr">
              <a:lnSpc>
                <a:spcPct val="100000"/>
              </a:lnSpc>
              <a:spcBef>
                <a:spcPts val="0"/>
              </a:spcBef>
              <a:spcAft>
                <a:spcPts val="0"/>
              </a:spcAft>
              <a:buClr>
                <a:schemeClr val="lt2"/>
              </a:buClr>
              <a:buSzPts val="4800"/>
              <a:buNone/>
              <a:defRPr sz="4800">
                <a:solidFill>
                  <a:schemeClr val="lt2"/>
                </a:solidFill>
              </a:defRPr>
            </a:lvl7pPr>
            <a:lvl8pPr lvl="7" rtl="0" algn="ctr">
              <a:lnSpc>
                <a:spcPct val="100000"/>
              </a:lnSpc>
              <a:spcBef>
                <a:spcPts val="0"/>
              </a:spcBef>
              <a:spcAft>
                <a:spcPts val="0"/>
              </a:spcAft>
              <a:buClr>
                <a:schemeClr val="lt2"/>
              </a:buClr>
              <a:buSzPts val="4800"/>
              <a:buNone/>
              <a:defRPr sz="4800">
                <a:solidFill>
                  <a:schemeClr val="lt2"/>
                </a:solidFill>
              </a:defRPr>
            </a:lvl8pPr>
            <a:lvl9pPr lvl="8" rtl="0" algn="ctr">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57" name="Google Shape;157;p21"/>
          <p:cNvSpPr txBox="1"/>
          <p:nvPr>
            <p:ph idx="14" type="subTitle"/>
          </p:nvPr>
        </p:nvSpPr>
        <p:spPr>
          <a:xfrm>
            <a:off x="5742673" y="3213476"/>
            <a:ext cx="26826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158" name="Google Shape;158;p21"/>
          <p:cNvSpPr txBox="1"/>
          <p:nvPr>
            <p:ph idx="15" type="subTitle"/>
          </p:nvPr>
        </p:nvSpPr>
        <p:spPr>
          <a:xfrm>
            <a:off x="5742673" y="3565000"/>
            <a:ext cx="26826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59" name="Google Shape;159;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7">
    <p:spTree>
      <p:nvGrpSpPr>
        <p:cNvPr id="160" name="Shape 160"/>
        <p:cNvGrpSpPr/>
        <p:nvPr/>
      </p:nvGrpSpPr>
      <p:grpSpPr>
        <a:xfrm>
          <a:off x="0" y="0"/>
          <a:ext cx="0" cy="0"/>
          <a:chOff x="0" y="0"/>
          <a:chExt cx="0" cy="0"/>
        </a:xfrm>
      </p:grpSpPr>
      <p:sp>
        <p:nvSpPr>
          <p:cNvPr id="161" name="Google Shape;161;p22"/>
          <p:cNvSpPr txBox="1"/>
          <p:nvPr>
            <p:ph idx="1" type="body"/>
          </p:nvPr>
        </p:nvSpPr>
        <p:spPr>
          <a:xfrm>
            <a:off x="720000" y="2075500"/>
            <a:ext cx="5250900" cy="1931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2" name="Google Shape;162;p22"/>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164" name="Google Shape;164;p22"/>
          <p:cNvSpPr/>
          <p:nvPr/>
        </p:nvSpPr>
        <p:spPr>
          <a:xfrm flipH="1" rot="-3678890">
            <a:off x="6399760" y="2305526"/>
            <a:ext cx="4402922" cy="323432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8">
    <p:spTree>
      <p:nvGrpSpPr>
        <p:cNvPr id="166" name="Shape 166"/>
        <p:cNvGrpSpPr/>
        <p:nvPr/>
      </p:nvGrpSpPr>
      <p:grpSpPr>
        <a:xfrm>
          <a:off x="0" y="0"/>
          <a:ext cx="0" cy="0"/>
          <a:chOff x="0" y="0"/>
          <a:chExt cx="0" cy="0"/>
        </a:xfrm>
      </p:grpSpPr>
      <p:sp>
        <p:nvSpPr>
          <p:cNvPr id="167" name="Google Shape;167;p23"/>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169" name="Google Shape;169;p23"/>
          <p:cNvSpPr/>
          <p:nvPr/>
        </p:nvSpPr>
        <p:spPr>
          <a:xfrm rot="-8100000">
            <a:off x="6361897" y="-1756516"/>
            <a:ext cx="4040369" cy="2968001"/>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3"/>
          <p:cNvSpPr txBox="1"/>
          <p:nvPr>
            <p:ph idx="1" type="subTitle"/>
          </p:nvPr>
        </p:nvSpPr>
        <p:spPr>
          <a:xfrm>
            <a:off x="723802" y="2074749"/>
            <a:ext cx="20760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171" name="Google Shape;171;p23"/>
          <p:cNvSpPr txBox="1"/>
          <p:nvPr>
            <p:ph idx="2" type="subTitle"/>
          </p:nvPr>
        </p:nvSpPr>
        <p:spPr>
          <a:xfrm>
            <a:off x="723802" y="2426274"/>
            <a:ext cx="2076000" cy="612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72" name="Google Shape;172;p23"/>
          <p:cNvSpPr txBox="1"/>
          <p:nvPr>
            <p:ph idx="3" type="subTitle"/>
          </p:nvPr>
        </p:nvSpPr>
        <p:spPr>
          <a:xfrm>
            <a:off x="2938139" y="2074749"/>
            <a:ext cx="20760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173" name="Google Shape;173;p23"/>
          <p:cNvSpPr txBox="1"/>
          <p:nvPr>
            <p:ph idx="4" type="subTitle"/>
          </p:nvPr>
        </p:nvSpPr>
        <p:spPr>
          <a:xfrm>
            <a:off x="2938139" y="2426274"/>
            <a:ext cx="2076000" cy="612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74" name="Google Shape;174;p23"/>
          <p:cNvSpPr txBox="1"/>
          <p:nvPr>
            <p:ph idx="5" type="subTitle"/>
          </p:nvPr>
        </p:nvSpPr>
        <p:spPr>
          <a:xfrm>
            <a:off x="722225" y="3454301"/>
            <a:ext cx="20760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175" name="Google Shape;175;p23"/>
          <p:cNvSpPr txBox="1"/>
          <p:nvPr>
            <p:ph idx="6" type="subTitle"/>
          </p:nvPr>
        </p:nvSpPr>
        <p:spPr>
          <a:xfrm>
            <a:off x="722225" y="3805824"/>
            <a:ext cx="2076000" cy="612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76" name="Google Shape;176;p23"/>
          <p:cNvSpPr txBox="1"/>
          <p:nvPr>
            <p:ph idx="7" type="subTitle"/>
          </p:nvPr>
        </p:nvSpPr>
        <p:spPr>
          <a:xfrm>
            <a:off x="2938139" y="3454301"/>
            <a:ext cx="20760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177" name="Google Shape;177;p23"/>
          <p:cNvSpPr txBox="1"/>
          <p:nvPr>
            <p:ph idx="8" type="subTitle"/>
          </p:nvPr>
        </p:nvSpPr>
        <p:spPr>
          <a:xfrm>
            <a:off x="2938139" y="3805824"/>
            <a:ext cx="2076000" cy="612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78" name="Google Shape;178;p23"/>
          <p:cNvSpPr/>
          <p:nvPr/>
        </p:nvSpPr>
        <p:spPr>
          <a:xfrm rot="-8371819">
            <a:off x="7449274" y="4404423"/>
            <a:ext cx="4040141" cy="296783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idx="1" type="body"/>
          </p:nvPr>
        </p:nvSpPr>
        <p:spPr>
          <a:xfrm>
            <a:off x="720000" y="1111700"/>
            <a:ext cx="7901400" cy="36660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Char char="●"/>
              <a:defRPr sz="1200"/>
            </a:lvl1pPr>
            <a:lvl2pPr indent="-304800" lvl="1" marL="914400">
              <a:lnSpc>
                <a:spcPct val="100000"/>
              </a:lnSpc>
              <a:spcBef>
                <a:spcPts val="1600"/>
              </a:spcBef>
              <a:spcAft>
                <a:spcPts val="0"/>
              </a:spcAft>
              <a:buSzPts val="1200"/>
              <a:buChar char="○"/>
              <a:defRPr sz="1200"/>
            </a:lvl2pPr>
            <a:lvl3pPr indent="-304800" lvl="2" marL="1371600">
              <a:lnSpc>
                <a:spcPct val="100000"/>
              </a:lnSpc>
              <a:spcBef>
                <a:spcPts val="1600"/>
              </a:spcBef>
              <a:spcAft>
                <a:spcPts val="0"/>
              </a:spcAft>
              <a:buSzPts val="1200"/>
              <a:buChar char="■"/>
              <a:defRPr sz="1200"/>
            </a:lvl3pPr>
            <a:lvl4pPr indent="-304800" lvl="3" marL="1828800">
              <a:lnSpc>
                <a:spcPct val="100000"/>
              </a:lnSpc>
              <a:spcBef>
                <a:spcPts val="1600"/>
              </a:spcBef>
              <a:spcAft>
                <a:spcPts val="0"/>
              </a:spcAft>
              <a:buSzPts val="1200"/>
              <a:buChar char="●"/>
              <a:defRPr sz="1200"/>
            </a:lvl4pPr>
            <a:lvl5pPr indent="-304800" lvl="4" marL="2286000">
              <a:lnSpc>
                <a:spcPct val="100000"/>
              </a:lnSpc>
              <a:spcBef>
                <a:spcPts val="1600"/>
              </a:spcBef>
              <a:spcAft>
                <a:spcPts val="0"/>
              </a:spcAft>
              <a:buSzPts val="1200"/>
              <a:buChar char="○"/>
              <a:defRPr sz="1200"/>
            </a:lvl5pPr>
            <a:lvl6pPr indent="-304800" lvl="5" marL="2743200">
              <a:lnSpc>
                <a:spcPct val="100000"/>
              </a:lnSpc>
              <a:spcBef>
                <a:spcPts val="1600"/>
              </a:spcBef>
              <a:spcAft>
                <a:spcPts val="0"/>
              </a:spcAft>
              <a:buSzPts val="1200"/>
              <a:buChar char="■"/>
              <a:defRPr sz="1200"/>
            </a:lvl6pPr>
            <a:lvl7pPr indent="-304800" lvl="6" marL="3200400">
              <a:lnSpc>
                <a:spcPct val="100000"/>
              </a:lnSpc>
              <a:spcBef>
                <a:spcPts val="1600"/>
              </a:spcBef>
              <a:spcAft>
                <a:spcPts val="0"/>
              </a:spcAft>
              <a:buSzPts val="1200"/>
              <a:buChar char="●"/>
              <a:defRPr sz="1200"/>
            </a:lvl7pPr>
            <a:lvl8pPr indent="-304800" lvl="7" marL="3657600">
              <a:lnSpc>
                <a:spcPct val="100000"/>
              </a:lnSpc>
              <a:spcBef>
                <a:spcPts val="1600"/>
              </a:spcBef>
              <a:spcAft>
                <a:spcPts val="0"/>
              </a:spcAft>
              <a:buSzPts val="1200"/>
              <a:buChar char="○"/>
              <a:defRPr sz="1200"/>
            </a:lvl8pPr>
            <a:lvl9pPr indent="-304800" lvl="8" marL="4114800">
              <a:lnSpc>
                <a:spcPct val="100000"/>
              </a:lnSpc>
              <a:spcBef>
                <a:spcPts val="1600"/>
              </a:spcBef>
              <a:spcAft>
                <a:spcPts val="1600"/>
              </a:spcAft>
              <a:buSzPts val="1200"/>
              <a:buChar char="■"/>
              <a:defRPr sz="1200"/>
            </a:lvl9pPr>
          </a:lstStyle>
          <a:p/>
        </p:txBody>
      </p:sp>
      <p:sp>
        <p:nvSpPr>
          <p:cNvPr id="23" name="Google Shape;23;p4"/>
          <p:cNvSpPr txBox="1"/>
          <p:nvPr>
            <p:ph type="title"/>
          </p:nvPr>
        </p:nvSpPr>
        <p:spPr>
          <a:xfrm>
            <a:off x="720000" y="390930"/>
            <a:ext cx="7704000" cy="612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24" name="Google Shape;24;p4"/>
          <p:cNvSpPr/>
          <p:nvPr/>
        </p:nvSpPr>
        <p:spPr>
          <a:xfrm>
            <a:off x="7847591" y="-1689081"/>
            <a:ext cx="4039742" cy="2967540"/>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idx="1" type="subTitle"/>
          </p:nvPr>
        </p:nvSpPr>
        <p:spPr>
          <a:xfrm>
            <a:off x="1417986" y="2995275"/>
            <a:ext cx="23856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28" name="Google Shape;28;p5"/>
          <p:cNvSpPr txBox="1"/>
          <p:nvPr>
            <p:ph idx="2" type="subTitle"/>
          </p:nvPr>
        </p:nvSpPr>
        <p:spPr>
          <a:xfrm>
            <a:off x="1417986" y="3346800"/>
            <a:ext cx="2385600" cy="85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29" name="Google Shape;29;p5"/>
          <p:cNvSpPr txBox="1"/>
          <p:nvPr>
            <p:ph idx="3" type="subTitle"/>
          </p:nvPr>
        </p:nvSpPr>
        <p:spPr>
          <a:xfrm>
            <a:off x="5399486" y="2995275"/>
            <a:ext cx="23856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p:txBody>
      </p:sp>
      <p:sp>
        <p:nvSpPr>
          <p:cNvPr id="30" name="Google Shape;30;p5"/>
          <p:cNvSpPr txBox="1"/>
          <p:nvPr>
            <p:ph idx="4" type="subTitle"/>
          </p:nvPr>
        </p:nvSpPr>
        <p:spPr>
          <a:xfrm>
            <a:off x="5399486" y="3346800"/>
            <a:ext cx="2385600" cy="85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31" name="Google Shape;31;p5"/>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33" name="Google Shape;33;p5"/>
          <p:cNvSpPr/>
          <p:nvPr/>
        </p:nvSpPr>
        <p:spPr>
          <a:xfrm>
            <a:off x="7847591" y="-1689081"/>
            <a:ext cx="4039742" cy="2967540"/>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6"/>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38" name="Google Shape;38;p6"/>
          <p:cNvSpPr/>
          <p:nvPr/>
        </p:nvSpPr>
        <p:spPr>
          <a:xfrm rot="-7770059">
            <a:off x="7428425" y="-1102421"/>
            <a:ext cx="4039685" cy="296749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sp>
        <p:nvSpPr>
          <p:cNvPr id="41" name="Google Shape;41;p7"/>
          <p:cNvSpPr txBox="1"/>
          <p:nvPr>
            <p:ph idx="1" type="subTitle"/>
          </p:nvPr>
        </p:nvSpPr>
        <p:spPr>
          <a:xfrm>
            <a:off x="720000" y="2678421"/>
            <a:ext cx="3261300" cy="101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42" name="Google Shape;42;p7"/>
          <p:cNvSpPr txBox="1"/>
          <p:nvPr>
            <p:ph type="title"/>
          </p:nvPr>
        </p:nvSpPr>
        <p:spPr>
          <a:xfrm>
            <a:off x="720000" y="1490700"/>
            <a:ext cx="3261300" cy="1108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43" name="Google Shape;43;p7"/>
          <p:cNvSpPr/>
          <p:nvPr/>
        </p:nvSpPr>
        <p:spPr>
          <a:xfrm rot="-1099162">
            <a:off x="5134470" y="3563817"/>
            <a:ext cx="5697542" cy="418533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p:nvPr/>
        </p:nvSpPr>
        <p:spPr>
          <a:xfrm rot="-10443068">
            <a:off x="-1212618" y="-1758140"/>
            <a:ext cx="4040298" cy="2967949"/>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6" name="Shape 46"/>
        <p:cNvGrpSpPr/>
        <p:nvPr/>
      </p:nvGrpSpPr>
      <p:grpSpPr>
        <a:xfrm>
          <a:off x="0" y="0"/>
          <a:ext cx="0" cy="0"/>
          <a:chOff x="0" y="0"/>
          <a:chExt cx="0" cy="0"/>
        </a:xfrm>
      </p:grpSpPr>
      <p:sp>
        <p:nvSpPr>
          <p:cNvPr id="47" name="Google Shape;47;p8"/>
          <p:cNvSpPr/>
          <p:nvPr/>
        </p:nvSpPr>
        <p:spPr>
          <a:xfrm>
            <a:off x="355183" y="-402025"/>
            <a:ext cx="7001967" cy="5143551"/>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txBox="1"/>
          <p:nvPr>
            <p:ph idx="1" type="subTitle"/>
          </p:nvPr>
        </p:nvSpPr>
        <p:spPr>
          <a:xfrm>
            <a:off x="1508700" y="2466428"/>
            <a:ext cx="3866100" cy="1028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None/>
              <a:defRPr sz="1600"/>
            </a:lvl1pPr>
            <a:lvl2pPr lvl="1">
              <a:spcBef>
                <a:spcPts val="1600"/>
              </a:spcBef>
              <a:spcAft>
                <a:spcPts val="0"/>
              </a:spcAft>
              <a:buNone/>
              <a:defRPr sz="1600"/>
            </a:lvl2pPr>
            <a:lvl3pPr lvl="2">
              <a:spcBef>
                <a:spcPts val="1600"/>
              </a:spcBef>
              <a:spcAft>
                <a:spcPts val="0"/>
              </a:spcAft>
              <a:buNone/>
              <a:defRPr sz="1600"/>
            </a:lvl3pPr>
            <a:lvl4pPr lvl="3">
              <a:spcBef>
                <a:spcPts val="1600"/>
              </a:spcBef>
              <a:spcAft>
                <a:spcPts val="0"/>
              </a:spcAft>
              <a:buNone/>
              <a:defRPr sz="1600"/>
            </a:lvl4pPr>
            <a:lvl5pPr lvl="4">
              <a:spcBef>
                <a:spcPts val="1600"/>
              </a:spcBef>
              <a:spcAft>
                <a:spcPts val="0"/>
              </a:spcAft>
              <a:buNone/>
              <a:defRPr sz="1600"/>
            </a:lvl5pPr>
            <a:lvl6pPr lvl="5">
              <a:spcBef>
                <a:spcPts val="1600"/>
              </a:spcBef>
              <a:spcAft>
                <a:spcPts val="0"/>
              </a:spcAft>
              <a:buNone/>
              <a:defRPr sz="1600"/>
            </a:lvl6pPr>
            <a:lvl7pPr lvl="6">
              <a:spcBef>
                <a:spcPts val="1600"/>
              </a:spcBef>
              <a:spcAft>
                <a:spcPts val="0"/>
              </a:spcAft>
              <a:buNone/>
              <a:defRPr sz="1600"/>
            </a:lvl7pPr>
            <a:lvl8pPr lvl="7">
              <a:spcBef>
                <a:spcPts val="1600"/>
              </a:spcBef>
              <a:spcAft>
                <a:spcPts val="0"/>
              </a:spcAft>
              <a:buNone/>
              <a:defRPr sz="1600"/>
            </a:lvl8pPr>
            <a:lvl9pPr lvl="8">
              <a:spcBef>
                <a:spcPts val="1600"/>
              </a:spcBef>
              <a:spcAft>
                <a:spcPts val="1600"/>
              </a:spcAft>
              <a:buNone/>
              <a:defRPr sz="1600"/>
            </a:lvl9pPr>
          </a:lstStyle>
          <a:p/>
        </p:txBody>
      </p:sp>
      <p:sp>
        <p:nvSpPr>
          <p:cNvPr id="49" name="Google Shape;49;p8"/>
          <p:cNvSpPr txBox="1"/>
          <p:nvPr>
            <p:ph type="title"/>
          </p:nvPr>
        </p:nvSpPr>
        <p:spPr>
          <a:xfrm>
            <a:off x="1508700" y="1668250"/>
            <a:ext cx="3866100" cy="7251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p:txBody>
      </p:sp>
      <p:sp>
        <p:nvSpPr>
          <p:cNvPr id="50" name="Google Shape;50;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1" name="Shape 51"/>
        <p:cNvGrpSpPr/>
        <p:nvPr/>
      </p:nvGrpSpPr>
      <p:grpSpPr>
        <a:xfrm>
          <a:off x="0" y="0"/>
          <a:ext cx="0" cy="0"/>
          <a:chOff x="0" y="0"/>
          <a:chExt cx="0" cy="0"/>
        </a:xfrm>
      </p:grpSpPr>
      <p:sp>
        <p:nvSpPr>
          <p:cNvPr id="52" name="Google Shape;52;p9"/>
          <p:cNvSpPr txBox="1"/>
          <p:nvPr>
            <p:ph idx="1" type="subTitle"/>
          </p:nvPr>
        </p:nvSpPr>
        <p:spPr>
          <a:xfrm flipH="1">
            <a:off x="5169810" y="2548727"/>
            <a:ext cx="3261300" cy="1224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600"/>
            </a:lvl1pPr>
            <a:lvl2pPr lvl="1" rtl="0" algn="r">
              <a:spcBef>
                <a:spcPts val="1600"/>
              </a:spcBef>
              <a:spcAft>
                <a:spcPts val="0"/>
              </a:spcAft>
              <a:buNone/>
              <a:defRPr/>
            </a:lvl2pPr>
            <a:lvl3pPr lvl="2" rtl="0" algn="r">
              <a:spcBef>
                <a:spcPts val="1600"/>
              </a:spcBef>
              <a:spcAft>
                <a:spcPts val="0"/>
              </a:spcAft>
              <a:buNone/>
              <a:defRPr/>
            </a:lvl3pPr>
            <a:lvl4pPr lvl="3" rtl="0" algn="r">
              <a:spcBef>
                <a:spcPts val="1600"/>
              </a:spcBef>
              <a:spcAft>
                <a:spcPts val="0"/>
              </a:spcAft>
              <a:buNone/>
              <a:defRPr/>
            </a:lvl4pPr>
            <a:lvl5pPr lvl="4" rtl="0" algn="r">
              <a:spcBef>
                <a:spcPts val="1600"/>
              </a:spcBef>
              <a:spcAft>
                <a:spcPts val="0"/>
              </a:spcAft>
              <a:buNone/>
              <a:defRPr/>
            </a:lvl5pPr>
            <a:lvl6pPr lvl="5" rtl="0" algn="r">
              <a:spcBef>
                <a:spcPts val="1600"/>
              </a:spcBef>
              <a:spcAft>
                <a:spcPts val="0"/>
              </a:spcAft>
              <a:buNone/>
              <a:defRPr/>
            </a:lvl6pPr>
            <a:lvl7pPr lvl="6" rtl="0" algn="r">
              <a:spcBef>
                <a:spcPts val="1600"/>
              </a:spcBef>
              <a:spcAft>
                <a:spcPts val="0"/>
              </a:spcAft>
              <a:buNone/>
              <a:defRPr/>
            </a:lvl7pPr>
            <a:lvl8pPr lvl="7" rtl="0" algn="r">
              <a:spcBef>
                <a:spcPts val="1600"/>
              </a:spcBef>
              <a:spcAft>
                <a:spcPts val="0"/>
              </a:spcAft>
              <a:buNone/>
              <a:defRPr/>
            </a:lvl8pPr>
            <a:lvl9pPr lvl="8" rtl="0" algn="r">
              <a:spcBef>
                <a:spcPts val="1600"/>
              </a:spcBef>
              <a:spcAft>
                <a:spcPts val="1600"/>
              </a:spcAft>
              <a:buNone/>
              <a:defRPr/>
            </a:lvl9pPr>
          </a:lstStyle>
          <a:p/>
        </p:txBody>
      </p:sp>
      <p:sp>
        <p:nvSpPr>
          <p:cNvPr id="53" name="Google Shape;53;p9"/>
          <p:cNvSpPr txBox="1"/>
          <p:nvPr>
            <p:ph type="title"/>
          </p:nvPr>
        </p:nvSpPr>
        <p:spPr>
          <a:xfrm flipH="1">
            <a:off x="5169810" y="1360990"/>
            <a:ext cx="3261300" cy="1108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200"/>
              <a:buNone/>
              <a:defRPr/>
            </a:lvl1pPr>
            <a:lvl2pPr lvl="1" rtl="0" algn="r">
              <a:spcBef>
                <a:spcPts val="0"/>
              </a:spcBef>
              <a:spcAft>
                <a:spcPts val="0"/>
              </a:spcAft>
              <a:buSzPts val="3200"/>
              <a:buFont typeface="Palanquin Dark"/>
              <a:buNone/>
              <a:defRPr>
                <a:latin typeface="Palanquin Dark"/>
                <a:ea typeface="Palanquin Dark"/>
                <a:cs typeface="Palanquin Dark"/>
                <a:sym typeface="Palanquin Dark"/>
              </a:defRPr>
            </a:lvl2pPr>
            <a:lvl3pPr lvl="2" rtl="0" algn="r">
              <a:spcBef>
                <a:spcPts val="0"/>
              </a:spcBef>
              <a:spcAft>
                <a:spcPts val="0"/>
              </a:spcAft>
              <a:buSzPts val="3200"/>
              <a:buFont typeface="Palanquin Dark"/>
              <a:buNone/>
              <a:defRPr>
                <a:latin typeface="Palanquin Dark"/>
                <a:ea typeface="Palanquin Dark"/>
                <a:cs typeface="Palanquin Dark"/>
                <a:sym typeface="Palanquin Dark"/>
              </a:defRPr>
            </a:lvl3pPr>
            <a:lvl4pPr lvl="3" rtl="0" algn="r">
              <a:spcBef>
                <a:spcPts val="0"/>
              </a:spcBef>
              <a:spcAft>
                <a:spcPts val="0"/>
              </a:spcAft>
              <a:buSzPts val="3200"/>
              <a:buFont typeface="Palanquin Dark"/>
              <a:buNone/>
              <a:defRPr>
                <a:latin typeface="Palanquin Dark"/>
                <a:ea typeface="Palanquin Dark"/>
                <a:cs typeface="Palanquin Dark"/>
                <a:sym typeface="Palanquin Dark"/>
              </a:defRPr>
            </a:lvl4pPr>
            <a:lvl5pPr lvl="4" rtl="0" algn="r">
              <a:spcBef>
                <a:spcPts val="0"/>
              </a:spcBef>
              <a:spcAft>
                <a:spcPts val="0"/>
              </a:spcAft>
              <a:buSzPts val="3200"/>
              <a:buFont typeface="Palanquin Dark"/>
              <a:buNone/>
              <a:defRPr>
                <a:latin typeface="Palanquin Dark"/>
                <a:ea typeface="Palanquin Dark"/>
                <a:cs typeface="Palanquin Dark"/>
                <a:sym typeface="Palanquin Dark"/>
              </a:defRPr>
            </a:lvl5pPr>
            <a:lvl6pPr lvl="5" rtl="0" algn="r">
              <a:spcBef>
                <a:spcPts val="0"/>
              </a:spcBef>
              <a:spcAft>
                <a:spcPts val="0"/>
              </a:spcAft>
              <a:buSzPts val="3200"/>
              <a:buFont typeface="Palanquin Dark"/>
              <a:buNone/>
              <a:defRPr>
                <a:latin typeface="Palanquin Dark"/>
                <a:ea typeface="Palanquin Dark"/>
                <a:cs typeface="Palanquin Dark"/>
                <a:sym typeface="Palanquin Dark"/>
              </a:defRPr>
            </a:lvl6pPr>
            <a:lvl7pPr lvl="6" rtl="0" algn="r">
              <a:spcBef>
                <a:spcPts val="0"/>
              </a:spcBef>
              <a:spcAft>
                <a:spcPts val="0"/>
              </a:spcAft>
              <a:buSzPts val="3200"/>
              <a:buFont typeface="Palanquin Dark"/>
              <a:buNone/>
              <a:defRPr>
                <a:latin typeface="Palanquin Dark"/>
                <a:ea typeface="Palanquin Dark"/>
                <a:cs typeface="Palanquin Dark"/>
                <a:sym typeface="Palanquin Dark"/>
              </a:defRPr>
            </a:lvl7pPr>
            <a:lvl8pPr lvl="7" rtl="0" algn="r">
              <a:spcBef>
                <a:spcPts val="0"/>
              </a:spcBef>
              <a:spcAft>
                <a:spcPts val="0"/>
              </a:spcAft>
              <a:buSzPts val="3200"/>
              <a:buFont typeface="Palanquin Dark"/>
              <a:buNone/>
              <a:defRPr>
                <a:latin typeface="Palanquin Dark"/>
                <a:ea typeface="Palanquin Dark"/>
                <a:cs typeface="Palanquin Dark"/>
                <a:sym typeface="Palanquin Dark"/>
              </a:defRPr>
            </a:lvl8pPr>
            <a:lvl9pPr lvl="8" rtl="0" algn="r">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54" name="Google Shape;54;p9"/>
          <p:cNvSpPr/>
          <p:nvPr/>
        </p:nvSpPr>
        <p:spPr>
          <a:xfrm flipH="1" rot="1956016">
            <a:off x="-1420073" y="2411499"/>
            <a:ext cx="5697651" cy="418541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9"/>
          <p:cNvSpPr/>
          <p:nvPr/>
        </p:nvSpPr>
        <p:spPr>
          <a:xfrm flipH="1" rot="-8978585">
            <a:off x="6889116" y="-1236583"/>
            <a:ext cx="4040147" cy="296783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sp>
        <p:nvSpPr>
          <p:cNvPr id="58" name="Google Shape;58;p10"/>
          <p:cNvSpPr/>
          <p:nvPr/>
        </p:nvSpPr>
        <p:spPr>
          <a:xfrm flipH="1">
            <a:off x="4037600" y="727800"/>
            <a:ext cx="4374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9" name="Google Shape;59;p10"/>
          <p:cNvSpPr txBox="1"/>
          <p:nvPr>
            <p:ph type="title"/>
          </p:nvPr>
        </p:nvSpPr>
        <p:spPr>
          <a:xfrm flipH="1">
            <a:off x="3448700" y="387600"/>
            <a:ext cx="4962900" cy="1836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60" name="Google Shape;60;p10"/>
          <p:cNvSpPr/>
          <p:nvPr/>
        </p:nvSpPr>
        <p:spPr>
          <a:xfrm flipH="1" rot="-2467215">
            <a:off x="6908727" y="3120633"/>
            <a:ext cx="4039721" cy="2967525"/>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390930"/>
            <a:ext cx="7704000" cy="612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1pPr>
            <a:lvl2pPr lvl="1"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2pPr>
            <a:lvl3pPr lvl="2"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3pPr>
            <a:lvl4pPr lvl="3"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4pPr>
            <a:lvl5pPr lvl="4"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5pPr>
            <a:lvl6pPr lvl="5"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6pPr>
            <a:lvl7pPr lvl="6"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7pPr>
            <a:lvl8pPr lvl="7"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8pPr>
            <a:lvl9pPr lvl="8"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9pPr>
          </a:lstStyle>
          <a:p/>
        </p:txBody>
      </p:sp>
      <p:sp>
        <p:nvSpPr>
          <p:cNvPr id="7" name="Google Shape;7;p1"/>
          <p:cNvSpPr txBox="1"/>
          <p:nvPr>
            <p:ph idx="1" type="body"/>
          </p:nvPr>
        </p:nvSpPr>
        <p:spPr>
          <a:xfrm>
            <a:off x="720000" y="1300850"/>
            <a:ext cx="7704000" cy="32679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Poppins"/>
              <a:buChar char="●"/>
              <a:defRPr sz="1800">
                <a:solidFill>
                  <a:schemeClr val="dk1"/>
                </a:solidFill>
                <a:latin typeface="Poppins"/>
                <a:ea typeface="Poppins"/>
                <a:cs typeface="Poppins"/>
                <a:sym typeface="Poppins"/>
              </a:defRPr>
            </a:lvl1pPr>
            <a:lvl2pPr indent="-317500" lvl="1" marL="9144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indent="-317500" lvl="2" marL="13716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indent="-317500" lvl="3" marL="18288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indent="-317500" lvl="4" marL="22860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indent="-317500" lvl="5" marL="27432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indent="-317500" lvl="6" marL="32004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indent="-317500" lvl="7" marL="36576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indent="-317500" lvl="8" marL="4114800">
              <a:lnSpc>
                <a:spcPct val="100000"/>
              </a:lnSpc>
              <a:spcBef>
                <a:spcPts val="1600"/>
              </a:spcBef>
              <a:spcAft>
                <a:spcPts val="1600"/>
              </a:spcAft>
              <a:buClr>
                <a:schemeClr val="dk1"/>
              </a:buClr>
              <a:buSzPts val="1400"/>
              <a:buFont typeface="Poppins"/>
              <a:buChar char="■"/>
              <a:defRPr>
                <a:solidFill>
                  <a:schemeClr val="dk1"/>
                </a:solidFill>
                <a:latin typeface="Poppins"/>
                <a:ea typeface="Poppins"/>
                <a:cs typeface="Poppins"/>
                <a:sym typeface="Poppins"/>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Poppins"/>
                <a:ea typeface="Poppins"/>
                <a:cs typeface="Poppins"/>
                <a:sym typeface="Poppins"/>
              </a:defRPr>
            </a:lvl1pPr>
            <a:lvl2pPr lvl="1" algn="r">
              <a:buNone/>
              <a:defRPr sz="1300">
                <a:solidFill>
                  <a:schemeClr val="dk1"/>
                </a:solidFill>
                <a:latin typeface="Poppins"/>
                <a:ea typeface="Poppins"/>
                <a:cs typeface="Poppins"/>
                <a:sym typeface="Poppins"/>
              </a:defRPr>
            </a:lvl2pPr>
            <a:lvl3pPr lvl="2" algn="r">
              <a:buNone/>
              <a:defRPr sz="1300">
                <a:solidFill>
                  <a:schemeClr val="dk1"/>
                </a:solidFill>
                <a:latin typeface="Poppins"/>
                <a:ea typeface="Poppins"/>
                <a:cs typeface="Poppins"/>
                <a:sym typeface="Poppins"/>
              </a:defRPr>
            </a:lvl3pPr>
            <a:lvl4pPr lvl="3" algn="r">
              <a:buNone/>
              <a:defRPr sz="1300">
                <a:solidFill>
                  <a:schemeClr val="dk1"/>
                </a:solidFill>
                <a:latin typeface="Poppins"/>
                <a:ea typeface="Poppins"/>
                <a:cs typeface="Poppins"/>
                <a:sym typeface="Poppins"/>
              </a:defRPr>
            </a:lvl4pPr>
            <a:lvl5pPr lvl="4" algn="r">
              <a:buNone/>
              <a:defRPr sz="1300">
                <a:solidFill>
                  <a:schemeClr val="dk1"/>
                </a:solidFill>
                <a:latin typeface="Poppins"/>
                <a:ea typeface="Poppins"/>
                <a:cs typeface="Poppins"/>
                <a:sym typeface="Poppins"/>
              </a:defRPr>
            </a:lvl5pPr>
            <a:lvl6pPr lvl="5" algn="r">
              <a:buNone/>
              <a:defRPr sz="1300">
                <a:solidFill>
                  <a:schemeClr val="dk1"/>
                </a:solidFill>
                <a:latin typeface="Poppins"/>
                <a:ea typeface="Poppins"/>
                <a:cs typeface="Poppins"/>
                <a:sym typeface="Poppins"/>
              </a:defRPr>
            </a:lvl6pPr>
            <a:lvl7pPr lvl="6" algn="r">
              <a:buNone/>
              <a:defRPr sz="1300">
                <a:solidFill>
                  <a:schemeClr val="dk1"/>
                </a:solidFill>
                <a:latin typeface="Poppins"/>
                <a:ea typeface="Poppins"/>
                <a:cs typeface="Poppins"/>
                <a:sym typeface="Poppins"/>
              </a:defRPr>
            </a:lvl7pPr>
            <a:lvl8pPr lvl="7" algn="r">
              <a:buNone/>
              <a:defRPr sz="1300">
                <a:solidFill>
                  <a:schemeClr val="dk1"/>
                </a:solidFill>
                <a:latin typeface="Poppins"/>
                <a:ea typeface="Poppins"/>
                <a:cs typeface="Poppins"/>
                <a:sym typeface="Poppins"/>
              </a:defRPr>
            </a:lvl8pPr>
            <a:lvl9pPr lvl="8" algn="r">
              <a:buNone/>
              <a:defRPr sz="1300">
                <a:solidFill>
                  <a:schemeClr val="dk1"/>
                </a:solidFill>
                <a:latin typeface="Poppins"/>
                <a:ea typeface="Poppins"/>
                <a:cs typeface="Poppins"/>
                <a:sym typeface="Poppi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4"/>
          <p:cNvSpPr/>
          <p:nvPr/>
        </p:nvSpPr>
        <p:spPr>
          <a:xfrm>
            <a:off x="12812293" y="872774"/>
            <a:ext cx="144983" cy="272315"/>
          </a:xfrm>
          <a:custGeom>
            <a:rect b="b" l="l" r="r" t="t"/>
            <a:pathLst>
              <a:path extrusionOk="0" h="1388" w="739">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p:nvPr/>
        </p:nvSpPr>
        <p:spPr>
          <a:xfrm>
            <a:off x="12634741" y="984406"/>
            <a:ext cx="165975" cy="226210"/>
          </a:xfrm>
          <a:custGeom>
            <a:rect b="b" l="l" r="r" t="t"/>
            <a:pathLst>
              <a:path extrusionOk="0" h="1153" w="846">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4"/>
          <p:cNvSpPr/>
          <p:nvPr/>
        </p:nvSpPr>
        <p:spPr>
          <a:xfrm>
            <a:off x="12359096" y="2644566"/>
            <a:ext cx="116928" cy="53953"/>
          </a:xfrm>
          <a:custGeom>
            <a:rect b="b" l="l" r="r" t="t"/>
            <a:pathLst>
              <a:path extrusionOk="0" fill="none" h="275" w="596">
                <a:moveTo>
                  <a:pt x="1" y="274"/>
                </a:moveTo>
                <a:cubicBezTo>
                  <a:pt x="191" y="179"/>
                  <a:pt x="394" y="96"/>
                  <a:pt x="596" y="0"/>
                </a:cubicBezTo>
              </a:path>
            </a:pathLst>
          </a:custGeom>
          <a:noFill/>
          <a:ln cap="rnd" cmpd="sng" w="4475">
            <a:solidFill>
              <a:srgbClr val="2AB59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24"/>
          <p:cNvGrpSpPr/>
          <p:nvPr/>
        </p:nvGrpSpPr>
        <p:grpSpPr>
          <a:xfrm>
            <a:off x="4066056" y="-147943"/>
            <a:ext cx="5011568" cy="4809645"/>
            <a:chOff x="3512637" y="-432878"/>
            <a:chExt cx="5312241" cy="5098203"/>
          </a:xfrm>
        </p:grpSpPr>
        <p:sp>
          <p:nvSpPr>
            <p:cNvPr id="188" name="Google Shape;188;p24"/>
            <p:cNvSpPr/>
            <p:nvPr/>
          </p:nvSpPr>
          <p:spPr>
            <a:xfrm rot="2240827">
              <a:off x="4027772" y="543484"/>
              <a:ext cx="4281972" cy="3145479"/>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4"/>
            <p:cNvSpPr/>
            <p:nvPr/>
          </p:nvSpPr>
          <p:spPr>
            <a:xfrm>
              <a:off x="4157823" y="4337661"/>
              <a:ext cx="4571587" cy="266944"/>
            </a:xfrm>
            <a:custGeom>
              <a:rect b="b" l="l" r="r" t="t"/>
              <a:pathLst>
                <a:path extrusionOk="0" h="9441" w="161683">
                  <a:moveTo>
                    <a:pt x="80825" y="1"/>
                  </a:moveTo>
                  <a:cubicBezTo>
                    <a:pt x="36193" y="1"/>
                    <a:pt x="1" y="2136"/>
                    <a:pt x="1" y="4738"/>
                  </a:cubicBezTo>
                  <a:cubicBezTo>
                    <a:pt x="1" y="7339"/>
                    <a:pt x="36193" y="9441"/>
                    <a:pt x="80859" y="9441"/>
                  </a:cubicBezTo>
                  <a:cubicBezTo>
                    <a:pt x="125490" y="9441"/>
                    <a:pt x="161683" y="7339"/>
                    <a:pt x="161683" y="4738"/>
                  </a:cubicBezTo>
                  <a:cubicBezTo>
                    <a:pt x="161683" y="2136"/>
                    <a:pt x="125490" y="1"/>
                    <a:pt x="808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4"/>
            <p:cNvSpPr/>
            <p:nvPr/>
          </p:nvSpPr>
          <p:spPr>
            <a:xfrm>
              <a:off x="5291538" y="3104107"/>
              <a:ext cx="343343" cy="559053"/>
            </a:xfrm>
            <a:custGeom>
              <a:rect b="b" l="l" r="r" t="t"/>
              <a:pathLst>
                <a:path extrusionOk="0" h="19772" w="12143">
                  <a:moveTo>
                    <a:pt x="4570" y="1"/>
                  </a:moveTo>
                  <a:cubicBezTo>
                    <a:pt x="4250" y="1"/>
                    <a:pt x="3936" y="42"/>
                    <a:pt x="3636" y="130"/>
                  </a:cubicBezTo>
                  <a:cubicBezTo>
                    <a:pt x="1468" y="797"/>
                    <a:pt x="0" y="3799"/>
                    <a:pt x="767" y="6334"/>
                  </a:cubicBezTo>
                  <a:cubicBezTo>
                    <a:pt x="2731" y="12857"/>
                    <a:pt x="6557" y="19771"/>
                    <a:pt x="9166" y="19771"/>
                  </a:cubicBezTo>
                  <a:cubicBezTo>
                    <a:pt x="9306" y="19771"/>
                    <a:pt x="9442" y="19751"/>
                    <a:pt x="9574" y="19711"/>
                  </a:cubicBezTo>
                  <a:cubicBezTo>
                    <a:pt x="12142" y="18944"/>
                    <a:pt x="11542" y="10638"/>
                    <a:pt x="9440" y="3799"/>
                  </a:cubicBezTo>
                  <a:cubicBezTo>
                    <a:pt x="8779" y="1615"/>
                    <a:pt x="6558" y="1"/>
                    <a:pt x="45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4"/>
            <p:cNvSpPr/>
            <p:nvPr/>
          </p:nvSpPr>
          <p:spPr>
            <a:xfrm>
              <a:off x="4559639" y="2937992"/>
              <a:ext cx="1007325" cy="1317643"/>
            </a:xfrm>
            <a:custGeom>
              <a:rect b="b" l="l" r="r" t="t"/>
              <a:pathLst>
                <a:path extrusionOk="0" h="46601" w="35626">
                  <a:moveTo>
                    <a:pt x="17813" y="1"/>
                  </a:moveTo>
                  <a:cubicBezTo>
                    <a:pt x="8906" y="1"/>
                    <a:pt x="0" y="5571"/>
                    <a:pt x="0" y="11609"/>
                  </a:cubicBezTo>
                  <a:cubicBezTo>
                    <a:pt x="0" y="27921"/>
                    <a:pt x="7239" y="46601"/>
                    <a:pt x="17813" y="46601"/>
                  </a:cubicBezTo>
                  <a:cubicBezTo>
                    <a:pt x="28420" y="46601"/>
                    <a:pt x="35625" y="27921"/>
                    <a:pt x="35625" y="11609"/>
                  </a:cubicBezTo>
                  <a:cubicBezTo>
                    <a:pt x="35625" y="5571"/>
                    <a:pt x="26719" y="1"/>
                    <a:pt x="17813" y="1"/>
                  </a:cubicBezTo>
                  <a:close/>
                </a:path>
              </a:pathLst>
            </a:custGeom>
            <a:solidFill>
              <a:srgbClr val="80ED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
            <p:cNvSpPr/>
            <p:nvPr/>
          </p:nvSpPr>
          <p:spPr>
            <a:xfrm>
              <a:off x="4869929" y="2937992"/>
              <a:ext cx="436707" cy="65174"/>
            </a:xfrm>
            <a:custGeom>
              <a:rect b="b" l="l" r="r" t="t"/>
              <a:pathLst>
                <a:path extrusionOk="0" h="2305" w="15445">
                  <a:moveTo>
                    <a:pt x="6839" y="1"/>
                  </a:moveTo>
                  <a:cubicBezTo>
                    <a:pt x="4537" y="1"/>
                    <a:pt x="2202" y="368"/>
                    <a:pt x="1" y="1068"/>
                  </a:cubicBezTo>
                  <a:cubicBezTo>
                    <a:pt x="2799" y="1872"/>
                    <a:pt x="5721" y="2304"/>
                    <a:pt x="8648" y="2304"/>
                  </a:cubicBezTo>
                  <a:cubicBezTo>
                    <a:pt x="8756" y="2304"/>
                    <a:pt x="8865" y="2304"/>
                    <a:pt x="8974" y="2302"/>
                  </a:cubicBezTo>
                  <a:cubicBezTo>
                    <a:pt x="11142" y="2302"/>
                    <a:pt x="13310" y="2102"/>
                    <a:pt x="15445" y="1702"/>
                  </a:cubicBezTo>
                  <a:cubicBezTo>
                    <a:pt x="12710" y="601"/>
                    <a:pt x="9774" y="1"/>
                    <a:pt x="68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4"/>
            <p:cNvSpPr/>
            <p:nvPr/>
          </p:nvSpPr>
          <p:spPr>
            <a:xfrm>
              <a:off x="4559639" y="3148329"/>
              <a:ext cx="208443" cy="510279"/>
            </a:xfrm>
            <a:custGeom>
              <a:rect b="b" l="l" r="r" t="t"/>
              <a:pathLst>
                <a:path extrusionOk="0" h="18047" w="7372">
                  <a:moveTo>
                    <a:pt x="3903" y="0"/>
                  </a:moveTo>
                  <a:lnTo>
                    <a:pt x="0" y="4170"/>
                  </a:lnTo>
                  <a:cubicBezTo>
                    <a:pt x="0" y="8840"/>
                    <a:pt x="567" y="13477"/>
                    <a:pt x="1635" y="18047"/>
                  </a:cubicBezTo>
                  <a:cubicBezTo>
                    <a:pt x="4003" y="15578"/>
                    <a:pt x="6471" y="10808"/>
                    <a:pt x="6905" y="6138"/>
                  </a:cubicBezTo>
                  <a:cubicBezTo>
                    <a:pt x="7372" y="1168"/>
                    <a:pt x="6104" y="634"/>
                    <a:pt x="39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4"/>
            <p:cNvSpPr/>
            <p:nvPr/>
          </p:nvSpPr>
          <p:spPr>
            <a:xfrm>
              <a:off x="4423806" y="3092458"/>
              <a:ext cx="424464" cy="523851"/>
            </a:xfrm>
            <a:custGeom>
              <a:rect b="b" l="l" r="r" t="t"/>
              <a:pathLst>
                <a:path extrusionOk="0" h="18527" w="15012">
                  <a:moveTo>
                    <a:pt x="10410" y="1"/>
                  </a:moveTo>
                  <a:cubicBezTo>
                    <a:pt x="8656" y="1"/>
                    <a:pt x="6727" y="1011"/>
                    <a:pt x="5805" y="2710"/>
                  </a:cubicBezTo>
                  <a:cubicBezTo>
                    <a:pt x="2336" y="8948"/>
                    <a:pt x="1" y="17054"/>
                    <a:pt x="2369" y="18355"/>
                  </a:cubicBezTo>
                  <a:cubicBezTo>
                    <a:pt x="2581" y="18471"/>
                    <a:pt x="2819" y="18527"/>
                    <a:pt x="3078" y="18527"/>
                  </a:cubicBezTo>
                  <a:cubicBezTo>
                    <a:pt x="5712" y="18527"/>
                    <a:pt x="10585" y="12790"/>
                    <a:pt x="13744" y="7080"/>
                  </a:cubicBezTo>
                  <a:cubicBezTo>
                    <a:pt x="15011" y="4778"/>
                    <a:pt x="14211" y="1543"/>
                    <a:pt x="12243" y="442"/>
                  </a:cubicBezTo>
                  <a:cubicBezTo>
                    <a:pt x="11698" y="142"/>
                    <a:pt x="11066" y="1"/>
                    <a:pt x="10410" y="1"/>
                  </a:cubicBezTo>
                  <a:close/>
                </a:path>
              </a:pathLst>
            </a:custGeom>
            <a:solidFill>
              <a:srgbClr val="80ED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4"/>
            <p:cNvSpPr/>
            <p:nvPr/>
          </p:nvSpPr>
          <p:spPr>
            <a:xfrm>
              <a:off x="4756744" y="3097406"/>
              <a:ext cx="766846" cy="998843"/>
            </a:xfrm>
            <a:custGeom>
              <a:rect b="b" l="l" r="r" t="t"/>
              <a:pathLst>
                <a:path extrusionOk="0" h="35326" w="27121">
                  <a:moveTo>
                    <a:pt x="13544" y="467"/>
                  </a:moveTo>
                  <a:cubicBezTo>
                    <a:pt x="20148" y="467"/>
                    <a:pt x="26620" y="4670"/>
                    <a:pt x="26620" y="8940"/>
                  </a:cubicBezTo>
                  <a:cubicBezTo>
                    <a:pt x="26620" y="21182"/>
                    <a:pt x="21249" y="34825"/>
                    <a:pt x="13544" y="34825"/>
                  </a:cubicBezTo>
                  <a:cubicBezTo>
                    <a:pt x="5838" y="34825"/>
                    <a:pt x="468" y="21182"/>
                    <a:pt x="468" y="8940"/>
                  </a:cubicBezTo>
                  <a:cubicBezTo>
                    <a:pt x="468" y="4637"/>
                    <a:pt x="6939" y="467"/>
                    <a:pt x="13544" y="467"/>
                  </a:cubicBezTo>
                  <a:close/>
                  <a:moveTo>
                    <a:pt x="13544" y="0"/>
                  </a:moveTo>
                  <a:cubicBezTo>
                    <a:pt x="6572" y="0"/>
                    <a:pt x="1" y="4337"/>
                    <a:pt x="1" y="8940"/>
                  </a:cubicBezTo>
                  <a:cubicBezTo>
                    <a:pt x="1" y="21415"/>
                    <a:pt x="5571" y="35325"/>
                    <a:pt x="13544" y="35325"/>
                  </a:cubicBezTo>
                  <a:cubicBezTo>
                    <a:pt x="21549" y="35325"/>
                    <a:pt x="27120" y="21415"/>
                    <a:pt x="27120" y="8940"/>
                  </a:cubicBezTo>
                  <a:cubicBezTo>
                    <a:pt x="27120" y="4337"/>
                    <a:pt x="20515" y="0"/>
                    <a:pt x="135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p:nvPr/>
          </p:nvSpPr>
          <p:spPr>
            <a:xfrm>
              <a:off x="5133084" y="3099272"/>
              <a:ext cx="100942" cy="991321"/>
            </a:xfrm>
            <a:custGeom>
              <a:rect b="b" l="l" r="r" t="t"/>
              <a:pathLst>
                <a:path extrusionOk="0" h="35060" w="3570">
                  <a:moveTo>
                    <a:pt x="434" y="1"/>
                  </a:moveTo>
                  <a:lnTo>
                    <a:pt x="67" y="368"/>
                  </a:lnTo>
                  <a:cubicBezTo>
                    <a:pt x="2369" y="2636"/>
                    <a:pt x="3202" y="21316"/>
                    <a:pt x="0" y="34959"/>
                  </a:cubicBezTo>
                  <a:lnTo>
                    <a:pt x="501" y="35059"/>
                  </a:lnTo>
                  <a:cubicBezTo>
                    <a:pt x="3569" y="21917"/>
                    <a:pt x="3069" y="2669"/>
                    <a:pt x="4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p:nvPr/>
          </p:nvSpPr>
          <p:spPr>
            <a:xfrm>
              <a:off x="4926507" y="3866090"/>
              <a:ext cx="27398" cy="29745"/>
            </a:xfrm>
            <a:custGeom>
              <a:rect b="b" l="l" r="r" t="t"/>
              <a:pathLst>
                <a:path extrusionOk="0" h="1052" w="969">
                  <a:moveTo>
                    <a:pt x="276" y="0"/>
                  </a:moveTo>
                  <a:cubicBezTo>
                    <a:pt x="235" y="0"/>
                    <a:pt x="198" y="11"/>
                    <a:pt x="168" y="34"/>
                  </a:cubicBezTo>
                  <a:cubicBezTo>
                    <a:pt x="1" y="134"/>
                    <a:pt x="34" y="434"/>
                    <a:pt x="201" y="701"/>
                  </a:cubicBezTo>
                  <a:cubicBezTo>
                    <a:pt x="367" y="922"/>
                    <a:pt x="578" y="1051"/>
                    <a:pt x="722" y="1051"/>
                  </a:cubicBezTo>
                  <a:cubicBezTo>
                    <a:pt x="752" y="1051"/>
                    <a:pt x="779" y="1046"/>
                    <a:pt x="802" y="1034"/>
                  </a:cubicBezTo>
                  <a:cubicBezTo>
                    <a:pt x="968" y="934"/>
                    <a:pt x="935" y="601"/>
                    <a:pt x="768" y="334"/>
                  </a:cubicBezTo>
                  <a:cubicBezTo>
                    <a:pt x="613" y="127"/>
                    <a:pt x="418" y="0"/>
                    <a:pt x="2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4"/>
            <p:cNvSpPr/>
            <p:nvPr/>
          </p:nvSpPr>
          <p:spPr>
            <a:xfrm>
              <a:off x="4953877" y="3906665"/>
              <a:ext cx="26437" cy="30085"/>
            </a:xfrm>
            <a:custGeom>
              <a:rect b="b" l="l" r="r" t="t"/>
              <a:pathLst>
                <a:path extrusionOk="0" h="1064" w="935">
                  <a:moveTo>
                    <a:pt x="257" y="0"/>
                  </a:moveTo>
                  <a:cubicBezTo>
                    <a:pt x="212" y="0"/>
                    <a:pt x="171" y="11"/>
                    <a:pt x="134" y="33"/>
                  </a:cubicBezTo>
                  <a:cubicBezTo>
                    <a:pt x="0" y="133"/>
                    <a:pt x="34" y="433"/>
                    <a:pt x="200" y="700"/>
                  </a:cubicBezTo>
                  <a:cubicBezTo>
                    <a:pt x="334" y="914"/>
                    <a:pt x="531" y="1063"/>
                    <a:pt x="690" y="1063"/>
                  </a:cubicBezTo>
                  <a:cubicBezTo>
                    <a:pt x="730" y="1063"/>
                    <a:pt x="768" y="1054"/>
                    <a:pt x="801" y="1034"/>
                  </a:cubicBezTo>
                  <a:cubicBezTo>
                    <a:pt x="934" y="934"/>
                    <a:pt x="934" y="633"/>
                    <a:pt x="734" y="367"/>
                  </a:cubicBezTo>
                  <a:cubicBezTo>
                    <a:pt x="604" y="133"/>
                    <a:pt x="414" y="0"/>
                    <a:pt x="2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4"/>
            <p:cNvSpPr/>
            <p:nvPr/>
          </p:nvSpPr>
          <p:spPr>
            <a:xfrm>
              <a:off x="4968976" y="3867985"/>
              <a:ext cx="26437" cy="29236"/>
            </a:xfrm>
            <a:custGeom>
              <a:rect b="b" l="l" r="r" t="t"/>
              <a:pathLst>
                <a:path extrusionOk="0" h="1034" w="935">
                  <a:moveTo>
                    <a:pt x="259" y="0"/>
                  </a:moveTo>
                  <a:cubicBezTo>
                    <a:pt x="214" y="0"/>
                    <a:pt x="171" y="11"/>
                    <a:pt x="133" y="33"/>
                  </a:cubicBezTo>
                  <a:cubicBezTo>
                    <a:pt x="0" y="133"/>
                    <a:pt x="0" y="434"/>
                    <a:pt x="200" y="700"/>
                  </a:cubicBezTo>
                  <a:cubicBezTo>
                    <a:pt x="329" y="907"/>
                    <a:pt x="519" y="1034"/>
                    <a:pt x="675" y="1034"/>
                  </a:cubicBezTo>
                  <a:cubicBezTo>
                    <a:pt x="720" y="1034"/>
                    <a:pt x="763" y="1023"/>
                    <a:pt x="801" y="1001"/>
                  </a:cubicBezTo>
                  <a:cubicBezTo>
                    <a:pt x="934" y="901"/>
                    <a:pt x="934" y="600"/>
                    <a:pt x="734" y="334"/>
                  </a:cubicBezTo>
                  <a:cubicBezTo>
                    <a:pt x="605" y="127"/>
                    <a:pt x="415" y="0"/>
                    <a:pt x="2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
            <p:cNvSpPr/>
            <p:nvPr/>
          </p:nvSpPr>
          <p:spPr>
            <a:xfrm>
              <a:off x="4996318" y="3908531"/>
              <a:ext cx="26437" cy="30085"/>
            </a:xfrm>
            <a:custGeom>
              <a:rect b="b" l="l" r="r" t="t"/>
              <a:pathLst>
                <a:path extrusionOk="0" h="1064" w="935">
                  <a:moveTo>
                    <a:pt x="255" y="0"/>
                  </a:moveTo>
                  <a:cubicBezTo>
                    <a:pt x="212" y="0"/>
                    <a:pt x="171" y="11"/>
                    <a:pt x="134" y="34"/>
                  </a:cubicBezTo>
                  <a:cubicBezTo>
                    <a:pt x="0" y="134"/>
                    <a:pt x="34" y="434"/>
                    <a:pt x="201" y="701"/>
                  </a:cubicBezTo>
                  <a:cubicBezTo>
                    <a:pt x="334" y="914"/>
                    <a:pt x="531" y="1064"/>
                    <a:pt x="690" y="1064"/>
                  </a:cubicBezTo>
                  <a:cubicBezTo>
                    <a:pt x="730" y="1064"/>
                    <a:pt x="768" y="1054"/>
                    <a:pt x="801" y="1034"/>
                  </a:cubicBezTo>
                  <a:cubicBezTo>
                    <a:pt x="934" y="934"/>
                    <a:pt x="901" y="634"/>
                    <a:pt x="734" y="334"/>
                  </a:cubicBezTo>
                  <a:cubicBezTo>
                    <a:pt x="579" y="127"/>
                    <a:pt x="404" y="0"/>
                    <a:pt x="2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4"/>
            <p:cNvSpPr/>
            <p:nvPr/>
          </p:nvSpPr>
          <p:spPr>
            <a:xfrm>
              <a:off x="4980286" y="3947296"/>
              <a:ext cx="27370" cy="30085"/>
            </a:xfrm>
            <a:custGeom>
              <a:rect b="b" l="l" r="r" t="t"/>
              <a:pathLst>
                <a:path extrusionOk="0" h="1064" w="968">
                  <a:moveTo>
                    <a:pt x="244" y="1"/>
                  </a:moveTo>
                  <a:cubicBezTo>
                    <a:pt x="204" y="1"/>
                    <a:pt x="167" y="10"/>
                    <a:pt x="134" y="30"/>
                  </a:cubicBezTo>
                  <a:cubicBezTo>
                    <a:pt x="0" y="130"/>
                    <a:pt x="34" y="431"/>
                    <a:pt x="200" y="697"/>
                  </a:cubicBezTo>
                  <a:cubicBezTo>
                    <a:pt x="330" y="931"/>
                    <a:pt x="521" y="1064"/>
                    <a:pt x="678" y="1064"/>
                  </a:cubicBezTo>
                  <a:cubicBezTo>
                    <a:pt x="722" y="1064"/>
                    <a:pt x="764" y="1053"/>
                    <a:pt x="801" y="1031"/>
                  </a:cubicBezTo>
                  <a:cubicBezTo>
                    <a:pt x="968" y="931"/>
                    <a:pt x="934" y="631"/>
                    <a:pt x="734" y="364"/>
                  </a:cubicBezTo>
                  <a:cubicBezTo>
                    <a:pt x="601" y="150"/>
                    <a:pt x="403" y="1"/>
                    <a:pt x="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4"/>
            <p:cNvSpPr/>
            <p:nvPr/>
          </p:nvSpPr>
          <p:spPr>
            <a:xfrm>
              <a:off x="5248135" y="1603412"/>
              <a:ext cx="479176" cy="607432"/>
            </a:xfrm>
            <a:custGeom>
              <a:rect b="b" l="l" r="r" t="t"/>
              <a:pathLst>
                <a:path extrusionOk="0" h="21483" w="16947">
                  <a:moveTo>
                    <a:pt x="13477" y="0"/>
                  </a:moveTo>
                  <a:cubicBezTo>
                    <a:pt x="13477" y="0"/>
                    <a:pt x="12676" y="934"/>
                    <a:pt x="11442" y="2502"/>
                  </a:cubicBezTo>
                  <a:cubicBezTo>
                    <a:pt x="8607" y="6038"/>
                    <a:pt x="3570" y="12876"/>
                    <a:pt x="835" y="19347"/>
                  </a:cubicBezTo>
                  <a:cubicBezTo>
                    <a:pt x="534" y="20081"/>
                    <a:pt x="268" y="20782"/>
                    <a:pt x="1" y="21482"/>
                  </a:cubicBezTo>
                  <a:cubicBezTo>
                    <a:pt x="601" y="21082"/>
                    <a:pt x="1202" y="20615"/>
                    <a:pt x="1802" y="20115"/>
                  </a:cubicBezTo>
                  <a:cubicBezTo>
                    <a:pt x="7306" y="15678"/>
                    <a:pt x="12476" y="8940"/>
                    <a:pt x="15112" y="5237"/>
                  </a:cubicBezTo>
                  <a:cubicBezTo>
                    <a:pt x="16246" y="3636"/>
                    <a:pt x="16946" y="2602"/>
                    <a:pt x="16946" y="2602"/>
                  </a:cubicBezTo>
                  <a:lnTo>
                    <a:pt x="16012" y="234"/>
                  </a:lnTo>
                  <a:lnTo>
                    <a:pt x="134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4"/>
            <p:cNvSpPr/>
            <p:nvPr/>
          </p:nvSpPr>
          <p:spPr>
            <a:xfrm>
              <a:off x="5261340" y="1706219"/>
              <a:ext cx="599882" cy="793227"/>
            </a:xfrm>
            <a:custGeom>
              <a:rect b="b" l="l" r="r" t="t"/>
              <a:pathLst>
                <a:path extrusionOk="0" h="28054" w="21216">
                  <a:moveTo>
                    <a:pt x="16412" y="0"/>
                  </a:moveTo>
                  <a:lnTo>
                    <a:pt x="11075" y="1935"/>
                  </a:lnTo>
                  <a:lnTo>
                    <a:pt x="14778" y="9140"/>
                  </a:lnTo>
                  <a:cubicBezTo>
                    <a:pt x="14778" y="9140"/>
                    <a:pt x="7673" y="21182"/>
                    <a:pt x="1" y="28054"/>
                  </a:cubicBezTo>
                  <a:lnTo>
                    <a:pt x="1" y="28054"/>
                  </a:lnTo>
                  <a:cubicBezTo>
                    <a:pt x="10808" y="24751"/>
                    <a:pt x="21216" y="10007"/>
                    <a:pt x="21216" y="10007"/>
                  </a:cubicBezTo>
                  <a:lnTo>
                    <a:pt x="164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
            <p:cNvSpPr/>
            <p:nvPr/>
          </p:nvSpPr>
          <p:spPr>
            <a:xfrm>
              <a:off x="4508688" y="2138827"/>
              <a:ext cx="1196909" cy="701757"/>
            </a:xfrm>
            <a:custGeom>
              <a:rect b="b" l="l" r="r" t="t"/>
              <a:pathLst>
                <a:path extrusionOk="0" h="24819" w="42331">
                  <a:moveTo>
                    <a:pt x="15003" y="1"/>
                  </a:moveTo>
                  <a:cubicBezTo>
                    <a:pt x="8288" y="1"/>
                    <a:pt x="2639" y="1793"/>
                    <a:pt x="2102" y="3847"/>
                  </a:cubicBezTo>
                  <a:cubicBezTo>
                    <a:pt x="1" y="11820"/>
                    <a:pt x="6205" y="20759"/>
                    <a:pt x="17947" y="23862"/>
                  </a:cubicBezTo>
                  <a:cubicBezTo>
                    <a:pt x="20415" y="24514"/>
                    <a:pt x="22797" y="24818"/>
                    <a:pt x="25039" y="24818"/>
                  </a:cubicBezTo>
                  <a:cubicBezTo>
                    <a:pt x="33459" y="24818"/>
                    <a:pt x="39904" y="20525"/>
                    <a:pt x="41564" y="14255"/>
                  </a:cubicBezTo>
                  <a:cubicBezTo>
                    <a:pt x="42331" y="11286"/>
                    <a:pt x="33792" y="3680"/>
                    <a:pt x="23918" y="1112"/>
                  </a:cubicBezTo>
                  <a:cubicBezTo>
                    <a:pt x="20963" y="331"/>
                    <a:pt x="17885" y="1"/>
                    <a:pt x="15003" y="1"/>
                  </a:cubicBezTo>
                  <a:close/>
                </a:path>
              </a:pathLst>
            </a:custGeom>
            <a:solidFill>
              <a:srgbClr val="80ED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4"/>
            <p:cNvSpPr/>
            <p:nvPr/>
          </p:nvSpPr>
          <p:spPr>
            <a:xfrm>
              <a:off x="4604907" y="2195207"/>
              <a:ext cx="1003565" cy="589223"/>
            </a:xfrm>
            <a:custGeom>
              <a:rect b="b" l="l" r="r" t="t"/>
              <a:pathLst>
                <a:path extrusionOk="0" h="20839" w="35493">
                  <a:moveTo>
                    <a:pt x="12620" y="1"/>
                  </a:moveTo>
                  <a:cubicBezTo>
                    <a:pt x="6952" y="1"/>
                    <a:pt x="2180" y="1521"/>
                    <a:pt x="1735" y="3254"/>
                  </a:cubicBezTo>
                  <a:cubicBezTo>
                    <a:pt x="0" y="9959"/>
                    <a:pt x="5171" y="17464"/>
                    <a:pt x="15011" y="20033"/>
                  </a:cubicBezTo>
                  <a:cubicBezTo>
                    <a:pt x="17080" y="20582"/>
                    <a:pt x="19079" y="20838"/>
                    <a:pt x="20962" y="20838"/>
                  </a:cubicBezTo>
                  <a:cubicBezTo>
                    <a:pt x="28006" y="20838"/>
                    <a:pt x="33430" y="17251"/>
                    <a:pt x="34825" y="11961"/>
                  </a:cubicBezTo>
                  <a:cubicBezTo>
                    <a:pt x="35492" y="9492"/>
                    <a:pt x="28354" y="3121"/>
                    <a:pt x="20048" y="919"/>
                  </a:cubicBezTo>
                  <a:cubicBezTo>
                    <a:pt x="17585" y="274"/>
                    <a:pt x="15022" y="1"/>
                    <a:pt x="126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
            <p:cNvSpPr/>
            <p:nvPr/>
          </p:nvSpPr>
          <p:spPr>
            <a:xfrm>
              <a:off x="4717131" y="2261371"/>
              <a:ext cx="295248" cy="336529"/>
            </a:xfrm>
            <a:custGeom>
              <a:rect b="b" l="l" r="r" t="t"/>
              <a:pathLst>
                <a:path extrusionOk="0" h="11902" w="10442">
                  <a:moveTo>
                    <a:pt x="5866" y="1"/>
                  </a:moveTo>
                  <a:cubicBezTo>
                    <a:pt x="3729" y="1"/>
                    <a:pt x="1598" y="1966"/>
                    <a:pt x="835" y="4784"/>
                  </a:cubicBezTo>
                  <a:cubicBezTo>
                    <a:pt x="1" y="8019"/>
                    <a:pt x="1268" y="11155"/>
                    <a:pt x="3670" y="11789"/>
                  </a:cubicBezTo>
                  <a:cubicBezTo>
                    <a:pt x="3962" y="11865"/>
                    <a:pt x="4258" y="11901"/>
                    <a:pt x="4552" y="11901"/>
                  </a:cubicBezTo>
                  <a:cubicBezTo>
                    <a:pt x="6712" y="11901"/>
                    <a:pt x="8840" y="9932"/>
                    <a:pt x="9574" y="7085"/>
                  </a:cubicBezTo>
                  <a:cubicBezTo>
                    <a:pt x="10441" y="3883"/>
                    <a:pt x="9174" y="747"/>
                    <a:pt x="6739" y="114"/>
                  </a:cubicBezTo>
                  <a:cubicBezTo>
                    <a:pt x="6450" y="38"/>
                    <a:pt x="6158" y="1"/>
                    <a:pt x="58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
            <p:cNvSpPr/>
            <p:nvPr/>
          </p:nvSpPr>
          <p:spPr>
            <a:xfrm>
              <a:off x="4572844" y="2230551"/>
              <a:ext cx="127351" cy="228349"/>
            </a:xfrm>
            <a:custGeom>
              <a:rect b="b" l="l" r="r" t="t"/>
              <a:pathLst>
                <a:path extrusionOk="0" h="8076" w="4504">
                  <a:moveTo>
                    <a:pt x="2068" y="403"/>
                  </a:moveTo>
                  <a:cubicBezTo>
                    <a:pt x="2435" y="403"/>
                    <a:pt x="2869" y="737"/>
                    <a:pt x="3202" y="1304"/>
                  </a:cubicBezTo>
                  <a:cubicBezTo>
                    <a:pt x="3669" y="2104"/>
                    <a:pt x="3903" y="2972"/>
                    <a:pt x="3970" y="3872"/>
                  </a:cubicBezTo>
                  <a:cubicBezTo>
                    <a:pt x="4070" y="4773"/>
                    <a:pt x="3970" y="5707"/>
                    <a:pt x="3703" y="6541"/>
                  </a:cubicBezTo>
                  <a:cubicBezTo>
                    <a:pt x="3436" y="7208"/>
                    <a:pt x="3036" y="7642"/>
                    <a:pt x="2669" y="7675"/>
                  </a:cubicBezTo>
                  <a:cubicBezTo>
                    <a:pt x="2650" y="7677"/>
                    <a:pt x="2632" y="7677"/>
                    <a:pt x="2613" y="7677"/>
                  </a:cubicBezTo>
                  <a:cubicBezTo>
                    <a:pt x="2226" y="7677"/>
                    <a:pt x="1785" y="7347"/>
                    <a:pt x="1434" y="6774"/>
                  </a:cubicBezTo>
                  <a:cubicBezTo>
                    <a:pt x="600" y="5140"/>
                    <a:pt x="400" y="3238"/>
                    <a:pt x="967" y="1504"/>
                  </a:cubicBezTo>
                  <a:cubicBezTo>
                    <a:pt x="1201" y="837"/>
                    <a:pt x="1568" y="436"/>
                    <a:pt x="2001" y="403"/>
                  </a:cubicBezTo>
                  <a:close/>
                  <a:moveTo>
                    <a:pt x="2039" y="1"/>
                  </a:moveTo>
                  <a:cubicBezTo>
                    <a:pt x="2015" y="1"/>
                    <a:pt x="1992" y="1"/>
                    <a:pt x="1968" y="3"/>
                  </a:cubicBezTo>
                  <a:cubicBezTo>
                    <a:pt x="1401" y="70"/>
                    <a:pt x="901" y="537"/>
                    <a:pt x="600" y="1370"/>
                  </a:cubicBezTo>
                  <a:cubicBezTo>
                    <a:pt x="0" y="3238"/>
                    <a:pt x="167" y="5240"/>
                    <a:pt x="1101" y="6974"/>
                  </a:cubicBezTo>
                  <a:cubicBezTo>
                    <a:pt x="1534" y="7675"/>
                    <a:pt x="2068" y="8075"/>
                    <a:pt x="2602" y="8075"/>
                  </a:cubicBezTo>
                  <a:lnTo>
                    <a:pt x="2702" y="8075"/>
                  </a:lnTo>
                  <a:cubicBezTo>
                    <a:pt x="3302" y="8009"/>
                    <a:pt x="3769" y="7542"/>
                    <a:pt x="4103" y="6708"/>
                  </a:cubicBezTo>
                  <a:cubicBezTo>
                    <a:pt x="4403" y="5774"/>
                    <a:pt x="4503" y="4806"/>
                    <a:pt x="4403" y="3839"/>
                  </a:cubicBezTo>
                  <a:cubicBezTo>
                    <a:pt x="4336" y="2872"/>
                    <a:pt x="4036" y="1938"/>
                    <a:pt x="3569" y="1104"/>
                  </a:cubicBezTo>
                  <a:cubicBezTo>
                    <a:pt x="3122" y="368"/>
                    <a:pt x="2582" y="1"/>
                    <a:pt x="20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p:nvPr/>
          </p:nvSpPr>
          <p:spPr>
            <a:xfrm>
              <a:off x="5482988" y="2491020"/>
              <a:ext cx="175475" cy="199904"/>
            </a:xfrm>
            <a:custGeom>
              <a:rect b="b" l="l" r="r" t="t"/>
              <a:pathLst>
                <a:path extrusionOk="0" h="7070" w="6206">
                  <a:moveTo>
                    <a:pt x="4837" y="398"/>
                  </a:moveTo>
                  <a:cubicBezTo>
                    <a:pt x="5004" y="398"/>
                    <a:pt x="5171" y="431"/>
                    <a:pt x="5338" y="531"/>
                  </a:cubicBezTo>
                  <a:cubicBezTo>
                    <a:pt x="5671" y="765"/>
                    <a:pt x="5805" y="1332"/>
                    <a:pt x="5671" y="2032"/>
                  </a:cubicBezTo>
                  <a:cubicBezTo>
                    <a:pt x="5304" y="3800"/>
                    <a:pt x="4204" y="5368"/>
                    <a:pt x="2669" y="6369"/>
                  </a:cubicBezTo>
                  <a:cubicBezTo>
                    <a:pt x="2308" y="6570"/>
                    <a:pt x="1958" y="6674"/>
                    <a:pt x="1664" y="6674"/>
                  </a:cubicBezTo>
                  <a:cubicBezTo>
                    <a:pt x="1470" y="6674"/>
                    <a:pt x="1301" y="6628"/>
                    <a:pt x="1168" y="6535"/>
                  </a:cubicBezTo>
                  <a:cubicBezTo>
                    <a:pt x="434" y="6035"/>
                    <a:pt x="768" y="4234"/>
                    <a:pt x="1902" y="2599"/>
                  </a:cubicBezTo>
                  <a:cubicBezTo>
                    <a:pt x="2402" y="1832"/>
                    <a:pt x="3036" y="1198"/>
                    <a:pt x="3803" y="731"/>
                  </a:cubicBezTo>
                  <a:cubicBezTo>
                    <a:pt x="4137" y="531"/>
                    <a:pt x="4471" y="431"/>
                    <a:pt x="4837" y="398"/>
                  </a:cubicBezTo>
                  <a:close/>
                  <a:moveTo>
                    <a:pt x="4827" y="1"/>
                  </a:moveTo>
                  <a:cubicBezTo>
                    <a:pt x="4471" y="1"/>
                    <a:pt x="4058" y="118"/>
                    <a:pt x="3603" y="364"/>
                  </a:cubicBezTo>
                  <a:cubicBezTo>
                    <a:pt x="2803" y="865"/>
                    <a:pt x="2102" y="1565"/>
                    <a:pt x="1568" y="2366"/>
                  </a:cubicBezTo>
                  <a:cubicBezTo>
                    <a:pt x="268" y="4234"/>
                    <a:pt x="1" y="6202"/>
                    <a:pt x="935" y="6869"/>
                  </a:cubicBezTo>
                  <a:cubicBezTo>
                    <a:pt x="1135" y="7002"/>
                    <a:pt x="1402" y="7069"/>
                    <a:pt x="1669" y="7069"/>
                  </a:cubicBezTo>
                  <a:cubicBezTo>
                    <a:pt x="2102" y="7069"/>
                    <a:pt x="2502" y="6936"/>
                    <a:pt x="2869" y="6702"/>
                  </a:cubicBezTo>
                  <a:cubicBezTo>
                    <a:pt x="4537" y="5668"/>
                    <a:pt x="5671" y="4000"/>
                    <a:pt x="6072" y="2099"/>
                  </a:cubicBezTo>
                  <a:cubicBezTo>
                    <a:pt x="6205" y="1198"/>
                    <a:pt x="6038" y="531"/>
                    <a:pt x="5538" y="198"/>
                  </a:cubicBezTo>
                  <a:cubicBezTo>
                    <a:pt x="5336" y="68"/>
                    <a:pt x="5098" y="1"/>
                    <a:pt x="482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p:nvPr/>
          </p:nvSpPr>
          <p:spPr>
            <a:xfrm>
              <a:off x="4797319" y="2331097"/>
              <a:ext cx="184890" cy="209998"/>
            </a:xfrm>
            <a:custGeom>
              <a:rect b="b" l="l" r="r" t="t"/>
              <a:pathLst>
                <a:path extrusionOk="0" h="7427" w="6539">
                  <a:moveTo>
                    <a:pt x="3624" y="1"/>
                  </a:moveTo>
                  <a:cubicBezTo>
                    <a:pt x="2302" y="1"/>
                    <a:pt x="999" y="1239"/>
                    <a:pt x="534" y="2985"/>
                  </a:cubicBezTo>
                  <a:cubicBezTo>
                    <a:pt x="0" y="5020"/>
                    <a:pt x="801" y="6954"/>
                    <a:pt x="2302" y="7355"/>
                  </a:cubicBezTo>
                  <a:cubicBezTo>
                    <a:pt x="2485" y="7403"/>
                    <a:pt x="2670" y="7427"/>
                    <a:pt x="2854" y="7427"/>
                  </a:cubicBezTo>
                  <a:cubicBezTo>
                    <a:pt x="4185" y="7427"/>
                    <a:pt x="5502" y="6206"/>
                    <a:pt x="5971" y="4419"/>
                  </a:cubicBezTo>
                  <a:cubicBezTo>
                    <a:pt x="6538" y="2418"/>
                    <a:pt x="5704" y="483"/>
                    <a:pt x="4203" y="83"/>
                  </a:cubicBezTo>
                  <a:cubicBezTo>
                    <a:pt x="4011" y="27"/>
                    <a:pt x="3817" y="1"/>
                    <a:pt x="36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4"/>
            <p:cNvSpPr/>
            <p:nvPr/>
          </p:nvSpPr>
          <p:spPr>
            <a:xfrm>
              <a:off x="5188730" y="2385583"/>
              <a:ext cx="295248" cy="336812"/>
            </a:xfrm>
            <a:custGeom>
              <a:rect b="b" l="l" r="r" t="t"/>
              <a:pathLst>
                <a:path extrusionOk="0" h="11912" w="10442">
                  <a:moveTo>
                    <a:pt x="5862" y="0"/>
                  </a:moveTo>
                  <a:cubicBezTo>
                    <a:pt x="3731" y="0"/>
                    <a:pt x="1597" y="1963"/>
                    <a:pt x="868" y="4794"/>
                  </a:cubicBezTo>
                  <a:cubicBezTo>
                    <a:pt x="0" y="8030"/>
                    <a:pt x="1268" y="11165"/>
                    <a:pt x="3703" y="11799"/>
                  </a:cubicBezTo>
                  <a:cubicBezTo>
                    <a:pt x="3991" y="11875"/>
                    <a:pt x="4283" y="11912"/>
                    <a:pt x="4576" y="11912"/>
                  </a:cubicBezTo>
                  <a:cubicBezTo>
                    <a:pt x="6719" y="11912"/>
                    <a:pt x="8873" y="9943"/>
                    <a:pt x="9607" y="7096"/>
                  </a:cubicBezTo>
                  <a:cubicBezTo>
                    <a:pt x="10441" y="3860"/>
                    <a:pt x="9173" y="758"/>
                    <a:pt x="6772" y="124"/>
                  </a:cubicBezTo>
                  <a:cubicBezTo>
                    <a:pt x="6471" y="40"/>
                    <a:pt x="6167" y="0"/>
                    <a:pt x="58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p:nvPr/>
          </p:nvSpPr>
          <p:spPr>
            <a:xfrm>
              <a:off x="5219860" y="2442670"/>
              <a:ext cx="183929" cy="209687"/>
            </a:xfrm>
            <a:custGeom>
              <a:rect b="b" l="l" r="r" t="t"/>
              <a:pathLst>
                <a:path extrusionOk="0" h="7416" w="6505">
                  <a:moveTo>
                    <a:pt x="3648" y="1"/>
                  </a:moveTo>
                  <a:cubicBezTo>
                    <a:pt x="2312" y="1"/>
                    <a:pt x="973" y="1218"/>
                    <a:pt x="534" y="2975"/>
                  </a:cubicBezTo>
                  <a:cubicBezTo>
                    <a:pt x="0" y="4976"/>
                    <a:pt x="767" y="6945"/>
                    <a:pt x="2302" y="7345"/>
                  </a:cubicBezTo>
                  <a:cubicBezTo>
                    <a:pt x="2481" y="7393"/>
                    <a:pt x="2663" y="7416"/>
                    <a:pt x="2845" y="7416"/>
                  </a:cubicBezTo>
                  <a:cubicBezTo>
                    <a:pt x="4179" y="7416"/>
                    <a:pt x="5501" y="6171"/>
                    <a:pt x="5971" y="4409"/>
                  </a:cubicBezTo>
                  <a:cubicBezTo>
                    <a:pt x="6505" y="2408"/>
                    <a:pt x="5704" y="473"/>
                    <a:pt x="4203" y="73"/>
                  </a:cubicBezTo>
                  <a:cubicBezTo>
                    <a:pt x="4020" y="24"/>
                    <a:pt x="3834" y="1"/>
                    <a:pt x="36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
            <p:cNvSpPr/>
            <p:nvPr/>
          </p:nvSpPr>
          <p:spPr>
            <a:xfrm>
              <a:off x="4965187" y="1552488"/>
              <a:ext cx="630080" cy="720588"/>
            </a:xfrm>
            <a:custGeom>
              <a:rect b="b" l="l" r="r" t="t"/>
              <a:pathLst>
                <a:path extrusionOk="0" h="25485" w="22284">
                  <a:moveTo>
                    <a:pt x="11309" y="0"/>
                  </a:moveTo>
                  <a:cubicBezTo>
                    <a:pt x="11309" y="0"/>
                    <a:pt x="101" y="14177"/>
                    <a:pt x="1" y="25485"/>
                  </a:cubicBezTo>
                  <a:cubicBezTo>
                    <a:pt x="4404" y="16145"/>
                    <a:pt x="13944" y="5971"/>
                    <a:pt x="13944" y="5971"/>
                  </a:cubicBezTo>
                  <a:lnTo>
                    <a:pt x="21883" y="7439"/>
                  </a:lnTo>
                  <a:lnTo>
                    <a:pt x="22283" y="1768"/>
                  </a:lnTo>
                  <a:lnTo>
                    <a:pt x="113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4"/>
            <p:cNvSpPr/>
            <p:nvPr/>
          </p:nvSpPr>
          <p:spPr>
            <a:xfrm>
              <a:off x="5507502" y="1379728"/>
              <a:ext cx="501796" cy="457263"/>
            </a:xfrm>
            <a:custGeom>
              <a:rect b="b" l="l" r="r" t="t"/>
              <a:pathLst>
                <a:path extrusionOk="0" h="16172" w="17747">
                  <a:moveTo>
                    <a:pt x="11439" y="0"/>
                  </a:moveTo>
                  <a:cubicBezTo>
                    <a:pt x="10829" y="0"/>
                    <a:pt x="10212" y="211"/>
                    <a:pt x="9708" y="639"/>
                  </a:cubicBezTo>
                  <a:lnTo>
                    <a:pt x="2403" y="7011"/>
                  </a:lnTo>
                  <a:cubicBezTo>
                    <a:pt x="234" y="8912"/>
                    <a:pt x="1" y="12214"/>
                    <a:pt x="1902" y="14383"/>
                  </a:cubicBezTo>
                  <a:cubicBezTo>
                    <a:pt x="2920" y="15564"/>
                    <a:pt x="4364" y="16171"/>
                    <a:pt x="5819" y="16171"/>
                  </a:cubicBezTo>
                  <a:cubicBezTo>
                    <a:pt x="7033" y="16171"/>
                    <a:pt x="8254" y="15748"/>
                    <a:pt x="9241" y="14883"/>
                  </a:cubicBezTo>
                  <a:lnTo>
                    <a:pt x="16579" y="8512"/>
                  </a:lnTo>
                  <a:cubicBezTo>
                    <a:pt x="17647" y="7544"/>
                    <a:pt x="17747" y="5943"/>
                    <a:pt x="16846" y="4842"/>
                  </a:cubicBezTo>
                  <a:lnTo>
                    <a:pt x="13377" y="873"/>
                  </a:lnTo>
                  <a:cubicBezTo>
                    <a:pt x="12871" y="295"/>
                    <a:pt x="12160" y="0"/>
                    <a:pt x="114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4"/>
            <p:cNvSpPr/>
            <p:nvPr/>
          </p:nvSpPr>
          <p:spPr>
            <a:xfrm>
              <a:off x="5711252" y="1316562"/>
              <a:ext cx="369752" cy="343372"/>
            </a:xfrm>
            <a:custGeom>
              <a:rect b="b" l="l" r="r" t="t"/>
              <a:pathLst>
                <a:path extrusionOk="0" h="12144" w="13077">
                  <a:moveTo>
                    <a:pt x="7346" y="1"/>
                  </a:moveTo>
                  <a:cubicBezTo>
                    <a:pt x="6867" y="1"/>
                    <a:pt x="6387" y="169"/>
                    <a:pt x="6004" y="505"/>
                  </a:cubicBezTo>
                  <a:lnTo>
                    <a:pt x="1868" y="4108"/>
                  </a:lnTo>
                  <a:cubicBezTo>
                    <a:pt x="167" y="5575"/>
                    <a:pt x="0" y="8144"/>
                    <a:pt x="1468" y="9845"/>
                  </a:cubicBezTo>
                  <a:lnTo>
                    <a:pt x="2268" y="10746"/>
                  </a:lnTo>
                  <a:cubicBezTo>
                    <a:pt x="3068" y="11672"/>
                    <a:pt x="4194" y="12144"/>
                    <a:pt x="5328" y="12144"/>
                  </a:cubicBezTo>
                  <a:cubicBezTo>
                    <a:pt x="6277" y="12144"/>
                    <a:pt x="7231" y="11814"/>
                    <a:pt x="8006" y="11146"/>
                  </a:cubicBezTo>
                  <a:lnTo>
                    <a:pt x="12142" y="7510"/>
                  </a:lnTo>
                  <a:cubicBezTo>
                    <a:pt x="12976" y="6776"/>
                    <a:pt x="13076" y="5509"/>
                    <a:pt x="12342" y="4675"/>
                  </a:cubicBezTo>
                  <a:lnTo>
                    <a:pt x="8873" y="705"/>
                  </a:lnTo>
                  <a:cubicBezTo>
                    <a:pt x="8476" y="235"/>
                    <a:pt x="7912" y="1"/>
                    <a:pt x="7346" y="1"/>
                  </a:cubicBezTo>
                  <a:close/>
                </a:path>
              </a:pathLst>
            </a:custGeom>
            <a:solidFill>
              <a:srgbClr val="58DD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4"/>
            <p:cNvSpPr/>
            <p:nvPr/>
          </p:nvSpPr>
          <p:spPr>
            <a:xfrm>
              <a:off x="5726322" y="982182"/>
              <a:ext cx="903584" cy="688864"/>
            </a:xfrm>
            <a:custGeom>
              <a:rect b="b" l="l" r="r" t="t"/>
              <a:pathLst>
                <a:path extrusionOk="0" h="24363" w="31957">
                  <a:moveTo>
                    <a:pt x="23130" y="1"/>
                  </a:moveTo>
                  <a:cubicBezTo>
                    <a:pt x="22500" y="1"/>
                    <a:pt x="21859" y="136"/>
                    <a:pt x="21249" y="423"/>
                  </a:cubicBezTo>
                  <a:lnTo>
                    <a:pt x="6339" y="7461"/>
                  </a:lnTo>
                  <a:cubicBezTo>
                    <a:pt x="1902" y="9596"/>
                    <a:pt x="1" y="14866"/>
                    <a:pt x="2102" y="19303"/>
                  </a:cubicBezTo>
                  <a:cubicBezTo>
                    <a:pt x="3622" y="22487"/>
                    <a:pt x="6816" y="24363"/>
                    <a:pt x="10146" y="24363"/>
                  </a:cubicBezTo>
                  <a:cubicBezTo>
                    <a:pt x="11421" y="24363"/>
                    <a:pt x="12716" y="24088"/>
                    <a:pt x="13944" y="23506"/>
                  </a:cubicBezTo>
                  <a:lnTo>
                    <a:pt x="28855" y="16434"/>
                  </a:lnTo>
                  <a:cubicBezTo>
                    <a:pt x="31056" y="15400"/>
                    <a:pt x="31957" y="12765"/>
                    <a:pt x="30956" y="10563"/>
                  </a:cubicBezTo>
                  <a:lnTo>
                    <a:pt x="27120" y="2491"/>
                  </a:lnTo>
                  <a:cubicBezTo>
                    <a:pt x="26348" y="923"/>
                    <a:pt x="24775" y="1"/>
                    <a:pt x="231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p:nvPr/>
          </p:nvSpPr>
          <p:spPr>
            <a:xfrm>
              <a:off x="6154519" y="760308"/>
              <a:ext cx="801738" cy="728251"/>
            </a:xfrm>
            <a:custGeom>
              <a:rect b="b" l="l" r="r" t="t"/>
              <a:pathLst>
                <a:path extrusionOk="0" h="25756" w="28355">
                  <a:moveTo>
                    <a:pt x="14179" y="1"/>
                  </a:moveTo>
                  <a:cubicBezTo>
                    <a:pt x="8379" y="1"/>
                    <a:pt x="3120" y="3949"/>
                    <a:pt x="1669" y="9837"/>
                  </a:cubicBezTo>
                  <a:cubicBezTo>
                    <a:pt x="1" y="16742"/>
                    <a:pt x="4237" y="23714"/>
                    <a:pt x="11142" y="25382"/>
                  </a:cubicBezTo>
                  <a:cubicBezTo>
                    <a:pt x="12169" y="25635"/>
                    <a:pt x="13196" y="25756"/>
                    <a:pt x="14208" y="25756"/>
                  </a:cubicBezTo>
                  <a:cubicBezTo>
                    <a:pt x="20002" y="25756"/>
                    <a:pt x="25267" y="21787"/>
                    <a:pt x="26687" y="15908"/>
                  </a:cubicBezTo>
                  <a:cubicBezTo>
                    <a:pt x="28355" y="9003"/>
                    <a:pt x="24118" y="2065"/>
                    <a:pt x="17213" y="364"/>
                  </a:cubicBezTo>
                  <a:cubicBezTo>
                    <a:pt x="16197" y="118"/>
                    <a:pt x="15180" y="1"/>
                    <a:pt x="14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4"/>
            <p:cNvSpPr/>
            <p:nvPr/>
          </p:nvSpPr>
          <p:spPr>
            <a:xfrm>
              <a:off x="6444083" y="847677"/>
              <a:ext cx="465972" cy="583398"/>
            </a:xfrm>
            <a:custGeom>
              <a:rect b="b" l="l" r="r" t="t"/>
              <a:pathLst>
                <a:path extrusionOk="0" h="20633" w="16480">
                  <a:moveTo>
                    <a:pt x="8441" y="0"/>
                  </a:moveTo>
                  <a:cubicBezTo>
                    <a:pt x="4181" y="0"/>
                    <a:pt x="560" y="4356"/>
                    <a:pt x="267" y="9916"/>
                  </a:cubicBezTo>
                  <a:cubicBezTo>
                    <a:pt x="1" y="15620"/>
                    <a:pt x="3303" y="20424"/>
                    <a:pt x="7706" y="20624"/>
                  </a:cubicBezTo>
                  <a:cubicBezTo>
                    <a:pt x="7816" y="20630"/>
                    <a:pt x="7926" y="20633"/>
                    <a:pt x="8036" y="20633"/>
                  </a:cubicBezTo>
                  <a:cubicBezTo>
                    <a:pt x="12266" y="20633"/>
                    <a:pt x="15886" y="16278"/>
                    <a:pt x="16179" y="10750"/>
                  </a:cubicBezTo>
                  <a:cubicBezTo>
                    <a:pt x="16479" y="5046"/>
                    <a:pt x="13143" y="243"/>
                    <a:pt x="8774" y="9"/>
                  </a:cubicBezTo>
                  <a:cubicBezTo>
                    <a:pt x="8662" y="3"/>
                    <a:pt x="8552" y="0"/>
                    <a:pt x="84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
            <p:cNvSpPr/>
            <p:nvPr/>
          </p:nvSpPr>
          <p:spPr>
            <a:xfrm>
              <a:off x="6191305" y="1010909"/>
              <a:ext cx="409365" cy="420873"/>
            </a:xfrm>
            <a:custGeom>
              <a:rect b="b" l="l" r="r" t="t"/>
              <a:pathLst>
                <a:path extrusionOk="0" h="14885" w="14478">
                  <a:moveTo>
                    <a:pt x="5273" y="304"/>
                  </a:moveTo>
                  <a:cubicBezTo>
                    <a:pt x="5328" y="304"/>
                    <a:pt x="5383" y="305"/>
                    <a:pt x="5438" y="307"/>
                  </a:cubicBezTo>
                  <a:cubicBezTo>
                    <a:pt x="7740" y="307"/>
                    <a:pt x="10308" y="1908"/>
                    <a:pt x="11943" y="4577"/>
                  </a:cubicBezTo>
                  <a:cubicBezTo>
                    <a:pt x="14144" y="8213"/>
                    <a:pt x="13811" y="12416"/>
                    <a:pt x="11242" y="13984"/>
                  </a:cubicBezTo>
                  <a:cubicBezTo>
                    <a:pt x="10572" y="14390"/>
                    <a:pt x="9817" y="14590"/>
                    <a:pt x="9013" y="14590"/>
                  </a:cubicBezTo>
                  <a:cubicBezTo>
                    <a:pt x="8297" y="14590"/>
                    <a:pt x="7542" y="14431"/>
                    <a:pt x="6772" y="14117"/>
                  </a:cubicBezTo>
                  <a:cubicBezTo>
                    <a:pt x="5004" y="13316"/>
                    <a:pt x="3537" y="11982"/>
                    <a:pt x="2536" y="10314"/>
                  </a:cubicBezTo>
                  <a:cubicBezTo>
                    <a:pt x="334" y="6678"/>
                    <a:pt x="668" y="2475"/>
                    <a:pt x="3237" y="874"/>
                  </a:cubicBezTo>
                  <a:cubicBezTo>
                    <a:pt x="3856" y="503"/>
                    <a:pt x="4561" y="304"/>
                    <a:pt x="5273" y="304"/>
                  </a:cubicBezTo>
                  <a:close/>
                  <a:moveTo>
                    <a:pt x="5458" y="0"/>
                  </a:moveTo>
                  <a:cubicBezTo>
                    <a:pt x="4620" y="0"/>
                    <a:pt x="3816" y="206"/>
                    <a:pt x="3103" y="641"/>
                  </a:cubicBezTo>
                  <a:cubicBezTo>
                    <a:pt x="368" y="2309"/>
                    <a:pt x="1" y="6712"/>
                    <a:pt x="2303" y="10448"/>
                  </a:cubicBezTo>
                  <a:cubicBezTo>
                    <a:pt x="3303" y="12182"/>
                    <a:pt x="4838" y="13550"/>
                    <a:pt x="6672" y="14384"/>
                  </a:cubicBezTo>
                  <a:cubicBezTo>
                    <a:pt x="7406" y="14717"/>
                    <a:pt x="8207" y="14884"/>
                    <a:pt x="9041" y="14884"/>
                  </a:cubicBezTo>
                  <a:cubicBezTo>
                    <a:pt x="9841" y="14884"/>
                    <a:pt x="10675" y="14684"/>
                    <a:pt x="11376" y="14250"/>
                  </a:cubicBezTo>
                  <a:cubicBezTo>
                    <a:pt x="14111" y="12583"/>
                    <a:pt x="14478" y="8179"/>
                    <a:pt x="12176" y="4443"/>
                  </a:cubicBezTo>
                  <a:cubicBezTo>
                    <a:pt x="10499" y="1657"/>
                    <a:pt x="7837" y="0"/>
                    <a:pt x="54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4"/>
            <p:cNvSpPr/>
            <p:nvPr/>
          </p:nvSpPr>
          <p:spPr>
            <a:xfrm>
              <a:off x="6291285" y="1052190"/>
              <a:ext cx="8511" cy="7974"/>
            </a:xfrm>
            <a:custGeom>
              <a:rect b="b" l="l" r="r" t="t"/>
              <a:pathLst>
                <a:path extrusionOk="0" h="282" w="301">
                  <a:moveTo>
                    <a:pt x="149" y="1"/>
                  </a:moveTo>
                  <a:cubicBezTo>
                    <a:pt x="112" y="1"/>
                    <a:pt x="81" y="24"/>
                    <a:pt x="34" y="48"/>
                  </a:cubicBezTo>
                  <a:cubicBezTo>
                    <a:pt x="1" y="115"/>
                    <a:pt x="1" y="181"/>
                    <a:pt x="34" y="248"/>
                  </a:cubicBezTo>
                  <a:cubicBezTo>
                    <a:pt x="67" y="282"/>
                    <a:pt x="101" y="282"/>
                    <a:pt x="134" y="282"/>
                  </a:cubicBezTo>
                  <a:lnTo>
                    <a:pt x="201" y="282"/>
                  </a:lnTo>
                  <a:cubicBezTo>
                    <a:pt x="234" y="282"/>
                    <a:pt x="234" y="248"/>
                    <a:pt x="268" y="248"/>
                  </a:cubicBezTo>
                  <a:cubicBezTo>
                    <a:pt x="301" y="181"/>
                    <a:pt x="301" y="115"/>
                    <a:pt x="268" y="48"/>
                  </a:cubicBezTo>
                  <a:cubicBezTo>
                    <a:pt x="234" y="15"/>
                    <a:pt x="234" y="15"/>
                    <a:pt x="201" y="15"/>
                  </a:cubicBezTo>
                  <a:cubicBezTo>
                    <a:pt x="181" y="5"/>
                    <a:pt x="165" y="1"/>
                    <a:pt x="1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
            <p:cNvSpPr/>
            <p:nvPr/>
          </p:nvSpPr>
          <p:spPr>
            <a:xfrm>
              <a:off x="6313933" y="1038449"/>
              <a:ext cx="182996" cy="98114"/>
            </a:xfrm>
            <a:custGeom>
              <a:rect b="b" l="l" r="r" t="t"/>
              <a:pathLst>
                <a:path extrusionOk="0" h="3470" w="6472">
                  <a:moveTo>
                    <a:pt x="1068" y="0"/>
                  </a:moveTo>
                  <a:cubicBezTo>
                    <a:pt x="1001" y="0"/>
                    <a:pt x="934" y="67"/>
                    <a:pt x="934" y="134"/>
                  </a:cubicBezTo>
                  <a:lnTo>
                    <a:pt x="934" y="167"/>
                  </a:lnTo>
                  <a:cubicBezTo>
                    <a:pt x="934" y="234"/>
                    <a:pt x="1001" y="267"/>
                    <a:pt x="1068" y="301"/>
                  </a:cubicBezTo>
                  <a:cubicBezTo>
                    <a:pt x="1134" y="301"/>
                    <a:pt x="1201" y="234"/>
                    <a:pt x="1201" y="134"/>
                  </a:cubicBezTo>
                  <a:cubicBezTo>
                    <a:pt x="1201" y="67"/>
                    <a:pt x="1134" y="0"/>
                    <a:pt x="1068" y="0"/>
                  </a:cubicBezTo>
                  <a:close/>
                  <a:moveTo>
                    <a:pt x="1950" y="92"/>
                  </a:moveTo>
                  <a:cubicBezTo>
                    <a:pt x="1879" y="92"/>
                    <a:pt x="1835" y="146"/>
                    <a:pt x="1835" y="200"/>
                  </a:cubicBezTo>
                  <a:cubicBezTo>
                    <a:pt x="1802" y="267"/>
                    <a:pt x="1868" y="367"/>
                    <a:pt x="1935" y="367"/>
                  </a:cubicBezTo>
                  <a:lnTo>
                    <a:pt x="1968" y="367"/>
                  </a:lnTo>
                  <a:cubicBezTo>
                    <a:pt x="2035" y="367"/>
                    <a:pt x="2102" y="334"/>
                    <a:pt x="2102" y="267"/>
                  </a:cubicBezTo>
                  <a:cubicBezTo>
                    <a:pt x="2102" y="200"/>
                    <a:pt x="2068" y="100"/>
                    <a:pt x="2002" y="100"/>
                  </a:cubicBezTo>
                  <a:cubicBezTo>
                    <a:pt x="1983" y="94"/>
                    <a:pt x="1966" y="92"/>
                    <a:pt x="1950" y="92"/>
                  </a:cubicBezTo>
                  <a:close/>
                  <a:moveTo>
                    <a:pt x="188" y="121"/>
                  </a:moveTo>
                  <a:cubicBezTo>
                    <a:pt x="169" y="121"/>
                    <a:pt x="150" y="125"/>
                    <a:pt x="134" y="134"/>
                  </a:cubicBezTo>
                  <a:cubicBezTo>
                    <a:pt x="67" y="134"/>
                    <a:pt x="0" y="234"/>
                    <a:pt x="34" y="301"/>
                  </a:cubicBezTo>
                  <a:cubicBezTo>
                    <a:pt x="67" y="367"/>
                    <a:pt x="100" y="401"/>
                    <a:pt x="167" y="401"/>
                  </a:cubicBezTo>
                  <a:lnTo>
                    <a:pt x="200" y="401"/>
                  </a:lnTo>
                  <a:cubicBezTo>
                    <a:pt x="267" y="367"/>
                    <a:pt x="334" y="301"/>
                    <a:pt x="301" y="234"/>
                  </a:cubicBezTo>
                  <a:cubicBezTo>
                    <a:pt x="301" y="159"/>
                    <a:pt x="244" y="121"/>
                    <a:pt x="188" y="121"/>
                  </a:cubicBezTo>
                  <a:close/>
                  <a:moveTo>
                    <a:pt x="2816" y="354"/>
                  </a:moveTo>
                  <a:cubicBezTo>
                    <a:pt x="2769" y="354"/>
                    <a:pt x="2727" y="385"/>
                    <a:pt x="2702" y="434"/>
                  </a:cubicBezTo>
                  <a:cubicBezTo>
                    <a:pt x="2669" y="501"/>
                    <a:pt x="2702" y="601"/>
                    <a:pt x="2769" y="634"/>
                  </a:cubicBezTo>
                  <a:lnTo>
                    <a:pt x="2836" y="634"/>
                  </a:lnTo>
                  <a:cubicBezTo>
                    <a:pt x="2902" y="634"/>
                    <a:pt x="2936" y="601"/>
                    <a:pt x="2969" y="567"/>
                  </a:cubicBezTo>
                  <a:cubicBezTo>
                    <a:pt x="3002" y="467"/>
                    <a:pt x="2969" y="401"/>
                    <a:pt x="2869" y="367"/>
                  </a:cubicBezTo>
                  <a:cubicBezTo>
                    <a:pt x="2851" y="358"/>
                    <a:pt x="2833" y="354"/>
                    <a:pt x="2816" y="354"/>
                  </a:cubicBezTo>
                  <a:close/>
                  <a:moveTo>
                    <a:pt x="3631" y="748"/>
                  </a:moveTo>
                  <a:cubicBezTo>
                    <a:pt x="3592" y="748"/>
                    <a:pt x="3557" y="771"/>
                    <a:pt x="3536" y="834"/>
                  </a:cubicBezTo>
                  <a:cubicBezTo>
                    <a:pt x="3469" y="901"/>
                    <a:pt x="3503" y="968"/>
                    <a:pt x="3570" y="1001"/>
                  </a:cubicBezTo>
                  <a:lnTo>
                    <a:pt x="3570" y="1034"/>
                  </a:lnTo>
                  <a:lnTo>
                    <a:pt x="3636" y="1034"/>
                  </a:lnTo>
                  <a:cubicBezTo>
                    <a:pt x="3703" y="1034"/>
                    <a:pt x="3736" y="1001"/>
                    <a:pt x="3770" y="968"/>
                  </a:cubicBezTo>
                  <a:cubicBezTo>
                    <a:pt x="3803" y="901"/>
                    <a:pt x="3770" y="801"/>
                    <a:pt x="3703" y="768"/>
                  </a:cubicBezTo>
                  <a:cubicBezTo>
                    <a:pt x="3679" y="755"/>
                    <a:pt x="3654" y="748"/>
                    <a:pt x="3631" y="748"/>
                  </a:cubicBezTo>
                  <a:close/>
                  <a:moveTo>
                    <a:pt x="4411" y="1246"/>
                  </a:moveTo>
                  <a:cubicBezTo>
                    <a:pt x="4365" y="1246"/>
                    <a:pt x="4323" y="1262"/>
                    <a:pt x="4303" y="1301"/>
                  </a:cubicBezTo>
                  <a:cubicBezTo>
                    <a:pt x="4237" y="1368"/>
                    <a:pt x="4270" y="1435"/>
                    <a:pt x="4303" y="1501"/>
                  </a:cubicBezTo>
                  <a:lnTo>
                    <a:pt x="4337" y="1501"/>
                  </a:lnTo>
                  <a:cubicBezTo>
                    <a:pt x="4337" y="1535"/>
                    <a:pt x="4370" y="1535"/>
                    <a:pt x="4403" y="1535"/>
                  </a:cubicBezTo>
                  <a:cubicBezTo>
                    <a:pt x="4437" y="1535"/>
                    <a:pt x="4504" y="1501"/>
                    <a:pt x="4504" y="1468"/>
                  </a:cubicBezTo>
                  <a:cubicBezTo>
                    <a:pt x="4570" y="1401"/>
                    <a:pt x="4537" y="1301"/>
                    <a:pt x="4504" y="1268"/>
                  </a:cubicBezTo>
                  <a:cubicBezTo>
                    <a:pt x="4476" y="1254"/>
                    <a:pt x="4443" y="1246"/>
                    <a:pt x="4411" y="1246"/>
                  </a:cubicBezTo>
                  <a:close/>
                  <a:moveTo>
                    <a:pt x="5104" y="1818"/>
                  </a:moveTo>
                  <a:cubicBezTo>
                    <a:pt x="5071" y="1818"/>
                    <a:pt x="5037" y="1835"/>
                    <a:pt x="5004" y="1868"/>
                  </a:cubicBezTo>
                  <a:cubicBezTo>
                    <a:pt x="4937" y="1935"/>
                    <a:pt x="4937" y="2002"/>
                    <a:pt x="5004" y="2068"/>
                  </a:cubicBezTo>
                  <a:cubicBezTo>
                    <a:pt x="5037" y="2102"/>
                    <a:pt x="5071" y="2102"/>
                    <a:pt x="5104" y="2102"/>
                  </a:cubicBezTo>
                  <a:cubicBezTo>
                    <a:pt x="5137" y="2102"/>
                    <a:pt x="5171" y="2102"/>
                    <a:pt x="5204" y="2068"/>
                  </a:cubicBezTo>
                  <a:cubicBezTo>
                    <a:pt x="5271" y="2002"/>
                    <a:pt x="5271" y="1935"/>
                    <a:pt x="5204" y="1868"/>
                  </a:cubicBezTo>
                  <a:cubicBezTo>
                    <a:pt x="5171" y="1835"/>
                    <a:pt x="5137" y="1818"/>
                    <a:pt x="5104" y="1818"/>
                  </a:cubicBezTo>
                  <a:close/>
                  <a:moveTo>
                    <a:pt x="5738" y="2485"/>
                  </a:moveTo>
                  <a:cubicBezTo>
                    <a:pt x="5704" y="2485"/>
                    <a:pt x="5671" y="2502"/>
                    <a:pt x="5638" y="2535"/>
                  </a:cubicBezTo>
                  <a:cubicBezTo>
                    <a:pt x="5571" y="2569"/>
                    <a:pt x="5571" y="2669"/>
                    <a:pt x="5638" y="2736"/>
                  </a:cubicBezTo>
                  <a:cubicBezTo>
                    <a:pt x="5671" y="2736"/>
                    <a:pt x="5704" y="2769"/>
                    <a:pt x="5738" y="2769"/>
                  </a:cubicBezTo>
                  <a:cubicBezTo>
                    <a:pt x="5771" y="2769"/>
                    <a:pt x="5804" y="2736"/>
                    <a:pt x="5838" y="2736"/>
                  </a:cubicBezTo>
                  <a:cubicBezTo>
                    <a:pt x="5905" y="2669"/>
                    <a:pt x="5905" y="2569"/>
                    <a:pt x="5838" y="2535"/>
                  </a:cubicBezTo>
                  <a:cubicBezTo>
                    <a:pt x="5804" y="2502"/>
                    <a:pt x="5771" y="2485"/>
                    <a:pt x="5738" y="2485"/>
                  </a:cubicBezTo>
                  <a:close/>
                  <a:moveTo>
                    <a:pt x="6321" y="3181"/>
                  </a:moveTo>
                  <a:cubicBezTo>
                    <a:pt x="6293" y="3181"/>
                    <a:pt x="6266" y="3189"/>
                    <a:pt x="6238" y="3203"/>
                  </a:cubicBezTo>
                  <a:cubicBezTo>
                    <a:pt x="6171" y="3269"/>
                    <a:pt x="6138" y="3336"/>
                    <a:pt x="6205" y="3403"/>
                  </a:cubicBezTo>
                  <a:cubicBezTo>
                    <a:pt x="6238" y="3436"/>
                    <a:pt x="6271" y="3469"/>
                    <a:pt x="6305" y="3469"/>
                  </a:cubicBezTo>
                  <a:cubicBezTo>
                    <a:pt x="6338" y="3469"/>
                    <a:pt x="6372" y="3469"/>
                    <a:pt x="6405" y="3436"/>
                  </a:cubicBezTo>
                  <a:cubicBezTo>
                    <a:pt x="6472" y="3403"/>
                    <a:pt x="6472" y="3303"/>
                    <a:pt x="6438" y="3236"/>
                  </a:cubicBezTo>
                  <a:cubicBezTo>
                    <a:pt x="6399" y="3197"/>
                    <a:pt x="6360" y="3181"/>
                    <a:pt x="6321" y="318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p:nvPr/>
          </p:nvSpPr>
          <p:spPr>
            <a:xfrm>
              <a:off x="6502556" y="1150305"/>
              <a:ext cx="7578" cy="7945"/>
            </a:xfrm>
            <a:custGeom>
              <a:rect b="b" l="l" r="r" t="t"/>
              <a:pathLst>
                <a:path extrusionOk="0" h="281" w="268">
                  <a:moveTo>
                    <a:pt x="125" y="0"/>
                  </a:moveTo>
                  <a:cubicBezTo>
                    <a:pt x="107" y="0"/>
                    <a:pt x="87" y="4"/>
                    <a:pt x="67" y="14"/>
                  </a:cubicBezTo>
                  <a:lnTo>
                    <a:pt x="34" y="47"/>
                  </a:lnTo>
                  <a:cubicBezTo>
                    <a:pt x="34" y="47"/>
                    <a:pt x="1" y="81"/>
                    <a:pt x="1" y="81"/>
                  </a:cubicBezTo>
                  <a:cubicBezTo>
                    <a:pt x="1" y="114"/>
                    <a:pt x="1" y="114"/>
                    <a:pt x="1" y="147"/>
                  </a:cubicBezTo>
                  <a:cubicBezTo>
                    <a:pt x="1" y="147"/>
                    <a:pt x="1" y="181"/>
                    <a:pt x="1" y="214"/>
                  </a:cubicBezTo>
                  <a:lnTo>
                    <a:pt x="34" y="214"/>
                  </a:lnTo>
                  <a:cubicBezTo>
                    <a:pt x="67" y="247"/>
                    <a:pt x="101" y="281"/>
                    <a:pt x="168" y="281"/>
                  </a:cubicBezTo>
                  <a:cubicBezTo>
                    <a:pt x="168" y="281"/>
                    <a:pt x="201" y="247"/>
                    <a:pt x="234" y="247"/>
                  </a:cubicBezTo>
                  <a:cubicBezTo>
                    <a:pt x="234" y="214"/>
                    <a:pt x="268" y="214"/>
                    <a:pt x="268" y="214"/>
                  </a:cubicBezTo>
                  <a:cubicBezTo>
                    <a:pt x="268" y="181"/>
                    <a:pt x="268" y="147"/>
                    <a:pt x="268" y="147"/>
                  </a:cubicBezTo>
                  <a:cubicBezTo>
                    <a:pt x="268" y="114"/>
                    <a:pt x="268" y="114"/>
                    <a:pt x="268" y="81"/>
                  </a:cubicBezTo>
                  <a:cubicBezTo>
                    <a:pt x="268" y="81"/>
                    <a:pt x="234" y="47"/>
                    <a:pt x="234" y="47"/>
                  </a:cubicBezTo>
                  <a:cubicBezTo>
                    <a:pt x="211" y="24"/>
                    <a:pt x="170" y="0"/>
                    <a:pt x="1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p:nvPr/>
          </p:nvSpPr>
          <p:spPr>
            <a:xfrm>
              <a:off x="6619529" y="889496"/>
              <a:ext cx="1295928" cy="925215"/>
            </a:xfrm>
            <a:custGeom>
              <a:rect b="b" l="l" r="r" t="t"/>
              <a:pathLst>
                <a:path extrusionOk="0" h="32722" w="45833">
                  <a:moveTo>
                    <a:pt x="12402" y="1"/>
                  </a:moveTo>
                  <a:cubicBezTo>
                    <a:pt x="8087" y="1"/>
                    <a:pt x="4109" y="641"/>
                    <a:pt x="1268" y="1966"/>
                  </a:cubicBezTo>
                  <a:cubicBezTo>
                    <a:pt x="334" y="2400"/>
                    <a:pt x="0" y="3500"/>
                    <a:pt x="500" y="4368"/>
                  </a:cubicBezTo>
                  <a:cubicBezTo>
                    <a:pt x="2068" y="7003"/>
                    <a:pt x="3002" y="11940"/>
                    <a:pt x="2435" y="15175"/>
                  </a:cubicBezTo>
                  <a:cubicBezTo>
                    <a:pt x="2268" y="16176"/>
                    <a:pt x="3002" y="17110"/>
                    <a:pt x="4003" y="17177"/>
                  </a:cubicBezTo>
                  <a:cubicBezTo>
                    <a:pt x="14677" y="18178"/>
                    <a:pt x="23684" y="23715"/>
                    <a:pt x="29288" y="32721"/>
                  </a:cubicBezTo>
                  <a:cubicBezTo>
                    <a:pt x="29521" y="25416"/>
                    <a:pt x="40662" y="19278"/>
                    <a:pt x="45833" y="13741"/>
                  </a:cubicBezTo>
                  <a:cubicBezTo>
                    <a:pt x="41763" y="7904"/>
                    <a:pt x="27853" y="1833"/>
                    <a:pt x="19848" y="598"/>
                  </a:cubicBezTo>
                  <a:cubicBezTo>
                    <a:pt x="17353" y="203"/>
                    <a:pt x="14825" y="1"/>
                    <a:pt x="124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p:nvPr/>
          </p:nvSpPr>
          <p:spPr>
            <a:xfrm>
              <a:off x="7376875" y="4046230"/>
              <a:ext cx="964913" cy="425397"/>
            </a:xfrm>
            <a:custGeom>
              <a:rect b="b" l="l" r="r" t="t"/>
              <a:pathLst>
                <a:path extrusionOk="0" h="15045" w="34126">
                  <a:moveTo>
                    <a:pt x="8907" y="0"/>
                  </a:moveTo>
                  <a:cubicBezTo>
                    <a:pt x="1" y="0"/>
                    <a:pt x="2436" y="15045"/>
                    <a:pt x="2436" y="15045"/>
                  </a:cubicBezTo>
                  <a:lnTo>
                    <a:pt x="30222" y="15045"/>
                  </a:lnTo>
                  <a:cubicBezTo>
                    <a:pt x="33091" y="15045"/>
                    <a:pt x="34125" y="11242"/>
                    <a:pt x="31623" y="9807"/>
                  </a:cubicBezTo>
                  <a:cubicBezTo>
                    <a:pt x="23985" y="5471"/>
                    <a:pt x="13477" y="0"/>
                    <a:pt x="89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
            <p:cNvSpPr/>
            <p:nvPr/>
          </p:nvSpPr>
          <p:spPr>
            <a:xfrm>
              <a:off x="7365565" y="4127351"/>
              <a:ext cx="434841" cy="299008"/>
            </a:xfrm>
            <a:custGeom>
              <a:rect b="b" l="l" r="r" t="t"/>
              <a:pathLst>
                <a:path extrusionOk="0" h="10575" w="15379">
                  <a:moveTo>
                    <a:pt x="15378" y="0"/>
                  </a:moveTo>
                  <a:lnTo>
                    <a:pt x="468" y="601"/>
                  </a:lnTo>
                  <a:lnTo>
                    <a:pt x="1" y="10574"/>
                  </a:lnTo>
                  <a:cubicBezTo>
                    <a:pt x="13043" y="8440"/>
                    <a:pt x="15378" y="0"/>
                    <a:pt x="15378"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4"/>
            <p:cNvSpPr/>
            <p:nvPr/>
          </p:nvSpPr>
          <p:spPr>
            <a:xfrm>
              <a:off x="6802497" y="2904995"/>
              <a:ext cx="1337436" cy="1338397"/>
            </a:xfrm>
            <a:custGeom>
              <a:rect b="b" l="l" r="r" t="t"/>
              <a:pathLst>
                <a:path extrusionOk="0" h="47335" w="47301">
                  <a:moveTo>
                    <a:pt x="23651" y="0"/>
                  </a:moveTo>
                  <a:cubicBezTo>
                    <a:pt x="10575" y="0"/>
                    <a:pt x="0" y="10608"/>
                    <a:pt x="0" y="23684"/>
                  </a:cubicBezTo>
                  <a:cubicBezTo>
                    <a:pt x="0" y="36727"/>
                    <a:pt x="10575" y="47334"/>
                    <a:pt x="23651" y="47334"/>
                  </a:cubicBezTo>
                  <a:cubicBezTo>
                    <a:pt x="36727" y="47334"/>
                    <a:pt x="47301" y="36727"/>
                    <a:pt x="47301" y="23684"/>
                  </a:cubicBezTo>
                  <a:cubicBezTo>
                    <a:pt x="47301" y="10608"/>
                    <a:pt x="36727" y="0"/>
                    <a:pt x="236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4"/>
            <p:cNvSpPr/>
            <p:nvPr/>
          </p:nvSpPr>
          <p:spPr>
            <a:xfrm>
              <a:off x="7092033" y="3233296"/>
              <a:ext cx="1033762" cy="967542"/>
            </a:xfrm>
            <a:custGeom>
              <a:rect b="b" l="l" r="r" t="t"/>
              <a:pathLst>
                <a:path extrusionOk="0" h="34219" w="36561">
                  <a:moveTo>
                    <a:pt x="20996" y="1"/>
                  </a:moveTo>
                  <a:cubicBezTo>
                    <a:pt x="15866" y="1"/>
                    <a:pt x="10414" y="2496"/>
                    <a:pt x="6472" y="7169"/>
                  </a:cubicBezTo>
                  <a:cubicBezTo>
                    <a:pt x="1" y="14875"/>
                    <a:pt x="34" y="25583"/>
                    <a:pt x="6572" y="31053"/>
                  </a:cubicBezTo>
                  <a:cubicBezTo>
                    <a:pt x="9115" y="33191"/>
                    <a:pt x="12274" y="34219"/>
                    <a:pt x="15565" y="34219"/>
                  </a:cubicBezTo>
                  <a:cubicBezTo>
                    <a:pt x="20695" y="34219"/>
                    <a:pt x="26147" y="31724"/>
                    <a:pt x="30089" y="27050"/>
                  </a:cubicBezTo>
                  <a:cubicBezTo>
                    <a:pt x="36560" y="19345"/>
                    <a:pt x="36527" y="8637"/>
                    <a:pt x="29989" y="3166"/>
                  </a:cubicBezTo>
                  <a:cubicBezTo>
                    <a:pt x="27447" y="1028"/>
                    <a:pt x="24288" y="1"/>
                    <a:pt x="209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p:nvPr/>
          </p:nvSpPr>
          <p:spPr>
            <a:xfrm>
              <a:off x="6828906" y="3162467"/>
              <a:ext cx="453701" cy="825319"/>
            </a:xfrm>
            <a:custGeom>
              <a:rect b="b" l="l" r="r" t="t"/>
              <a:pathLst>
                <a:path extrusionOk="0" h="29189" w="16046">
                  <a:moveTo>
                    <a:pt x="8006" y="401"/>
                  </a:moveTo>
                  <a:lnTo>
                    <a:pt x="8006" y="434"/>
                  </a:lnTo>
                  <a:cubicBezTo>
                    <a:pt x="12209" y="434"/>
                    <a:pt x="15578" y="6739"/>
                    <a:pt x="15578" y="14545"/>
                  </a:cubicBezTo>
                  <a:cubicBezTo>
                    <a:pt x="15578" y="22350"/>
                    <a:pt x="12209" y="28688"/>
                    <a:pt x="8006" y="28688"/>
                  </a:cubicBezTo>
                  <a:cubicBezTo>
                    <a:pt x="3836" y="28688"/>
                    <a:pt x="467" y="22350"/>
                    <a:pt x="467" y="14545"/>
                  </a:cubicBezTo>
                  <a:cubicBezTo>
                    <a:pt x="467" y="6739"/>
                    <a:pt x="3836" y="401"/>
                    <a:pt x="8006" y="401"/>
                  </a:cubicBezTo>
                  <a:close/>
                  <a:moveTo>
                    <a:pt x="8006" y="1"/>
                  </a:moveTo>
                  <a:cubicBezTo>
                    <a:pt x="3603" y="1"/>
                    <a:pt x="0" y="6539"/>
                    <a:pt x="0" y="14578"/>
                  </a:cubicBezTo>
                  <a:cubicBezTo>
                    <a:pt x="0" y="22617"/>
                    <a:pt x="3603" y="29188"/>
                    <a:pt x="8006" y="29188"/>
                  </a:cubicBezTo>
                  <a:cubicBezTo>
                    <a:pt x="12443" y="29188"/>
                    <a:pt x="16045" y="22617"/>
                    <a:pt x="16045" y="14578"/>
                  </a:cubicBezTo>
                  <a:cubicBezTo>
                    <a:pt x="16045" y="6539"/>
                    <a:pt x="12443" y="1"/>
                    <a:pt x="80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p:nvPr/>
          </p:nvSpPr>
          <p:spPr>
            <a:xfrm>
              <a:off x="7048659" y="3212711"/>
              <a:ext cx="13233" cy="12978"/>
            </a:xfrm>
            <a:custGeom>
              <a:rect b="b" l="l" r="r" t="t"/>
              <a:pathLst>
                <a:path extrusionOk="0" h="459" w="468">
                  <a:moveTo>
                    <a:pt x="238" y="0"/>
                  </a:moveTo>
                  <a:cubicBezTo>
                    <a:pt x="209" y="0"/>
                    <a:pt x="184" y="8"/>
                    <a:pt x="167" y="25"/>
                  </a:cubicBezTo>
                  <a:cubicBezTo>
                    <a:pt x="134" y="25"/>
                    <a:pt x="101" y="58"/>
                    <a:pt x="101" y="92"/>
                  </a:cubicBezTo>
                  <a:cubicBezTo>
                    <a:pt x="67" y="92"/>
                    <a:pt x="34" y="125"/>
                    <a:pt x="34" y="158"/>
                  </a:cubicBezTo>
                  <a:cubicBezTo>
                    <a:pt x="1" y="192"/>
                    <a:pt x="1" y="259"/>
                    <a:pt x="34" y="325"/>
                  </a:cubicBezTo>
                  <a:cubicBezTo>
                    <a:pt x="67" y="392"/>
                    <a:pt x="101" y="425"/>
                    <a:pt x="167" y="459"/>
                  </a:cubicBezTo>
                  <a:lnTo>
                    <a:pt x="334" y="459"/>
                  </a:lnTo>
                  <a:cubicBezTo>
                    <a:pt x="367" y="425"/>
                    <a:pt x="401" y="425"/>
                    <a:pt x="401" y="392"/>
                  </a:cubicBezTo>
                  <a:cubicBezTo>
                    <a:pt x="434" y="392"/>
                    <a:pt x="434" y="359"/>
                    <a:pt x="468" y="325"/>
                  </a:cubicBezTo>
                  <a:cubicBezTo>
                    <a:pt x="468" y="259"/>
                    <a:pt x="468" y="192"/>
                    <a:pt x="468" y="158"/>
                  </a:cubicBezTo>
                  <a:cubicBezTo>
                    <a:pt x="434" y="92"/>
                    <a:pt x="401" y="58"/>
                    <a:pt x="334" y="25"/>
                  </a:cubicBezTo>
                  <a:cubicBezTo>
                    <a:pt x="301" y="8"/>
                    <a:pt x="267" y="0"/>
                    <a:pt x="2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
            <p:cNvSpPr/>
            <p:nvPr/>
          </p:nvSpPr>
          <p:spPr>
            <a:xfrm>
              <a:off x="7086378" y="3220600"/>
              <a:ext cx="153788" cy="321063"/>
            </a:xfrm>
            <a:custGeom>
              <a:rect b="b" l="l" r="r" t="t"/>
              <a:pathLst>
                <a:path extrusionOk="0" h="11355" w="5439">
                  <a:moveTo>
                    <a:pt x="275" y="1"/>
                  </a:moveTo>
                  <a:cubicBezTo>
                    <a:pt x="177" y="1"/>
                    <a:pt x="93" y="44"/>
                    <a:pt x="68" y="146"/>
                  </a:cubicBezTo>
                  <a:cubicBezTo>
                    <a:pt x="1" y="246"/>
                    <a:pt x="68" y="380"/>
                    <a:pt x="168" y="447"/>
                  </a:cubicBezTo>
                  <a:lnTo>
                    <a:pt x="268" y="447"/>
                  </a:lnTo>
                  <a:cubicBezTo>
                    <a:pt x="368" y="447"/>
                    <a:pt x="434" y="413"/>
                    <a:pt x="468" y="313"/>
                  </a:cubicBezTo>
                  <a:cubicBezTo>
                    <a:pt x="535" y="213"/>
                    <a:pt x="468" y="80"/>
                    <a:pt x="368" y="13"/>
                  </a:cubicBezTo>
                  <a:cubicBezTo>
                    <a:pt x="336" y="5"/>
                    <a:pt x="305" y="1"/>
                    <a:pt x="275" y="1"/>
                  </a:cubicBezTo>
                  <a:close/>
                  <a:moveTo>
                    <a:pt x="1423" y="734"/>
                  </a:moveTo>
                  <a:cubicBezTo>
                    <a:pt x="1362" y="734"/>
                    <a:pt x="1305" y="758"/>
                    <a:pt x="1268" y="813"/>
                  </a:cubicBezTo>
                  <a:cubicBezTo>
                    <a:pt x="1168" y="914"/>
                    <a:pt x="1168" y="1047"/>
                    <a:pt x="1268" y="1147"/>
                  </a:cubicBezTo>
                  <a:cubicBezTo>
                    <a:pt x="1302" y="1180"/>
                    <a:pt x="1368" y="1180"/>
                    <a:pt x="1402" y="1214"/>
                  </a:cubicBezTo>
                  <a:cubicBezTo>
                    <a:pt x="1469" y="1180"/>
                    <a:pt x="1535" y="1180"/>
                    <a:pt x="1569" y="1114"/>
                  </a:cubicBezTo>
                  <a:cubicBezTo>
                    <a:pt x="1669" y="1014"/>
                    <a:pt x="1669" y="880"/>
                    <a:pt x="1569" y="780"/>
                  </a:cubicBezTo>
                  <a:cubicBezTo>
                    <a:pt x="1524" y="750"/>
                    <a:pt x="1472" y="734"/>
                    <a:pt x="1423" y="734"/>
                  </a:cubicBezTo>
                  <a:close/>
                  <a:moveTo>
                    <a:pt x="2352" y="1746"/>
                  </a:moveTo>
                  <a:cubicBezTo>
                    <a:pt x="2311" y="1746"/>
                    <a:pt x="2271" y="1757"/>
                    <a:pt x="2236" y="1781"/>
                  </a:cubicBezTo>
                  <a:cubicBezTo>
                    <a:pt x="2136" y="1881"/>
                    <a:pt x="2102" y="2014"/>
                    <a:pt x="2202" y="2114"/>
                  </a:cubicBezTo>
                  <a:cubicBezTo>
                    <a:pt x="2236" y="2181"/>
                    <a:pt x="2302" y="2214"/>
                    <a:pt x="2369" y="2214"/>
                  </a:cubicBezTo>
                  <a:cubicBezTo>
                    <a:pt x="2436" y="2214"/>
                    <a:pt x="2469" y="2181"/>
                    <a:pt x="2503" y="2148"/>
                  </a:cubicBezTo>
                  <a:cubicBezTo>
                    <a:pt x="2603" y="2081"/>
                    <a:pt x="2636" y="1948"/>
                    <a:pt x="2569" y="1848"/>
                  </a:cubicBezTo>
                  <a:cubicBezTo>
                    <a:pt x="2505" y="1783"/>
                    <a:pt x="2426" y="1746"/>
                    <a:pt x="2352" y="1746"/>
                  </a:cubicBezTo>
                  <a:close/>
                  <a:moveTo>
                    <a:pt x="3116" y="2902"/>
                  </a:moveTo>
                  <a:cubicBezTo>
                    <a:pt x="3088" y="2902"/>
                    <a:pt x="3061" y="2907"/>
                    <a:pt x="3036" y="2915"/>
                  </a:cubicBezTo>
                  <a:cubicBezTo>
                    <a:pt x="2903" y="2982"/>
                    <a:pt x="2870" y="3148"/>
                    <a:pt x="2936" y="3249"/>
                  </a:cubicBezTo>
                  <a:cubicBezTo>
                    <a:pt x="2970" y="3315"/>
                    <a:pt x="3036" y="3349"/>
                    <a:pt x="3136" y="3349"/>
                  </a:cubicBezTo>
                  <a:cubicBezTo>
                    <a:pt x="3170" y="3349"/>
                    <a:pt x="3203" y="3349"/>
                    <a:pt x="3236" y="3315"/>
                  </a:cubicBezTo>
                  <a:cubicBezTo>
                    <a:pt x="3370" y="3282"/>
                    <a:pt x="3403" y="3115"/>
                    <a:pt x="3337" y="3015"/>
                  </a:cubicBezTo>
                  <a:cubicBezTo>
                    <a:pt x="3287" y="2940"/>
                    <a:pt x="3199" y="2902"/>
                    <a:pt x="3116" y="2902"/>
                  </a:cubicBezTo>
                  <a:close/>
                  <a:moveTo>
                    <a:pt x="3726" y="4141"/>
                  </a:moveTo>
                  <a:cubicBezTo>
                    <a:pt x="3707" y="4141"/>
                    <a:pt x="3688" y="4143"/>
                    <a:pt x="3670" y="4149"/>
                  </a:cubicBezTo>
                  <a:cubicBezTo>
                    <a:pt x="3537" y="4216"/>
                    <a:pt x="3503" y="4349"/>
                    <a:pt x="3537" y="4449"/>
                  </a:cubicBezTo>
                  <a:cubicBezTo>
                    <a:pt x="3570" y="4549"/>
                    <a:pt x="3670" y="4583"/>
                    <a:pt x="3737" y="4583"/>
                  </a:cubicBezTo>
                  <a:lnTo>
                    <a:pt x="3837" y="4583"/>
                  </a:lnTo>
                  <a:cubicBezTo>
                    <a:pt x="3937" y="4549"/>
                    <a:pt x="4004" y="4416"/>
                    <a:pt x="3970" y="4283"/>
                  </a:cubicBezTo>
                  <a:cubicBezTo>
                    <a:pt x="3915" y="4200"/>
                    <a:pt x="3815" y="4141"/>
                    <a:pt x="3726" y="4141"/>
                  </a:cubicBezTo>
                  <a:close/>
                  <a:moveTo>
                    <a:pt x="4224" y="5442"/>
                  </a:moveTo>
                  <a:cubicBezTo>
                    <a:pt x="4206" y="5442"/>
                    <a:pt x="4188" y="5444"/>
                    <a:pt x="4170" y="5450"/>
                  </a:cubicBezTo>
                  <a:cubicBezTo>
                    <a:pt x="4037" y="5483"/>
                    <a:pt x="3970" y="5617"/>
                    <a:pt x="4004" y="5750"/>
                  </a:cubicBezTo>
                  <a:cubicBezTo>
                    <a:pt x="4037" y="5850"/>
                    <a:pt x="4137" y="5884"/>
                    <a:pt x="4237" y="5884"/>
                  </a:cubicBezTo>
                  <a:lnTo>
                    <a:pt x="4304" y="5884"/>
                  </a:lnTo>
                  <a:cubicBezTo>
                    <a:pt x="4437" y="5850"/>
                    <a:pt x="4504" y="5717"/>
                    <a:pt x="4437" y="5617"/>
                  </a:cubicBezTo>
                  <a:cubicBezTo>
                    <a:pt x="4410" y="5506"/>
                    <a:pt x="4313" y="5442"/>
                    <a:pt x="4224" y="5442"/>
                  </a:cubicBezTo>
                  <a:close/>
                  <a:moveTo>
                    <a:pt x="4625" y="6776"/>
                  </a:moveTo>
                  <a:cubicBezTo>
                    <a:pt x="4606" y="6776"/>
                    <a:pt x="4588" y="6779"/>
                    <a:pt x="4571" y="6784"/>
                  </a:cubicBezTo>
                  <a:cubicBezTo>
                    <a:pt x="4437" y="6818"/>
                    <a:pt x="4371" y="6951"/>
                    <a:pt x="4404" y="7051"/>
                  </a:cubicBezTo>
                  <a:cubicBezTo>
                    <a:pt x="4404" y="7151"/>
                    <a:pt x="4504" y="7218"/>
                    <a:pt x="4604" y="7218"/>
                  </a:cubicBezTo>
                  <a:lnTo>
                    <a:pt x="4671" y="7218"/>
                  </a:lnTo>
                  <a:cubicBezTo>
                    <a:pt x="4771" y="7185"/>
                    <a:pt x="4871" y="7085"/>
                    <a:pt x="4838" y="6951"/>
                  </a:cubicBezTo>
                  <a:cubicBezTo>
                    <a:pt x="4810" y="6841"/>
                    <a:pt x="4714" y="6776"/>
                    <a:pt x="4625" y="6776"/>
                  </a:cubicBezTo>
                  <a:close/>
                  <a:moveTo>
                    <a:pt x="4925" y="8144"/>
                  </a:moveTo>
                  <a:cubicBezTo>
                    <a:pt x="4906" y="8144"/>
                    <a:pt x="4888" y="8146"/>
                    <a:pt x="4871" y="8152"/>
                  </a:cubicBezTo>
                  <a:cubicBezTo>
                    <a:pt x="4738" y="8152"/>
                    <a:pt x="4637" y="8286"/>
                    <a:pt x="4671" y="8419"/>
                  </a:cubicBezTo>
                  <a:cubicBezTo>
                    <a:pt x="4704" y="8519"/>
                    <a:pt x="4804" y="8586"/>
                    <a:pt x="4904" y="8586"/>
                  </a:cubicBezTo>
                  <a:lnTo>
                    <a:pt x="4938" y="8586"/>
                  </a:lnTo>
                  <a:cubicBezTo>
                    <a:pt x="5071" y="8552"/>
                    <a:pt x="5138" y="8452"/>
                    <a:pt x="5138" y="8319"/>
                  </a:cubicBezTo>
                  <a:cubicBezTo>
                    <a:pt x="5110" y="8208"/>
                    <a:pt x="5014" y="8144"/>
                    <a:pt x="4925" y="8144"/>
                  </a:cubicBezTo>
                  <a:close/>
                  <a:moveTo>
                    <a:pt x="5122" y="9513"/>
                  </a:moveTo>
                  <a:cubicBezTo>
                    <a:pt x="5106" y="9513"/>
                    <a:pt x="5089" y="9515"/>
                    <a:pt x="5071" y="9520"/>
                  </a:cubicBezTo>
                  <a:cubicBezTo>
                    <a:pt x="4938" y="9520"/>
                    <a:pt x="4871" y="9620"/>
                    <a:pt x="4871" y="9753"/>
                  </a:cubicBezTo>
                  <a:cubicBezTo>
                    <a:pt x="4871" y="9887"/>
                    <a:pt x="4971" y="9953"/>
                    <a:pt x="5104" y="9953"/>
                  </a:cubicBezTo>
                  <a:lnTo>
                    <a:pt x="5138" y="9953"/>
                  </a:lnTo>
                  <a:cubicBezTo>
                    <a:pt x="5238" y="9953"/>
                    <a:pt x="5338" y="9820"/>
                    <a:pt x="5338" y="9720"/>
                  </a:cubicBezTo>
                  <a:cubicBezTo>
                    <a:pt x="5309" y="9604"/>
                    <a:pt x="5230" y="9513"/>
                    <a:pt x="5122" y="9513"/>
                  </a:cubicBezTo>
                  <a:close/>
                  <a:moveTo>
                    <a:pt x="5205" y="10887"/>
                  </a:moveTo>
                  <a:cubicBezTo>
                    <a:pt x="5071" y="10887"/>
                    <a:pt x="4971" y="10987"/>
                    <a:pt x="4971" y="11121"/>
                  </a:cubicBezTo>
                  <a:cubicBezTo>
                    <a:pt x="5004" y="11254"/>
                    <a:pt x="5104" y="11354"/>
                    <a:pt x="5238" y="11354"/>
                  </a:cubicBezTo>
                  <a:cubicBezTo>
                    <a:pt x="5338" y="11321"/>
                    <a:pt x="5438" y="11221"/>
                    <a:pt x="5438" y="11121"/>
                  </a:cubicBezTo>
                  <a:cubicBezTo>
                    <a:pt x="5438" y="10987"/>
                    <a:pt x="5338" y="10887"/>
                    <a:pt x="5205" y="1088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4"/>
            <p:cNvSpPr/>
            <p:nvPr/>
          </p:nvSpPr>
          <p:spPr>
            <a:xfrm>
              <a:off x="7227866" y="3568270"/>
              <a:ext cx="13233" cy="13007"/>
            </a:xfrm>
            <a:custGeom>
              <a:rect b="b" l="l" r="r" t="t"/>
              <a:pathLst>
                <a:path extrusionOk="0" h="460" w="468">
                  <a:moveTo>
                    <a:pt x="238" y="1"/>
                  </a:moveTo>
                  <a:cubicBezTo>
                    <a:pt x="209" y="1"/>
                    <a:pt x="184" y="9"/>
                    <a:pt x="167" y="26"/>
                  </a:cubicBezTo>
                  <a:cubicBezTo>
                    <a:pt x="134" y="26"/>
                    <a:pt x="100" y="59"/>
                    <a:pt x="100" y="59"/>
                  </a:cubicBezTo>
                  <a:cubicBezTo>
                    <a:pt x="67" y="92"/>
                    <a:pt x="34" y="126"/>
                    <a:pt x="34" y="159"/>
                  </a:cubicBezTo>
                  <a:cubicBezTo>
                    <a:pt x="34" y="159"/>
                    <a:pt x="34" y="193"/>
                    <a:pt x="34" y="226"/>
                  </a:cubicBezTo>
                  <a:cubicBezTo>
                    <a:pt x="0" y="259"/>
                    <a:pt x="34" y="293"/>
                    <a:pt x="34" y="326"/>
                  </a:cubicBezTo>
                  <a:cubicBezTo>
                    <a:pt x="34" y="359"/>
                    <a:pt x="67" y="359"/>
                    <a:pt x="100" y="393"/>
                  </a:cubicBezTo>
                  <a:cubicBezTo>
                    <a:pt x="100" y="426"/>
                    <a:pt x="134" y="426"/>
                    <a:pt x="167" y="459"/>
                  </a:cubicBezTo>
                  <a:lnTo>
                    <a:pt x="234" y="459"/>
                  </a:lnTo>
                  <a:cubicBezTo>
                    <a:pt x="301" y="459"/>
                    <a:pt x="367" y="426"/>
                    <a:pt x="401" y="393"/>
                  </a:cubicBezTo>
                  <a:cubicBezTo>
                    <a:pt x="434" y="359"/>
                    <a:pt x="434" y="359"/>
                    <a:pt x="467" y="326"/>
                  </a:cubicBezTo>
                  <a:cubicBezTo>
                    <a:pt x="467" y="259"/>
                    <a:pt x="467" y="193"/>
                    <a:pt x="467" y="159"/>
                  </a:cubicBezTo>
                  <a:cubicBezTo>
                    <a:pt x="434" y="126"/>
                    <a:pt x="434" y="92"/>
                    <a:pt x="401" y="59"/>
                  </a:cubicBezTo>
                  <a:cubicBezTo>
                    <a:pt x="401" y="59"/>
                    <a:pt x="367" y="26"/>
                    <a:pt x="334" y="26"/>
                  </a:cubicBezTo>
                  <a:cubicBezTo>
                    <a:pt x="301" y="9"/>
                    <a:pt x="267" y="1"/>
                    <a:pt x="2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4"/>
            <p:cNvSpPr/>
            <p:nvPr/>
          </p:nvSpPr>
          <p:spPr>
            <a:xfrm>
              <a:off x="6601603" y="4046230"/>
              <a:ext cx="963951" cy="425397"/>
            </a:xfrm>
            <a:custGeom>
              <a:rect b="b" l="l" r="r" t="t"/>
              <a:pathLst>
                <a:path extrusionOk="0" h="15045" w="34092">
                  <a:moveTo>
                    <a:pt x="25185" y="0"/>
                  </a:moveTo>
                  <a:cubicBezTo>
                    <a:pt x="20615" y="0"/>
                    <a:pt x="10107" y="5471"/>
                    <a:pt x="2469" y="9807"/>
                  </a:cubicBezTo>
                  <a:cubicBezTo>
                    <a:pt x="0" y="11242"/>
                    <a:pt x="1001" y="15045"/>
                    <a:pt x="3870" y="15045"/>
                  </a:cubicBezTo>
                  <a:lnTo>
                    <a:pt x="31656" y="15045"/>
                  </a:lnTo>
                  <a:cubicBezTo>
                    <a:pt x="31656" y="15045"/>
                    <a:pt x="34091" y="0"/>
                    <a:pt x="251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4"/>
            <p:cNvSpPr/>
            <p:nvPr/>
          </p:nvSpPr>
          <p:spPr>
            <a:xfrm>
              <a:off x="7234454" y="1161077"/>
              <a:ext cx="1130915" cy="996524"/>
            </a:xfrm>
            <a:custGeom>
              <a:rect b="b" l="l" r="r" t="t"/>
              <a:pathLst>
                <a:path extrusionOk="0" h="35244" w="39997">
                  <a:moveTo>
                    <a:pt x="20030" y="0"/>
                  </a:moveTo>
                  <a:cubicBezTo>
                    <a:pt x="13102" y="0"/>
                    <a:pt x="6534" y="4095"/>
                    <a:pt x="3737" y="10874"/>
                  </a:cubicBezTo>
                  <a:cubicBezTo>
                    <a:pt x="1" y="19881"/>
                    <a:pt x="4271" y="30188"/>
                    <a:pt x="13277" y="33891"/>
                  </a:cubicBezTo>
                  <a:cubicBezTo>
                    <a:pt x="15481" y="34808"/>
                    <a:pt x="17766" y="35243"/>
                    <a:pt x="20014" y="35243"/>
                  </a:cubicBezTo>
                  <a:cubicBezTo>
                    <a:pt x="26918" y="35243"/>
                    <a:pt x="33475" y="31145"/>
                    <a:pt x="36293" y="24351"/>
                  </a:cubicBezTo>
                  <a:cubicBezTo>
                    <a:pt x="39996" y="15377"/>
                    <a:pt x="35726" y="5070"/>
                    <a:pt x="26753" y="1334"/>
                  </a:cubicBezTo>
                  <a:cubicBezTo>
                    <a:pt x="24552" y="429"/>
                    <a:pt x="22272" y="0"/>
                    <a:pt x="200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4"/>
            <p:cNvSpPr/>
            <p:nvPr/>
          </p:nvSpPr>
          <p:spPr>
            <a:xfrm>
              <a:off x="7477817" y="1449822"/>
              <a:ext cx="834735" cy="693671"/>
            </a:xfrm>
            <a:custGeom>
              <a:rect b="b" l="l" r="r" t="t"/>
              <a:pathLst>
                <a:path extrusionOk="0" h="24533" w="29522">
                  <a:moveTo>
                    <a:pt x="17978" y="1"/>
                  </a:moveTo>
                  <a:cubicBezTo>
                    <a:pt x="14682" y="1"/>
                    <a:pt x="11059" y="1261"/>
                    <a:pt x="7939" y="3764"/>
                  </a:cubicBezTo>
                  <a:cubicBezTo>
                    <a:pt x="1868" y="8668"/>
                    <a:pt x="0" y="16440"/>
                    <a:pt x="3769" y="21110"/>
                  </a:cubicBezTo>
                  <a:cubicBezTo>
                    <a:pt x="5602" y="23397"/>
                    <a:pt x="8427" y="24532"/>
                    <a:pt x="11545" y="24532"/>
                  </a:cubicBezTo>
                  <a:cubicBezTo>
                    <a:pt x="14840" y="24532"/>
                    <a:pt x="18462" y="23263"/>
                    <a:pt x="21582" y="20743"/>
                  </a:cubicBezTo>
                  <a:cubicBezTo>
                    <a:pt x="27653" y="15840"/>
                    <a:pt x="29521" y="8101"/>
                    <a:pt x="25752" y="3398"/>
                  </a:cubicBezTo>
                  <a:cubicBezTo>
                    <a:pt x="23920" y="1128"/>
                    <a:pt x="21095" y="1"/>
                    <a:pt x="179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4"/>
            <p:cNvSpPr/>
            <p:nvPr/>
          </p:nvSpPr>
          <p:spPr>
            <a:xfrm>
              <a:off x="7317470" y="1283141"/>
              <a:ext cx="502729" cy="604180"/>
            </a:xfrm>
            <a:custGeom>
              <a:rect b="b" l="l" r="r" t="t"/>
              <a:pathLst>
                <a:path extrusionOk="0" h="21368" w="17780">
                  <a:moveTo>
                    <a:pt x="9907" y="386"/>
                  </a:moveTo>
                  <a:cubicBezTo>
                    <a:pt x="10408" y="386"/>
                    <a:pt x="10941" y="486"/>
                    <a:pt x="11475" y="653"/>
                  </a:cubicBezTo>
                  <a:cubicBezTo>
                    <a:pt x="15445" y="1854"/>
                    <a:pt x="17313" y="7324"/>
                    <a:pt x="15645" y="12862"/>
                  </a:cubicBezTo>
                  <a:cubicBezTo>
                    <a:pt x="14911" y="15430"/>
                    <a:pt x="13410" y="17699"/>
                    <a:pt x="11342" y="19366"/>
                  </a:cubicBezTo>
                  <a:cubicBezTo>
                    <a:pt x="9944" y="20427"/>
                    <a:pt x="8441" y="20982"/>
                    <a:pt x="6998" y="20982"/>
                  </a:cubicBezTo>
                  <a:cubicBezTo>
                    <a:pt x="6444" y="20982"/>
                    <a:pt x="5898" y="20901"/>
                    <a:pt x="5371" y="20734"/>
                  </a:cubicBezTo>
                  <a:cubicBezTo>
                    <a:pt x="3503" y="20167"/>
                    <a:pt x="2002" y="18566"/>
                    <a:pt x="1201" y="16298"/>
                  </a:cubicBezTo>
                  <a:cubicBezTo>
                    <a:pt x="401" y="13762"/>
                    <a:pt x="434" y="11027"/>
                    <a:pt x="1235" y="8492"/>
                  </a:cubicBezTo>
                  <a:cubicBezTo>
                    <a:pt x="2702" y="3688"/>
                    <a:pt x="6372" y="386"/>
                    <a:pt x="9907" y="386"/>
                  </a:cubicBezTo>
                  <a:close/>
                  <a:moveTo>
                    <a:pt x="9901" y="1"/>
                  </a:moveTo>
                  <a:cubicBezTo>
                    <a:pt x="6195" y="1"/>
                    <a:pt x="2369" y="3396"/>
                    <a:pt x="868" y="8392"/>
                  </a:cubicBezTo>
                  <a:cubicBezTo>
                    <a:pt x="34" y="10994"/>
                    <a:pt x="0" y="13796"/>
                    <a:pt x="834" y="16398"/>
                  </a:cubicBezTo>
                  <a:cubicBezTo>
                    <a:pt x="1668" y="18833"/>
                    <a:pt x="3236" y="20501"/>
                    <a:pt x="5271" y="21134"/>
                  </a:cubicBezTo>
                  <a:cubicBezTo>
                    <a:pt x="5838" y="21301"/>
                    <a:pt x="6438" y="21368"/>
                    <a:pt x="7005" y="21368"/>
                  </a:cubicBezTo>
                  <a:cubicBezTo>
                    <a:pt x="8673" y="21334"/>
                    <a:pt x="10308" y="20734"/>
                    <a:pt x="11609" y="19667"/>
                  </a:cubicBezTo>
                  <a:cubicBezTo>
                    <a:pt x="13743" y="17932"/>
                    <a:pt x="15278" y="15630"/>
                    <a:pt x="16012" y="12995"/>
                  </a:cubicBezTo>
                  <a:cubicBezTo>
                    <a:pt x="17780" y="7224"/>
                    <a:pt x="15778" y="1520"/>
                    <a:pt x="11609" y="253"/>
                  </a:cubicBezTo>
                  <a:cubicBezTo>
                    <a:pt x="11048" y="82"/>
                    <a:pt x="10476" y="1"/>
                    <a:pt x="99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4"/>
            <p:cNvSpPr/>
            <p:nvPr/>
          </p:nvSpPr>
          <p:spPr>
            <a:xfrm>
              <a:off x="7627759" y="1326656"/>
              <a:ext cx="10405" cy="10801"/>
            </a:xfrm>
            <a:custGeom>
              <a:rect b="b" l="l" r="r" t="t"/>
              <a:pathLst>
                <a:path extrusionOk="0" h="382" w="368">
                  <a:moveTo>
                    <a:pt x="166" y="1"/>
                  </a:moveTo>
                  <a:cubicBezTo>
                    <a:pt x="143" y="1"/>
                    <a:pt x="120" y="5"/>
                    <a:pt x="101" y="15"/>
                  </a:cubicBezTo>
                  <a:cubicBezTo>
                    <a:pt x="68" y="15"/>
                    <a:pt x="34" y="48"/>
                    <a:pt x="34" y="48"/>
                  </a:cubicBezTo>
                  <a:cubicBezTo>
                    <a:pt x="1" y="81"/>
                    <a:pt x="1" y="81"/>
                    <a:pt x="1" y="115"/>
                  </a:cubicBezTo>
                  <a:cubicBezTo>
                    <a:pt x="1" y="148"/>
                    <a:pt x="1" y="181"/>
                    <a:pt x="1" y="181"/>
                  </a:cubicBezTo>
                  <a:cubicBezTo>
                    <a:pt x="1" y="248"/>
                    <a:pt x="1" y="281"/>
                    <a:pt x="34" y="348"/>
                  </a:cubicBezTo>
                  <a:cubicBezTo>
                    <a:pt x="68" y="382"/>
                    <a:pt x="134" y="382"/>
                    <a:pt x="201" y="382"/>
                  </a:cubicBezTo>
                  <a:lnTo>
                    <a:pt x="234" y="382"/>
                  </a:lnTo>
                  <a:cubicBezTo>
                    <a:pt x="268" y="348"/>
                    <a:pt x="268" y="348"/>
                    <a:pt x="301" y="348"/>
                  </a:cubicBezTo>
                  <a:cubicBezTo>
                    <a:pt x="334" y="281"/>
                    <a:pt x="368" y="248"/>
                    <a:pt x="368" y="181"/>
                  </a:cubicBezTo>
                  <a:cubicBezTo>
                    <a:pt x="368" y="181"/>
                    <a:pt x="368" y="148"/>
                    <a:pt x="368" y="115"/>
                  </a:cubicBezTo>
                  <a:cubicBezTo>
                    <a:pt x="334" y="81"/>
                    <a:pt x="334" y="81"/>
                    <a:pt x="301" y="48"/>
                  </a:cubicBezTo>
                  <a:cubicBezTo>
                    <a:pt x="277" y="24"/>
                    <a:pt x="221" y="1"/>
                    <a:pt x="1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4"/>
            <p:cNvSpPr/>
            <p:nvPr/>
          </p:nvSpPr>
          <p:spPr>
            <a:xfrm>
              <a:off x="7657957" y="1341104"/>
              <a:ext cx="90565" cy="267057"/>
            </a:xfrm>
            <a:custGeom>
              <a:rect b="b" l="l" r="r" t="t"/>
              <a:pathLst>
                <a:path extrusionOk="0" h="9445" w="3203">
                  <a:moveTo>
                    <a:pt x="221" y="1"/>
                  </a:moveTo>
                  <a:cubicBezTo>
                    <a:pt x="162" y="1"/>
                    <a:pt x="108" y="29"/>
                    <a:pt x="67" y="71"/>
                  </a:cubicBezTo>
                  <a:cubicBezTo>
                    <a:pt x="0" y="171"/>
                    <a:pt x="34" y="304"/>
                    <a:pt x="134" y="371"/>
                  </a:cubicBezTo>
                  <a:cubicBezTo>
                    <a:pt x="167" y="371"/>
                    <a:pt x="200" y="404"/>
                    <a:pt x="234" y="404"/>
                  </a:cubicBezTo>
                  <a:cubicBezTo>
                    <a:pt x="300" y="371"/>
                    <a:pt x="367" y="371"/>
                    <a:pt x="401" y="304"/>
                  </a:cubicBezTo>
                  <a:cubicBezTo>
                    <a:pt x="434" y="204"/>
                    <a:pt x="434" y="104"/>
                    <a:pt x="334" y="37"/>
                  </a:cubicBezTo>
                  <a:cubicBezTo>
                    <a:pt x="296" y="12"/>
                    <a:pt x="257" y="1"/>
                    <a:pt x="221" y="1"/>
                  </a:cubicBezTo>
                  <a:close/>
                  <a:moveTo>
                    <a:pt x="1168" y="796"/>
                  </a:moveTo>
                  <a:cubicBezTo>
                    <a:pt x="1118" y="796"/>
                    <a:pt x="1068" y="821"/>
                    <a:pt x="1034" y="871"/>
                  </a:cubicBezTo>
                  <a:cubicBezTo>
                    <a:pt x="934" y="938"/>
                    <a:pt x="934" y="1038"/>
                    <a:pt x="1034" y="1138"/>
                  </a:cubicBezTo>
                  <a:cubicBezTo>
                    <a:pt x="1058" y="1162"/>
                    <a:pt x="1098" y="1185"/>
                    <a:pt x="1132" y="1185"/>
                  </a:cubicBezTo>
                  <a:cubicBezTo>
                    <a:pt x="1145" y="1185"/>
                    <a:pt x="1158" y="1181"/>
                    <a:pt x="1168" y="1171"/>
                  </a:cubicBezTo>
                  <a:cubicBezTo>
                    <a:pt x="1234" y="1171"/>
                    <a:pt x="1268" y="1171"/>
                    <a:pt x="1301" y="1138"/>
                  </a:cubicBezTo>
                  <a:cubicBezTo>
                    <a:pt x="1368" y="1071"/>
                    <a:pt x="1368" y="938"/>
                    <a:pt x="1301" y="871"/>
                  </a:cubicBezTo>
                  <a:cubicBezTo>
                    <a:pt x="1268" y="821"/>
                    <a:pt x="1218" y="796"/>
                    <a:pt x="1168" y="796"/>
                  </a:cubicBezTo>
                  <a:close/>
                  <a:moveTo>
                    <a:pt x="1906" y="1804"/>
                  </a:moveTo>
                  <a:cubicBezTo>
                    <a:pt x="1872" y="1804"/>
                    <a:pt x="1837" y="1815"/>
                    <a:pt x="1802" y="1839"/>
                  </a:cubicBezTo>
                  <a:cubicBezTo>
                    <a:pt x="1701" y="1872"/>
                    <a:pt x="1668" y="2005"/>
                    <a:pt x="1735" y="2105"/>
                  </a:cubicBezTo>
                  <a:cubicBezTo>
                    <a:pt x="1768" y="2172"/>
                    <a:pt x="1835" y="2206"/>
                    <a:pt x="1902" y="2206"/>
                  </a:cubicBezTo>
                  <a:cubicBezTo>
                    <a:pt x="1935" y="2206"/>
                    <a:pt x="1968" y="2172"/>
                    <a:pt x="2002" y="2172"/>
                  </a:cubicBezTo>
                  <a:cubicBezTo>
                    <a:pt x="2068" y="2105"/>
                    <a:pt x="2102" y="2005"/>
                    <a:pt x="2068" y="1905"/>
                  </a:cubicBezTo>
                  <a:cubicBezTo>
                    <a:pt x="2025" y="1841"/>
                    <a:pt x="1968" y="1804"/>
                    <a:pt x="1906" y="1804"/>
                  </a:cubicBezTo>
                  <a:close/>
                  <a:moveTo>
                    <a:pt x="2410" y="2927"/>
                  </a:moveTo>
                  <a:cubicBezTo>
                    <a:pt x="2384" y="2927"/>
                    <a:pt x="2359" y="2932"/>
                    <a:pt x="2335" y="2939"/>
                  </a:cubicBezTo>
                  <a:cubicBezTo>
                    <a:pt x="2235" y="2973"/>
                    <a:pt x="2202" y="3106"/>
                    <a:pt x="2235" y="3206"/>
                  </a:cubicBezTo>
                  <a:cubicBezTo>
                    <a:pt x="2269" y="3273"/>
                    <a:pt x="2335" y="3306"/>
                    <a:pt x="2402" y="3306"/>
                  </a:cubicBezTo>
                  <a:lnTo>
                    <a:pt x="2469" y="3306"/>
                  </a:lnTo>
                  <a:cubicBezTo>
                    <a:pt x="2569" y="3273"/>
                    <a:pt x="2635" y="3173"/>
                    <a:pt x="2602" y="3073"/>
                  </a:cubicBezTo>
                  <a:cubicBezTo>
                    <a:pt x="2577" y="2971"/>
                    <a:pt x="2493" y="2927"/>
                    <a:pt x="2410" y="2927"/>
                  </a:cubicBezTo>
                  <a:close/>
                  <a:moveTo>
                    <a:pt x="2770" y="4132"/>
                  </a:moveTo>
                  <a:cubicBezTo>
                    <a:pt x="2748" y="4132"/>
                    <a:pt x="2726" y="4134"/>
                    <a:pt x="2702" y="4140"/>
                  </a:cubicBezTo>
                  <a:cubicBezTo>
                    <a:pt x="2602" y="4140"/>
                    <a:pt x="2535" y="4240"/>
                    <a:pt x="2569" y="4374"/>
                  </a:cubicBezTo>
                  <a:cubicBezTo>
                    <a:pt x="2602" y="4440"/>
                    <a:pt x="2669" y="4507"/>
                    <a:pt x="2769" y="4507"/>
                  </a:cubicBezTo>
                  <a:lnTo>
                    <a:pt x="2802" y="4507"/>
                  </a:lnTo>
                  <a:cubicBezTo>
                    <a:pt x="2902" y="4474"/>
                    <a:pt x="2969" y="4374"/>
                    <a:pt x="2936" y="4274"/>
                  </a:cubicBezTo>
                  <a:cubicBezTo>
                    <a:pt x="2936" y="4191"/>
                    <a:pt x="2868" y="4132"/>
                    <a:pt x="2770" y="4132"/>
                  </a:cubicBezTo>
                  <a:close/>
                  <a:moveTo>
                    <a:pt x="2936" y="5341"/>
                  </a:moveTo>
                  <a:cubicBezTo>
                    <a:pt x="2802" y="5375"/>
                    <a:pt x="2736" y="5441"/>
                    <a:pt x="2736" y="5575"/>
                  </a:cubicBezTo>
                  <a:cubicBezTo>
                    <a:pt x="2769" y="5675"/>
                    <a:pt x="2869" y="5741"/>
                    <a:pt x="2969" y="5741"/>
                  </a:cubicBezTo>
                  <a:cubicBezTo>
                    <a:pt x="3069" y="5741"/>
                    <a:pt x="3136" y="5641"/>
                    <a:pt x="3136" y="5541"/>
                  </a:cubicBezTo>
                  <a:cubicBezTo>
                    <a:pt x="3136" y="5408"/>
                    <a:pt x="3036" y="5341"/>
                    <a:pt x="2936" y="5341"/>
                  </a:cubicBezTo>
                  <a:close/>
                  <a:moveTo>
                    <a:pt x="3002" y="6575"/>
                  </a:moveTo>
                  <a:cubicBezTo>
                    <a:pt x="2902" y="6575"/>
                    <a:pt x="2802" y="6675"/>
                    <a:pt x="2802" y="6776"/>
                  </a:cubicBezTo>
                  <a:cubicBezTo>
                    <a:pt x="2802" y="6876"/>
                    <a:pt x="2869" y="6976"/>
                    <a:pt x="3002" y="6976"/>
                  </a:cubicBezTo>
                  <a:cubicBezTo>
                    <a:pt x="3102" y="6976"/>
                    <a:pt x="3169" y="6876"/>
                    <a:pt x="3203" y="6776"/>
                  </a:cubicBezTo>
                  <a:cubicBezTo>
                    <a:pt x="3203" y="6675"/>
                    <a:pt x="3102" y="6575"/>
                    <a:pt x="3002" y="6575"/>
                  </a:cubicBezTo>
                  <a:close/>
                  <a:moveTo>
                    <a:pt x="2896" y="7836"/>
                  </a:moveTo>
                  <a:cubicBezTo>
                    <a:pt x="2810" y="7836"/>
                    <a:pt x="2731" y="7923"/>
                    <a:pt x="2702" y="8010"/>
                  </a:cubicBezTo>
                  <a:cubicBezTo>
                    <a:pt x="2702" y="8110"/>
                    <a:pt x="2769" y="8210"/>
                    <a:pt x="2902" y="8210"/>
                  </a:cubicBezTo>
                  <a:lnTo>
                    <a:pt x="2902" y="8243"/>
                  </a:lnTo>
                  <a:cubicBezTo>
                    <a:pt x="3002" y="8210"/>
                    <a:pt x="3102" y="8143"/>
                    <a:pt x="3102" y="8043"/>
                  </a:cubicBezTo>
                  <a:cubicBezTo>
                    <a:pt x="3102" y="7943"/>
                    <a:pt x="3036" y="7843"/>
                    <a:pt x="2936" y="7843"/>
                  </a:cubicBezTo>
                  <a:cubicBezTo>
                    <a:pt x="2922" y="7838"/>
                    <a:pt x="2909" y="7836"/>
                    <a:pt x="2896" y="7836"/>
                  </a:cubicBezTo>
                  <a:close/>
                  <a:moveTo>
                    <a:pt x="2702" y="9068"/>
                  </a:moveTo>
                  <a:cubicBezTo>
                    <a:pt x="2603" y="9068"/>
                    <a:pt x="2535" y="9128"/>
                    <a:pt x="2535" y="9211"/>
                  </a:cubicBezTo>
                  <a:cubicBezTo>
                    <a:pt x="2502" y="9311"/>
                    <a:pt x="2569" y="9411"/>
                    <a:pt x="2669" y="9444"/>
                  </a:cubicBezTo>
                  <a:lnTo>
                    <a:pt x="2702" y="9444"/>
                  </a:lnTo>
                  <a:cubicBezTo>
                    <a:pt x="2802" y="9444"/>
                    <a:pt x="2869" y="9377"/>
                    <a:pt x="2902" y="9311"/>
                  </a:cubicBezTo>
                  <a:cubicBezTo>
                    <a:pt x="2936" y="9177"/>
                    <a:pt x="2869" y="9077"/>
                    <a:pt x="2769" y="9077"/>
                  </a:cubicBezTo>
                  <a:cubicBezTo>
                    <a:pt x="2745" y="9071"/>
                    <a:pt x="2723" y="9068"/>
                    <a:pt x="2702" y="906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4"/>
            <p:cNvSpPr/>
            <p:nvPr/>
          </p:nvSpPr>
          <p:spPr>
            <a:xfrm>
              <a:off x="7720190" y="1631319"/>
              <a:ext cx="11367" cy="10773"/>
            </a:xfrm>
            <a:custGeom>
              <a:rect b="b" l="l" r="r" t="t"/>
              <a:pathLst>
                <a:path extrusionOk="0" h="381" w="402">
                  <a:moveTo>
                    <a:pt x="199" y="0"/>
                  </a:moveTo>
                  <a:cubicBezTo>
                    <a:pt x="176" y="0"/>
                    <a:pt x="154" y="4"/>
                    <a:pt x="134" y="14"/>
                  </a:cubicBezTo>
                  <a:cubicBezTo>
                    <a:pt x="101" y="14"/>
                    <a:pt x="101" y="47"/>
                    <a:pt x="68" y="47"/>
                  </a:cubicBezTo>
                  <a:cubicBezTo>
                    <a:pt x="34" y="81"/>
                    <a:pt x="34" y="81"/>
                    <a:pt x="34" y="114"/>
                  </a:cubicBezTo>
                  <a:cubicBezTo>
                    <a:pt x="34" y="147"/>
                    <a:pt x="34" y="181"/>
                    <a:pt x="34" y="181"/>
                  </a:cubicBezTo>
                  <a:cubicBezTo>
                    <a:pt x="1" y="214"/>
                    <a:pt x="1" y="248"/>
                    <a:pt x="34" y="281"/>
                  </a:cubicBezTo>
                  <a:cubicBezTo>
                    <a:pt x="34" y="281"/>
                    <a:pt x="34" y="314"/>
                    <a:pt x="68" y="348"/>
                  </a:cubicBezTo>
                  <a:cubicBezTo>
                    <a:pt x="101" y="381"/>
                    <a:pt x="168" y="381"/>
                    <a:pt x="201" y="381"/>
                  </a:cubicBezTo>
                  <a:lnTo>
                    <a:pt x="268" y="381"/>
                  </a:lnTo>
                  <a:cubicBezTo>
                    <a:pt x="301" y="381"/>
                    <a:pt x="334" y="348"/>
                    <a:pt x="334" y="348"/>
                  </a:cubicBezTo>
                  <a:cubicBezTo>
                    <a:pt x="368" y="281"/>
                    <a:pt x="401" y="248"/>
                    <a:pt x="401" y="181"/>
                  </a:cubicBezTo>
                  <a:cubicBezTo>
                    <a:pt x="401" y="147"/>
                    <a:pt x="368" y="81"/>
                    <a:pt x="334" y="47"/>
                  </a:cubicBezTo>
                  <a:cubicBezTo>
                    <a:pt x="311" y="24"/>
                    <a:pt x="254" y="0"/>
                    <a:pt x="1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4"/>
            <p:cNvSpPr/>
            <p:nvPr/>
          </p:nvSpPr>
          <p:spPr>
            <a:xfrm>
              <a:off x="7190147" y="1752901"/>
              <a:ext cx="959569" cy="1688781"/>
            </a:xfrm>
            <a:custGeom>
              <a:rect b="b" l="l" r="r" t="t"/>
              <a:pathLst>
                <a:path extrusionOk="0" h="59727" w="33937">
                  <a:moveTo>
                    <a:pt x="26309" y="1"/>
                  </a:moveTo>
                  <a:cubicBezTo>
                    <a:pt x="24279" y="1"/>
                    <a:pt x="22389" y="704"/>
                    <a:pt x="21582" y="2185"/>
                  </a:cubicBezTo>
                  <a:cubicBezTo>
                    <a:pt x="19837" y="5389"/>
                    <a:pt x="13780" y="8349"/>
                    <a:pt x="10114" y="8349"/>
                  </a:cubicBezTo>
                  <a:cubicBezTo>
                    <a:pt x="9084" y="8349"/>
                    <a:pt x="8243" y="8116"/>
                    <a:pt x="7739" y="7589"/>
                  </a:cubicBezTo>
                  <a:cubicBezTo>
                    <a:pt x="3769" y="12226"/>
                    <a:pt x="601" y="32807"/>
                    <a:pt x="0" y="42948"/>
                  </a:cubicBezTo>
                  <a:cubicBezTo>
                    <a:pt x="3036" y="43582"/>
                    <a:pt x="9941" y="48418"/>
                    <a:pt x="10574" y="55824"/>
                  </a:cubicBezTo>
                  <a:cubicBezTo>
                    <a:pt x="13488" y="58663"/>
                    <a:pt x="17117" y="59727"/>
                    <a:pt x="20281" y="59727"/>
                  </a:cubicBezTo>
                  <a:cubicBezTo>
                    <a:pt x="24216" y="59727"/>
                    <a:pt x="27431" y="58080"/>
                    <a:pt x="27653" y="56157"/>
                  </a:cubicBezTo>
                  <a:cubicBezTo>
                    <a:pt x="28087" y="51387"/>
                    <a:pt x="26552" y="48252"/>
                    <a:pt x="22616" y="45049"/>
                  </a:cubicBezTo>
                  <a:cubicBezTo>
                    <a:pt x="23917" y="23501"/>
                    <a:pt x="32056" y="12426"/>
                    <a:pt x="33190" y="6188"/>
                  </a:cubicBezTo>
                  <a:cubicBezTo>
                    <a:pt x="33936" y="2203"/>
                    <a:pt x="29902" y="1"/>
                    <a:pt x="263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4"/>
            <p:cNvSpPr/>
            <p:nvPr/>
          </p:nvSpPr>
          <p:spPr>
            <a:xfrm>
              <a:off x="7434415" y="3018971"/>
              <a:ext cx="376029" cy="88840"/>
            </a:xfrm>
            <a:custGeom>
              <a:rect b="b" l="l" r="r" t="t"/>
              <a:pathLst>
                <a:path extrusionOk="0" h="3142" w="13299">
                  <a:moveTo>
                    <a:pt x="11828" y="0"/>
                  </a:moveTo>
                  <a:cubicBezTo>
                    <a:pt x="9277" y="0"/>
                    <a:pt x="3930" y="427"/>
                    <a:pt x="167" y="2741"/>
                  </a:cubicBezTo>
                  <a:cubicBezTo>
                    <a:pt x="1" y="2874"/>
                    <a:pt x="67" y="3141"/>
                    <a:pt x="301" y="3141"/>
                  </a:cubicBezTo>
                  <a:lnTo>
                    <a:pt x="401" y="3141"/>
                  </a:lnTo>
                  <a:cubicBezTo>
                    <a:pt x="4166" y="830"/>
                    <a:pt x="9542" y="447"/>
                    <a:pt x="11980" y="447"/>
                  </a:cubicBezTo>
                  <a:cubicBezTo>
                    <a:pt x="12392" y="447"/>
                    <a:pt x="12721" y="458"/>
                    <a:pt x="12943" y="472"/>
                  </a:cubicBezTo>
                  <a:cubicBezTo>
                    <a:pt x="12954" y="474"/>
                    <a:pt x="12964" y="474"/>
                    <a:pt x="12973" y="474"/>
                  </a:cubicBezTo>
                  <a:cubicBezTo>
                    <a:pt x="13248" y="474"/>
                    <a:pt x="13299" y="39"/>
                    <a:pt x="12977" y="39"/>
                  </a:cubicBezTo>
                  <a:cubicBezTo>
                    <a:pt x="12724" y="17"/>
                    <a:pt x="12330" y="0"/>
                    <a:pt x="118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4"/>
            <p:cNvSpPr/>
            <p:nvPr/>
          </p:nvSpPr>
          <p:spPr>
            <a:xfrm>
              <a:off x="5532978" y="1636776"/>
              <a:ext cx="173580" cy="179829"/>
            </a:xfrm>
            <a:custGeom>
              <a:rect b="b" l="l" r="r" t="t"/>
              <a:pathLst>
                <a:path extrusionOk="0" h="6360" w="6139">
                  <a:moveTo>
                    <a:pt x="1835" y="221"/>
                  </a:moveTo>
                  <a:cubicBezTo>
                    <a:pt x="2135" y="221"/>
                    <a:pt x="2469" y="288"/>
                    <a:pt x="2736" y="455"/>
                  </a:cubicBezTo>
                  <a:cubicBezTo>
                    <a:pt x="3503" y="788"/>
                    <a:pt x="4137" y="1355"/>
                    <a:pt x="4637" y="2056"/>
                  </a:cubicBezTo>
                  <a:cubicBezTo>
                    <a:pt x="5705" y="3557"/>
                    <a:pt x="5905" y="5292"/>
                    <a:pt x="5038" y="5892"/>
                  </a:cubicBezTo>
                  <a:cubicBezTo>
                    <a:pt x="4833" y="6047"/>
                    <a:pt x="4583" y="6120"/>
                    <a:pt x="4306" y="6120"/>
                  </a:cubicBezTo>
                  <a:cubicBezTo>
                    <a:pt x="3449" y="6120"/>
                    <a:pt x="2333" y="5424"/>
                    <a:pt x="1502" y="4291"/>
                  </a:cubicBezTo>
                  <a:cubicBezTo>
                    <a:pt x="434" y="2790"/>
                    <a:pt x="267" y="1055"/>
                    <a:pt x="1101" y="455"/>
                  </a:cubicBezTo>
                  <a:cubicBezTo>
                    <a:pt x="1302" y="288"/>
                    <a:pt x="1568" y="221"/>
                    <a:pt x="1835" y="221"/>
                  </a:cubicBezTo>
                  <a:close/>
                  <a:moveTo>
                    <a:pt x="1827" y="0"/>
                  </a:moveTo>
                  <a:cubicBezTo>
                    <a:pt x="1500" y="0"/>
                    <a:pt x="1208" y="83"/>
                    <a:pt x="968" y="255"/>
                  </a:cubicBezTo>
                  <a:cubicBezTo>
                    <a:pt x="1" y="955"/>
                    <a:pt x="167" y="2823"/>
                    <a:pt x="1335" y="4424"/>
                  </a:cubicBezTo>
                  <a:cubicBezTo>
                    <a:pt x="2202" y="5625"/>
                    <a:pt x="3403" y="6359"/>
                    <a:pt x="4337" y="6359"/>
                  </a:cubicBezTo>
                  <a:cubicBezTo>
                    <a:pt x="4637" y="6359"/>
                    <a:pt x="4937" y="6259"/>
                    <a:pt x="5204" y="6059"/>
                  </a:cubicBezTo>
                  <a:cubicBezTo>
                    <a:pt x="6138" y="5358"/>
                    <a:pt x="5972" y="3490"/>
                    <a:pt x="4804" y="1889"/>
                  </a:cubicBezTo>
                  <a:cubicBezTo>
                    <a:pt x="4304" y="1189"/>
                    <a:pt x="3637" y="588"/>
                    <a:pt x="2836" y="221"/>
                  </a:cubicBezTo>
                  <a:cubicBezTo>
                    <a:pt x="2479" y="75"/>
                    <a:pt x="2137" y="0"/>
                    <a:pt x="18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24"/>
          <p:cNvSpPr/>
          <p:nvPr/>
        </p:nvSpPr>
        <p:spPr>
          <a:xfrm>
            <a:off x="720000" y="1897395"/>
            <a:ext cx="2831100" cy="272400"/>
          </a:xfrm>
          <a:prstGeom prst="roundRect">
            <a:avLst>
              <a:gd fmla="val 50000" name="adj"/>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Team-18</a:t>
            </a:r>
            <a:endParaRPr b="1" sz="1800">
              <a:latin typeface="Montserrat"/>
              <a:ea typeface="Montserrat"/>
              <a:cs typeface="Montserrat"/>
              <a:sym typeface="Montserrat"/>
            </a:endParaRPr>
          </a:p>
        </p:txBody>
      </p:sp>
      <p:sp>
        <p:nvSpPr>
          <p:cNvPr id="242" name="Google Shape;242;p24"/>
          <p:cNvSpPr txBox="1"/>
          <p:nvPr>
            <p:ph type="ctrTitle"/>
          </p:nvPr>
        </p:nvSpPr>
        <p:spPr>
          <a:xfrm>
            <a:off x="720000" y="147600"/>
            <a:ext cx="4736700" cy="140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200">
                <a:latin typeface="Montserrat Black"/>
                <a:ea typeface="Montserrat Black"/>
                <a:cs typeface="Montserrat Black"/>
                <a:sym typeface="Montserrat Black"/>
              </a:rPr>
              <a:t>Flood Modeling and Prediction Using Earth Observation Data</a:t>
            </a:r>
            <a:endParaRPr sz="2200">
              <a:latin typeface="Montserrat Black"/>
              <a:ea typeface="Montserrat Black"/>
              <a:cs typeface="Montserrat Black"/>
              <a:sym typeface="Montserrat Black"/>
            </a:endParaRPr>
          </a:p>
        </p:txBody>
      </p:sp>
      <p:sp>
        <p:nvSpPr>
          <p:cNvPr id="243" name="Google Shape;243;p24"/>
          <p:cNvSpPr txBox="1"/>
          <p:nvPr>
            <p:ph idx="1" type="subTitle"/>
          </p:nvPr>
        </p:nvSpPr>
        <p:spPr>
          <a:xfrm>
            <a:off x="720000" y="2644575"/>
            <a:ext cx="7836900" cy="211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rPr lang="en">
                <a:latin typeface="Montserrat SemiBold"/>
                <a:ea typeface="Montserrat SemiBold"/>
                <a:cs typeface="Montserrat SemiBold"/>
                <a:sym typeface="Montserrat SemiBold"/>
              </a:rPr>
              <a:t>ID:			</a:t>
            </a:r>
            <a:r>
              <a:rPr lang="en">
                <a:latin typeface="Montserrat SemiBold"/>
                <a:ea typeface="Montserrat SemiBold"/>
                <a:cs typeface="Montserrat SemiBold"/>
                <a:sym typeface="Montserrat SemiBold"/>
              </a:rPr>
              <a:t>23341120	</a:t>
            </a:r>
            <a:endParaRPr>
              <a:latin typeface="Montserrat SemiBold"/>
              <a:ea typeface="Montserrat SemiBold"/>
              <a:cs typeface="Montserrat SemiBold"/>
              <a:sym typeface="Montserrat SemiBold"/>
            </a:endParaRPr>
          </a:p>
          <a:p>
            <a:pPr indent="0" lvl="0" marL="0" rtl="0" algn="l">
              <a:spcBef>
                <a:spcPts val="0"/>
              </a:spcBef>
              <a:spcAft>
                <a:spcPts val="0"/>
              </a:spcAft>
              <a:buNone/>
            </a:pPr>
            <a:r>
              <a:rPr lang="en">
                <a:latin typeface="Montserrat SemiBold"/>
                <a:ea typeface="Montserrat SemiBold"/>
                <a:cs typeface="Montserrat SemiBold"/>
                <a:sym typeface="Montserrat SemiBold"/>
              </a:rPr>
              <a:t>NAME:		Kazi Al Refat Pranta</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a:p>
            <a:pPr indent="0" lvl="0" marL="0" rtl="0" algn="l">
              <a:spcBef>
                <a:spcPts val="0"/>
              </a:spcBef>
              <a:spcAft>
                <a:spcPts val="0"/>
              </a:spcAft>
              <a:buNone/>
            </a:pPr>
            <a:r>
              <a:rPr lang="en">
                <a:latin typeface="Montserrat SemiBold"/>
                <a:ea typeface="Montserrat SemiBold"/>
                <a:cs typeface="Montserrat SemiBold"/>
                <a:sym typeface="Montserrat SemiBold"/>
              </a:rPr>
              <a:t>ST : 		 	Ehsanur Rahman Rhythm</a:t>
            </a:r>
            <a:endParaRPr>
              <a:latin typeface="Montserrat SemiBold"/>
              <a:ea typeface="Montserrat SemiBold"/>
              <a:cs typeface="Montserrat SemiBold"/>
              <a:sym typeface="Montserrat SemiBold"/>
            </a:endParaRPr>
          </a:p>
          <a:p>
            <a:pPr indent="0" lvl="0" marL="0" rtl="0" algn="l">
              <a:spcBef>
                <a:spcPts val="0"/>
              </a:spcBef>
              <a:spcAft>
                <a:spcPts val="0"/>
              </a:spcAft>
              <a:buNone/>
            </a:pPr>
            <a:r>
              <a:rPr lang="en">
                <a:latin typeface="Montserrat SemiBold"/>
                <a:ea typeface="Montserrat SemiBold"/>
                <a:cs typeface="Montserrat SemiBold"/>
                <a:sym typeface="Montserrat SemiBold"/>
              </a:rPr>
              <a:t>RA :		 	Md Humaion Kabir Mehedi</a:t>
            </a:r>
            <a:endParaRPr>
              <a:latin typeface="Montserrat SemiBold"/>
              <a:ea typeface="Montserrat SemiBold"/>
              <a:cs typeface="Montserrat SemiBold"/>
              <a:sym typeface="Montserrat SemiBold"/>
            </a:endParaRPr>
          </a:p>
        </p:txBody>
      </p:sp>
      <p:sp>
        <p:nvSpPr>
          <p:cNvPr id="244" name="Google Shape;244;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grpSp>
        <p:nvGrpSpPr>
          <p:cNvPr id="249" name="Google Shape;249;p25"/>
          <p:cNvGrpSpPr/>
          <p:nvPr/>
        </p:nvGrpSpPr>
        <p:grpSpPr>
          <a:xfrm>
            <a:off x="5805726" y="357688"/>
            <a:ext cx="3204999" cy="3143100"/>
            <a:chOff x="5500926" y="433888"/>
            <a:chExt cx="3204999" cy="3143100"/>
          </a:xfrm>
        </p:grpSpPr>
        <p:sp>
          <p:nvSpPr>
            <p:cNvPr id="250" name="Google Shape;250;p25"/>
            <p:cNvSpPr/>
            <p:nvPr/>
          </p:nvSpPr>
          <p:spPr>
            <a:xfrm>
              <a:off x="5562825" y="433888"/>
              <a:ext cx="3143100" cy="31431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1" name="Google Shape;251;p25"/>
            <p:cNvGrpSpPr/>
            <p:nvPr/>
          </p:nvGrpSpPr>
          <p:grpSpPr>
            <a:xfrm>
              <a:off x="5500926" y="539973"/>
              <a:ext cx="2923065" cy="2854728"/>
              <a:chOff x="2215075" y="1064425"/>
              <a:chExt cx="1564475" cy="1527900"/>
            </a:xfrm>
          </p:grpSpPr>
          <p:sp>
            <p:nvSpPr>
              <p:cNvPr id="252" name="Google Shape;252;p25"/>
              <p:cNvSpPr/>
              <p:nvPr/>
            </p:nvSpPr>
            <p:spPr>
              <a:xfrm>
                <a:off x="3027325" y="2502225"/>
                <a:ext cx="151800" cy="55075"/>
              </a:xfrm>
              <a:custGeom>
                <a:rect b="b" l="l" r="r" t="t"/>
                <a:pathLst>
                  <a:path extrusionOk="0" h="2203" w="6072">
                    <a:moveTo>
                      <a:pt x="5938" y="1"/>
                    </a:moveTo>
                    <a:lnTo>
                      <a:pt x="1" y="1802"/>
                    </a:lnTo>
                    <a:lnTo>
                      <a:pt x="134" y="2202"/>
                    </a:lnTo>
                    <a:lnTo>
                      <a:pt x="6072" y="401"/>
                    </a:lnTo>
                    <a:lnTo>
                      <a:pt x="5938" y="1"/>
                    </a:lnTo>
                    <a:close/>
                  </a:path>
                </a:pathLst>
              </a:custGeom>
              <a:solidFill>
                <a:srgbClr val="80ED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5"/>
              <p:cNvSpPr/>
              <p:nvPr/>
            </p:nvSpPr>
            <p:spPr>
              <a:xfrm>
                <a:off x="3219125" y="2465550"/>
                <a:ext cx="81750" cy="34200"/>
              </a:xfrm>
              <a:custGeom>
                <a:rect b="b" l="l" r="r" t="t"/>
                <a:pathLst>
                  <a:path extrusionOk="0" h="1368" w="3270">
                    <a:moveTo>
                      <a:pt x="3170" y="0"/>
                    </a:moveTo>
                    <a:lnTo>
                      <a:pt x="1" y="967"/>
                    </a:lnTo>
                    <a:lnTo>
                      <a:pt x="101" y="1368"/>
                    </a:lnTo>
                    <a:lnTo>
                      <a:pt x="3270" y="400"/>
                    </a:lnTo>
                    <a:lnTo>
                      <a:pt x="3170" y="0"/>
                    </a:lnTo>
                    <a:close/>
                  </a:path>
                </a:pathLst>
              </a:custGeom>
              <a:solidFill>
                <a:srgbClr val="80ED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5"/>
              <p:cNvSpPr/>
              <p:nvPr/>
            </p:nvSpPr>
            <p:spPr>
              <a:xfrm>
                <a:off x="2563675" y="1747525"/>
                <a:ext cx="935675" cy="844800"/>
              </a:xfrm>
              <a:custGeom>
                <a:rect b="b" l="l" r="r" t="t"/>
                <a:pathLst>
                  <a:path extrusionOk="0" h="33792" w="37427">
                    <a:moveTo>
                      <a:pt x="29922" y="1"/>
                    </a:moveTo>
                    <a:lnTo>
                      <a:pt x="0" y="9107"/>
                    </a:lnTo>
                    <a:lnTo>
                      <a:pt x="7506" y="33791"/>
                    </a:lnTo>
                    <a:lnTo>
                      <a:pt x="37427" y="24652"/>
                    </a:lnTo>
                    <a:lnTo>
                      <a:pt x="299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5"/>
              <p:cNvSpPr/>
              <p:nvPr/>
            </p:nvSpPr>
            <p:spPr>
              <a:xfrm>
                <a:off x="3311700" y="1662475"/>
                <a:ext cx="467850" cy="702175"/>
              </a:xfrm>
              <a:custGeom>
                <a:rect b="b" l="l" r="r" t="t"/>
                <a:pathLst>
                  <a:path extrusionOk="0" h="28087" w="18714">
                    <a:moveTo>
                      <a:pt x="11175" y="0"/>
                    </a:moveTo>
                    <a:lnTo>
                      <a:pt x="1" y="3403"/>
                    </a:lnTo>
                    <a:lnTo>
                      <a:pt x="7506" y="28087"/>
                    </a:lnTo>
                    <a:lnTo>
                      <a:pt x="18714" y="24651"/>
                    </a:lnTo>
                    <a:lnTo>
                      <a:pt x="11175" y="0"/>
                    </a:lnTo>
                    <a:close/>
                  </a:path>
                </a:pathLst>
              </a:custGeom>
              <a:solidFill>
                <a:srgbClr val="80ED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
              <p:cNvSpPr/>
              <p:nvPr/>
            </p:nvSpPr>
            <p:spPr>
              <a:xfrm>
                <a:off x="3311700" y="1662475"/>
                <a:ext cx="467850" cy="702175"/>
              </a:xfrm>
              <a:custGeom>
                <a:rect b="b" l="l" r="r" t="t"/>
                <a:pathLst>
                  <a:path extrusionOk="0" h="28087" w="18714">
                    <a:moveTo>
                      <a:pt x="11175" y="0"/>
                    </a:moveTo>
                    <a:lnTo>
                      <a:pt x="1" y="3403"/>
                    </a:lnTo>
                    <a:lnTo>
                      <a:pt x="7506" y="28087"/>
                    </a:lnTo>
                    <a:lnTo>
                      <a:pt x="18714" y="24651"/>
                    </a:lnTo>
                    <a:lnTo>
                      <a:pt x="111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5"/>
              <p:cNvSpPr/>
              <p:nvPr/>
            </p:nvSpPr>
            <p:spPr>
              <a:xfrm>
                <a:off x="3229150" y="1995200"/>
                <a:ext cx="403650" cy="298575"/>
              </a:xfrm>
              <a:custGeom>
                <a:rect b="b" l="l" r="r" t="t"/>
                <a:pathLst>
                  <a:path extrusionOk="0" h="11943" w="16146">
                    <a:moveTo>
                      <a:pt x="13810" y="1"/>
                    </a:moveTo>
                    <a:lnTo>
                      <a:pt x="0" y="4170"/>
                    </a:lnTo>
                    <a:lnTo>
                      <a:pt x="2335" y="11943"/>
                    </a:lnTo>
                    <a:lnTo>
                      <a:pt x="16145" y="7773"/>
                    </a:lnTo>
                    <a:lnTo>
                      <a:pt x="13810" y="1"/>
                    </a:lnTo>
                    <a:close/>
                  </a:path>
                </a:pathLst>
              </a:custGeom>
              <a:solidFill>
                <a:srgbClr val="1A2327">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5"/>
              <p:cNvSpPr/>
              <p:nvPr/>
            </p:nvSpPr>
            <p:spPr>
              <a:xfrm>
                <a:off x="2672075" y="1993525"/>
                <a:ext cx="169325" cy="169325"/>
              </a:xfrm>
              <a:custGeom>
                <a:rect b="b" l="l" r="r" t="t"/>
                <a:pathLst>
                  <a:path extrusionOk="0" h="6773" w="6773">
                    <a:moveTo>
                      <a:pt x="5204" y="1"/>
                    </a:moveTo>
                    <a:lnTo>
                      <a:pt x="1" y="1602"/>
                    </a:lnTo>
                    <a:lnTo>
                      <a:pt x="1602" y="6772"/>
                    </a:lnTo>
                    <a:lnTo>
                      <a:pt x="6772" y="5205"/>
                    </a:lnTo>
                    <a:lnTo>
                      <a:pt x="5204" y="1"/>
                    </a:lnTo>
                    <a:close/>
                  </a:path>
                </a:pathLst>
              </a:custGeom>
              <a:solidFill>
                <a:srgbClr val="1A2327">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5"/>
              <p:cNvSpPr/>
              <p:nvPr/>
            </p:nvSpPr>
            <p:spPr>
              <a:xfrm>
                <a:off x="2831350" y="1945175"/>
                <a:ext cx="168500" cy="169300"/>
              </a:xfrm>
              <a:custGeom>
                <a:rect b="b" l="l" r="r" t="t"/>
                <a:pathLst>
                  <a:path extrusionOk="0" h="6772" w="6740">
                    <a:moveTo>
                      <a:pt x="5171" y="0"/>
                    </a:moveTo>
                    <a:lnTo>
                      <a:pt x="1" y="1601"/>
                    </a:lnTo>
                    <a:lnTo>
                      <a:pt x="1569" y="6772"/>
                    </a:lnTo>
                    <a:lnTo>
                      <a:pt x="6739" y="5204"/>
                    </a:lnTo>
                    <a:lnTo>
                      <a:pt x="5171" y="0"/>
                    </a:lnTo>
                    <a:close/>
                  </a:path>
                </a:pathLst>
              </a:custGeom>
              <a:solidFill>
                <a:srgbClr val="1A2327">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5"/>
              <p:cNvSpPr/>
              <p:nvPr/>
            </p:nvSpPr>
            <p:spPr>
              <a:xfrm>
                <a:off x="2827200" y="1103350"/>
                <a:ext cx="231025" cy="339150"/>
              </a:xfrm>
              <a:custGeom>
                <a:rect b="b" l="l" r="r" t="t"/>
                <a:pathLst>
                  <a:path extrusionOk="0" h="13566" w="9241">
                    <a:moveTo>
                      <a:pt x="4145" y="1"/>
                    </a:moveTo>
                    <a:cubicBezTo>
                      <a:pt x="3944" y="1"/>
                      <a:pt x="3740" y="17"/>
                      <a:pt x="3536" y="49"/>
                    </a:cubicBezTo>
                    <a:cubicBezTo>
                      <a:pt x="1434" y="383"/>
                      <a:pt x="0" y="2384"/>
                      <a:pt x="334" y="4486"/>
                    </a:cubicBezTo>
                    <a:lnTo>
                      <a:pt x="1268" y="10323"/>
                    </a:lnTo>
                    <a:cubicBezTo>
                      <a:pt x="1571" y="12234"/>
                      <a:pt x="3226" y="13566"/>
                      <a:pt x="5129" y="13566"/>
                    </a:cubicBezTo>
                    <a:cubicBezTo>
                      <a:pt x="5318" y="13566"/>
                      <a:pt x="5511" y="13553"/>
                      <a:pt x="5704" y="13525"/>
                    </a:cubicBezTo>
                    <a:cubicBezTo>
                      <a:pt x="7806" y="13159"/>
                      <a:pt x="9240" y="11190"/>
                      <a:pt x="8906" y="9089"/>
                    </a:cubicBezTo>
                    <a:lnTo>
                      <a:pt x="7972" y="3251"/>
                    </a:lnTo>
                    <a:cubicBezTo>
                      <a:pt x="7671" y="1354"/>
                      <a:pt x="6011" y="1"/>
                      <a:pt x="41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5"/>
              <p:cNvSpPr/>
              <p:nvPr/>
            </p:nvSpPr>
            <p:spPr>
              <a:xfrm>
                <a:off x="2875550" y="1207050"/>
                <a:ext cx="147100" cy="123650"/>
              </a:xfrm>
              <a:custGeom>
                <a:rect b="b" l="l" r="r" t="t"/>
                <a:pathLst>
                  <a:path extrusionOk="0" h="4946" w="5884">
                    <a:moveTo>
                      <a:pt x="2699" y="1"/>
                    </a:moveTo>
                    <a:cubicBezTo>
                      <a:pt x="2559" y="1"/>
                      <a:pt x="2416" y="13"/>
                      <a:pt x="2269" y="37"/>
                    </a:cubicBezTo>
                    <a:cubicBezTo>
                      <a:pt x="901" y="238"/>
                      <a:pt x="1" y="1539"/>
                      <a:pt x="201" y="2873"/>
                    </a:cubicBezTo>
                    <a:cubicBezTo>
                      <a:pt x="423" y="4183"/>
                      <a:pt x="1534" y="4946"/>
                      <a:pt x="2666" y="4946"/>
                    </a:cubicBezTo>
                    <a:cubicBezTo>
                      <a:pt x="3407" y="4946"/>
                      <a:pt x="4156" y="4619"/>
                      <a:pt x="4671" y="3907"/>
                    </a:cubicBezTo>
                    <a:cubicBezTo>
                      <a:pt x="5884" y="2258"/>
                      <a:pt x="4632" y="1"/>
                      <a:pt x="26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5"/>
              <p:cNvSpPr/>
              <p:nvPr/>
            </p:nvSpPr>
            <p:spPr>
              <a:xfrm>
                <a:off x="2898900" y="1229075"/>
                <a:ext cx="95375" cy="80750"/>
              </a:xfrm>
              <a:custGeom>
                <a:rect b="b" l="l" r="r" t="t"/>
                <a:pathLst>
                  <a:path extrusionOk="0" h="3230" w="3815">
                    <a:moveTo>
                      <a:pt x="1748" y="1"/>
                    </a:moveTo>
                    <a:cubicBezTo>
                      <a:pt x="1657" y="1"/>
                      <a:pt x="1564" y="8"/>
                      <a:pt x="1469" y="24"/>
                    </a:cubicBezTo>
                    <a:cubicBezTo>
                      <a:pt x="601" y="157"/>
                      <a:pt x="1" y="991"/>
                      <a:pt x="134" y="1858"/>
                    </a:cubicBezTo>
                    <a:cubicBezTo>
                      <a:pt x="276" y="2728"/>
                      <a:pt x="994" y="3230"/>
                      <a:pt x="1731" y="3230"/>
                    </a:cubicBezTo>
                    <a:cubicBezTo>
                      <a:pt x="2209" y="3230"/>
                      <a:pt x="2695" y="3018"/>
                      <a:pt x="3036" y="2559"/>
                    </a:cubicBezTo>
                    <a:cubicBezTo>
                      <a:pt x="3815" y="1469"/>
                      <a:pt x="3023" y="1"/>
                      <a:pt x="17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5"/>
              <p:cNvSpPr/>
              <p:nvPr/>
            </p:nvSpPr>
            <p:spPr>
              <a:xfrm>
                <a:off x="2940050" y="1241475"/>
                <a:ext cx="27000" cy="24750"/>
              </a:xfrm>
              <a:custGeom>
                <a:rect b="b" l="l" r="r" t="t"/>
                <a:pathLst>
                  <a:path extrusionOk="0" h="990" w="1080">
                    <a:moveTo>
                      <a:pt x="548" y="1"/>
                    </a:moveTo>
                    <a:cubicBezTo>
                      <a:pt x="276" y="1"/>
                      <a:pt x="0" y="209"/>
                      <a:pt x="56" y="562"/>
                    </a:cubicBezTo>
                    <a:cubicBezTo>
                      <a:pt x="100" y="857"/>
                      <a:pt x="315" y="989"/>
                      <a:pt x="532" y="989"/>
                    </a:cubicBezTo>
                    <a:cubicBezTo>
                      <a:pt x="804" y="989"/>
                      <a:pt x="1079" y="781"/>
                      <a:pt x="1023" y="428"/>
                    </a:cubicBezTo>
                    <a:cubicBezTo>
                      <a:pt x="979" y="133"/>
                      <a:pt x="764" y="1"/>
                      <a:pt x="5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
              <p:cNvSpPr/>
              <p:nvPr/>
            </p:nvSpPr>
            <p:spPr>
              <a:xfrm>
                <a:off x="2920975" y="1282550"/>
                <a:ext cx="13825" cy="12350"/>
              </a:xfrm>
              <a:custGeom>
                <a:rect b="b" l="l" r="r" t="t"/>
                <a:pathLst>
                  <a:path extrusionOk="0" h="494" w="553">
                    <a:moveTo>
                      <a:pt x="281" y="0"/>
                    </a:moveTo>
                    <a:cubicBezTo>
                      <a:pt x="143" y="0"/>
                      <a:pt x="0" y="103"/>
                      <a:pt x="18" y="286"/>
                    </a:cubicBezTo>
                    <a:cubicBezTo>
                      <a:pt x="47" y="402"/>
                      <a:pt x="152" y="493"/>
                      <a:pt x="266" y="493"/>
                    </a:cubicBezTo>
                    <a:cubicBezTo>
                      <a:pt x="284" y="493"/>
                      <a:pt x="301" y="491"/>
                      <a:pt x="319" y="487"/>
                    </a:cubicBezTo>
                    <a:cubicBezTo>
                      <a:pt x="452" y="487"/>
                      <a:pt x="552" y="353"/>
                      <a:pt x="519" y="220"/>
                    </a:cubicBezTo>
                    <a:cubicBezTo>
                      <a:pt x="504" y="69"/>
                      <a:pt x="394" y="0"/>
                      <a:pt x="2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5"/>
              <p:cNvSpPr/>
              <p:nvPr/>
            </p:nvSpPr>
            <p:spPr>
              <a:xfrm>
                <a:off x="3205800" y="1195475"/>
                <a:ext cx="270200" cy="64225"/>
              </a:xfrm>
              <a:custGeom>
                <a:rect b="b" l="l" r="r" t="t"/>
                <a:pathLst>
                  <a:path extrusionOk="0" h="2569" w="10808">
                    <a:moveTo>
                      <a:pt x="10574" y="0"/>
                    </a:moveTo>
                    <a:lnTo>
                      <a:pt x="0" y="1034"/>
                    </a:lnTo>
                    <a:lnTo>
                      <a:pt x="267" y="2569"/>
                    </a:lnTo>
                    <a:lnTo>
                      <a:pt x="10808" y="1401"/>
                    </a:lnTo>
                    <a:lnTo>
                      <a:pt x="105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5"/>
              <p:cNvSpPr/>
              <p:nvPr/>
            </p:nvSpPr>
            <p:spPr>
              <a:xfrm>
                <a:off x="3420950" y="1134975"/>
                <a:ext cx="105925" cy="154550"/>
              </a:xfrm>
              <a:custGeom>
                <a:rect b="b" l="l" r="r" t="t"/>
                <a:pathLst>
                  <a:path extrusionOk="0" h="6182" w="4237">
                    <a:moveTo>
                      <a:pt x="1892" y="1"/>
                    </a:moveTo>
                    <a:cubicBezTo>
                      <a:pt x="1807" y="1"/>
                      <a:pt x="1721" y="6"/>
                      <a:pt x="1635" y="18"/>
                    </a:cubicBezTo>
                    <a:cubicBezTo>
                      <a:pt x="668" y="185"/>
                      <a:pt x="0" y="1086"/>
                      <a:pt x="167" y="2053"/>
                    </a:cubicBezTo>
                    <a:lnTo>
                      <a:pt x="567" y="4722"/>
                    </a:lnTo>
                    <a:cubicBezTo>
                      <a:pt x="717" y="5559"/>
                      <a:pt x="1456" y="6182"/>
                      <a:pt x="2304" y="6182"/>
                    </a:cubicBezTo>
                    <a:cubicBezTo>
                      <a:pt x="2402" y="6182"/>
                      <a:pt x="2502" y="6173"/>
                      <a:pt x="2602" y="6156"/>
                    </a:cubicBezTo>
                    <a:cubicBezTo>
                      <a:pt x="3570" y="6023"/>
                      <a:pt x="4237" y="5122"/>
                      <a:pt x="4070" y="4155"/>
                    </a:cubicBezTo>
                    <a:lnTo>
                      <a:pt x="3670" y="1486"/>
                    </a:lnTo>
                    <a:cubicBezTo>
                      <a:pt x="3518" y="605"/>
                      <a:pt x="2757" y="1"/>
                      <a:pt x="18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5"/>
              <p:cNvSpPr/>
              <p:nvPr/>
            </p:nvSpPr>
            <p:spPr>
              <a:xfrm>
                <a:off x="3026500" y="1186300"/>
                <a:ext cx="209350" cy="129275"/>
              </a:xfrm>
              <a:custGeom>
                <a:rect b="b" l="l" r="r" t="t"/>
                <a:pathLst>
                  <a:path extrusionOk="0" h="5171" w="8374">
                    <a:moveTo>
                      <a:pt x="0" y="0"/>
                    </a:moveTo>
                    <a:lnTo>
                      <a:pt x="834" y="5171"/>
                    </a:lnTo>
                    <a:lnTo>
                      <a:pt x="7606" y="4070"/>
                    </a:lnTo>
                    <a:cubicBezTo>
                      <a:pt x="8073" y="4003"/>
                      <a:pt x="8373" y="3569"/>
                      <a:pt x="8306" y="3136"/>
                    </a:cubicBezTo>
                    <a:lnTo>
                      <a:pt x="8006" y="1134"/>
                    </a:lnTo>
                    <a:cubicBezTo>
                      <a:pt x="7939" y="734"/>
                      <a:pt x="7606" y="467"/>
                      <a:pt x="7206" y="434"/>
                    </a:cubicBez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5"/>
              <p:cNvSpPr/>
              <p:nvPr/>
            </p:nvSpPr>
            <p:spPr>
              <a:xfrm>
                <a:off x="3439300" y="1088450"/>
                <a:ext cx="38625" cy="32875"/>
              </a:xfrm>
              <a:custGeom>
                <a:rect b="b" l="l" r="r" t="t"/>
                <a:pathLst>
                  <a:path extrusionOk="0" h="1315" w="1545">
                    <a:moveTo>
                      <a:pt x="719" y="1"/>
                    </a:moveTo>
                    <a:cubicBezTo>
                      <a:pt x="681" y="1"/>
                      <a:pt x="641" y="4"/>
                      <a:pt x="601" y="11"/>
                    </a:cubicBezTo>
                    <a:cubicBezTo>
                      <a:pt x="234" y="45"/>
                      <a:pt x="0" y="378"/>
                      <a:pt x="67" y="745"/>
                    </a:cubicBezTo>
                    <a:cubicBezTo>
                      <a:pt x="107" y="1110"/>
                      <a:pt x="406" y="1315"/>
                      <a:pt x="709" y="1315"/>
                    </a:cubicBezTo>
                    <a:cubicBezTo>
                      <a:pt x="906" y="1315"/>
                      <a:pt x="1103" y="1229"/>
                      <a:pt x="1234" y="1045"/>
                    </a:cubicBezTo>
                    <a:cubicBezTo>
                      <a:pt x="1544" y="581"/>
                      <a:pt x="1221" y="1"/>
                      <a:pt x="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5"/>
              <p:cNvSpPr/>
              <p:nvPr/>
            </p:nvSpPr>
            <p:spPr>
              <a:xfrm>
                <a:off x="3485150" y="1064425"/>
                <a:ext cx="158475" cy="46100"/>
              </a:xfrm>
              <a:custGeom>
                <a:rect b="b" l="l" r="r" t="t"/>
                <a:pathLst>
                  <a:path extrusionOk="0" h="1844" w="6339">
                    <a:moveTo>
                      <a:pt x="5805" y="1"/>
                    </a:moveTo>
                    <a:cubicBezTo>
                      <a:pt x="5783" y="1"/>
                      <a:pt x="5761" y="2"/>
                      <a:pt x="5738" y="5"/>
                    </a:cubicBezTo>
                    <a:lnTo>
                      <a:pt x="468" y="839"/>
                    </a:lnTo>
                    <a:cubicBezTo>
                      <a:pt x="168" y="906"/>
                      <a:pt x="1" y="1139"/>
                      <a:pt x="34" y="1439"/>
                    </a:cubicBezTo>
                    <a:cubicBezTo>
                      <a:pt x="95" y="1683"/>
                      <a:pt x="296" y="1844"/>
                      <a:pt x="534" y="1844"/>
                    </a:cubicBezTo>
                    <a:cubicBezTo>
                      <a:pt x="556" y="1844"/>
                      <a:pt x="579" y="1842"/>
                      <a:pt x="601" y="1840"/>
                    </a:cubicBezTo>
                    <a:lnTo>
                      <a:pt x="5872" y="1006"/>
                    </a:lnTo>
                    <a:cubicBezTo>
                      <a:pt x="6139" y="972"/>
                      <a:pt x="6339" y="705"/>
                      <a:pt x="6305" y="439"/>
                    </a:cubicBezTo>
                    <a:cubicBezTo>
                      <a:pt x="6244" y="164"/>
                      <a:pt x="6043" y="1"/>
                      <a:pt x="5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5"/>
              <p:cNvSpPr/>
              <p:nvPr/>
            </p:nvSpPr>
            <p:spPr>
              <a:xfrm>
                <a:off x="3270000" y="1099250"/>
                <a:ext cx="158475" cy="46300"/>
              </a:xfrm>
              <a:custGeom>
                <a:rect b="b" l="l" r="r" t="t"/>
                <a:pathLst>
                  <a:path extrusionOk="0" h="1852" w="6339">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872" y="1014"/>
                    </a:lnTo>
                    <a:cubicBezTo>
                      <a:pt x="6172" y="947"/>
                      <a:pt x="6339" y="680"/>
                      <a:pt x="6305" y="413"/>
                    </a:cubicBezTo>
                    <a:cubicBezTo>
                      <a:pt x="6276" y="182"/>
                      <a:pt x="6071" y="0"/>
                      <a:pt x="58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5"/>
              <p:cNvSpPr/>
              <p:nvPr/>
            </p:nvSpPr>
            <p:spPr>
              <a:xfrm>
                <a:off x="2416900" y="1305550"/>
                <a:ext cx="265200" cy="92575"/>
              </a:xfrm>
              <a:custGeom>
                <a:rect b="b" l="l" r="r" t="t"/>
                <a:pathLst>
                  <a:path extrusionOk="0" h="3703" w="10608">
                    <a:moveTo>
                      <a:pt x="10374" y="0"/>
                    </a:moveTo>
                    <a:lnTo>
                      <a:pt x="0" y="2302"/>
                    </a:lnTo>
                    <a:lnTo>
                      <a:pt x="234" y="3703"/>
                    </a:lnTo>
                    <a:lnTo>
                      <a:pt x="10608" y="1568"/>
                    </a:lnTo>
                    <a:lnTo>
                      <a:pt x="103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5"/>
              <p:cNvSpPr/>
              <p:nvPr/>
            </p:nvSpPr>
            <p:spPr>
              <a:xfrm>
                <a:off x="2366025" y="1303225"/>
                <a:ext cx="105100" cy="155375"/>
              </a:xfrm>
              <a:custGeom>
                <a:rect b="b" l="l" r="r" t="t"/>
                <a:pathLst>
                  <a:path extrusionOk="0" h="6215" w="4204">
                    <a:moveTo>
                      <a:pt x="1899" y="1"/>
                    </a:moveTo>
                    <a:cubicBezTo>
                      <a:pt x="1801" y="1"/>
                      <a:pt x="1702" y="9"/>
                      <a:pt x="1602" y="27"/>
                    </a:cubicBezTo>
                    <a:cubicBezTo>
                      <a:pt x="634" y="193"/>
                      <a:pt x="1" y="1094"/>
                      <a:pt x="134" y="2061"/>
                    </a:cubicBezTo>
                    <a:lnTo>
                      <a:pt x="568" y="4697"/>
                    </a:lnTo>
                    <a:cubicBezTo>
                      <a:pt x="690" y="5581"/>
                      <a:pt x="1481" y="6215"/>
                      <a:pt x="2355" y="6215"/>
                    </a:cubicBezTo>
                    <a:cubicBezTo>
                      <a:pt x="2437" y="6215"/>
                      <a:pt x="2520" y="6209"/>
                      <a:pt x="2602" y="6198"/>
                    </a:cubicBezTo>
                    <a:cubicBezTo>
                      <a:pt x="3536" y="6031"/>
                      <a:pt x="4204" y="5130"/>
                      <a:pt x="4070" y="4163"/>
                    </a:cubicBezTo>
                    <a:lnTo>
                      <a:pt x="3637" y="1494"/>
                    </a:lnTo>
                    <a:cubicBezTo>
                      <a:pt x="3487" y="627"/>
                      <a:pt x="2748" y="1"/>
                      <a:pt x="18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5"/>
              <p:cNvSpPr/>
              <p:nvPr/>
            </p:nvSpPr>
            <p:spPr>
              <a:xfrm>
                <a:off x="2653725" y="1216325"/>
                <a:ext cx="202675" cy="157000"/>
              </a:xfrm>
              <a:custGeom>
                <a:rect b="b" l="l" r="r" t="t"/>
                <a:pathLst>
                  <a:path extrusionOk="0" h="6280" w="8107">
                    <a:moveTo>
                      <a:pt x="7273" y="0"/>
                    </a:moveTo>
                    <a:lnTo>
                      <a:pt x="568" y="2669"/>
                    </a:lnTo>
                    <a:cubicBezTo>
                      <a:pt x="201" y="2802"/>
                      <a:pt x="1" y="3202"/>
                      <a:pt x="68" y="3569"/>
                    </a:cubicBezTo>
                    <a:lnTo>
                      <a:pt x="368" y="5571"/>
                    </a:lnTo>
                    <a:cubicBezTo>
                      <a:pt x="429" y="5967"/>
                      <a:pt x="796" y="6280"/>
                      <a:pt x="1215" y="6280"/>
                    </a:cubicBezTo>
                    <a:cubicBezTo>
                      <a:pt x="1255" y="6280"/>
                      <a:pt x="1295" y="6277"/>
                      <a:pt x="1335" y="6271"/>
                    </a:cubicBezTo>
                    <a:lnTo>
                      <a:pt x="8107" y="5170"/>
                    </a:lnTo>
                    <a:lnTo>
                      <a:pt x="72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5"/>
              <p:cNvSpPr/>
              <p:nvPr/>
            </p:nvSpPr>
            <p:spPr>
              <a:xfrm>
                <a:off x="2380200" y="1256250"/>
                <a:ext cx="39425" cy="33175"/>
              </a:xfrm>
              <a:custGeom>
                <a:rect b="b" l="l" r="r" t="t"/>
                <a:pathLst>
                  <a:path extrusionOk="0" h="1327" w="1577">
                    <a:moveTo>
                      <a:pt x="837" y="1"/>
                    </a:moveTo>
                    <a:cubicBezTo>
                      <a:pt x="814" y="1"/>
                      <a:pt x="791" y="2"/>
                      <a:pt x="768" y="4"/>
                    </a:cubicBezTo>
                    <a:cubicBezTo>
                      <a:pt x="167" y="104"/>
                      <a:pt x="1" y="838"/>
                      <a:pt x="468" y="1205"/>
                    </a:cubicBezTo>
                    <a:cubicBezTo>
                      <a:pt x="585" y="1289"/>
                      <a:pt x="715" y="1326"/>
                      <a:pt x="843" y="1326"/>
                    </a:cubicBezTo>
                    <a:cubicBezTo>
                      <a:pt x="1222" y="1326"/>
                      <a:pt x="1577" y="996"/>
                      <a:pt x="1502" y="571"/>
                    </a:cubicBezTo>
                    <a:cubicBezTo>
                      <a:pt x="1439" y="228"/>
                      <a:pt x="1172" y="1"/>
                      <a:pt x="8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5"/>
              <p:cNvSpPr/>
              <p:nvPr/>
            </p:nvSpPr>
            <p:spPr>
              <a:xfrm>
                <a:off x="2215075" y="1267075"/>
                <a:ext cx="158475" cy="46100"/>
              </a:xfrm>
              <a:custGeom>
                <a:rect b="b" l="l" r="r" t="t"/>
                <a:pathLst>
                  <a:path extrusionOk="0" h="1844" w="6339">
                    <a:moveTo>
                      <a:pt x="5773" y="1"/>
                    </a:moveTo>
                    <a:cubicBezTo>
                      <a:pt x="5750" y="1"/>
                      <a:pt x="5728" y="2"/>
                      <a:pt x="5705" y="5"/>
                    </a:cubicBezTo>
                    <a:lnTo>
                      <a:pt x="435" y="839"/>
                    </a:lnTo>
                    <a:cubicBezTo>
                      <a:pt x="168" y="872"/>
                      <a:pt x="1" y="1139"/>
                      <a:pt x="34" y="1406"/>
                    </a:cubicBezTo>
                    <a:cubicBezTo>
                      <a:pt x="65" y="1653"/>
                      <a:pt x="297" y="1843"/>
                      <a:pt x="543" y="1843"/>
                    </a:cubicBezTo>
                    <a:cubicBezTo>
                      <a:pt x="562" y="1843"/>
                      <a:pt x="582" y="1842"/>
                      <a:pt x="601" y="1839"/>
                    </a:cubicBezTo>
                    <a:lnTo>
                      <a:pt x="5872" y="1006"/>
                    </a:lnTo>
                    <a:cubicBezTo>
                      <a:pt x="6139" y="939"/>
                      <a:pt x="6339" y="705"/>
                      <a:pt x="6272" y="405"/>
                    </a:cubicBezTo>
                    <a:cubicBezTo>
                      <a:pt x="6242" y="161"/>
                      <a:pt x="6016" y="1"/>
                      <a:pt x="57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5"/>
              <p:cNvSpPr/>
              <p:nvPr/>
            </p:nvSpPr>
            <p:spPr>
              <a:xfrm>
                <a:off x="2429400" y="1232675"/>
                <a:ext cx="158475" cy="46300"/>
              </a:xfrm>
              <a:custGeom>
                <a:rect b="b" l="l" r="r" t="t"/>
                <a:pathLst>
                  <a:path extrusionOk="0" h="1852" w="6339">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905" y="1014"/>
                    </a:lnTo>
                    <a:cubicBezTo>
                      <a:pt x="6172" y="947"/>
                      <a:pt x="6339" y="680"/>
                      <a:pt x="6305" y="413"/>
                    </a:cubicBezTo>
                    <a:cubicBezTo>
                      <a:pt x="6276" y="182"/>
                      <a:pt x="6071" y="0"/>
                      <a:pt x="58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5"/>
              <p:cNvSpPr/>
              <p:nvPr/>
            </p:nvSpPr>
            <p:spPr>
              <a:xfrm>
                <a:off x="2963525" y="1466000"/>
                <a:ext cx="597550" cy="188150"/>
              </a:xfrm>
              <a:custGeom>
                <a:rect b="b" l="l" r="r" t="t"/>
                <a:pathLst>
                  <a:path extrusionOk="0" h="7526" w="23902">
                    <a:moveTo>
                      <a:pt x="735" y="1"/>
                    </a:moveTo>
                    <a:cubicBezTo>
                      <a:pt x="181" y="1"/>
                      <a:pt x="1" y="839"/>
                      <a:pt x="585" y="1054"/>
                    </a:cubicBezTo>
                    <a:lnTo>
                      <a:pt x="23168" y="7526"/>
                    </a:lnTo>
                    <a:lnTo>
                      <a:pt x="23301" y="7526"/>
                    </a:lnTo>
                    <a:cubicBezTo>
                      <a:pt x="23534" y="7526"/>
                      <a:pt x="23735" y="7359"/>
                      <a:pt x="23801" y="7125"/>
                    </a:cubicBezTo>
                    <a:cubicBezTo>
                      <a:pt x="23901" y="6858"/>
                      <a:pt x="23735" y="6558"/>
                      <a:pt x="23434" y="6458"/>
                    </a:cubicBezTo>
                    <a:lnTo>
                      <a:pt x="885" y="20"/>
                    </a:lnTo>
                    <a:cubicBezTo>
                      <a:pt x="833" y="7"/>
                      <a:pt x="783" y="1"/>
                      <a:pt x="7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p:nvPr/>
            </p:nvSpPr>
            <p:spPr>
              <a:xfrm>
                <a:off x="2960500" y="1464725"/>
                <a:ext cx="360400" cy="251125"/>
              </a:xfrm>
              <a:custGeom>
                <a:rect b="b" l="l" r="r" t="t"/>
                <a:pathLst>
                  <a:path extrusionOk="0" h="10045" w="14416">
                    <a:moveTo>
                      <a:pt x="813" y="1"/>
                    </a:moveTo>
                    <a:cubicBezTo>
                      <a:pt x="331" y="1"/>
                      <a:pt x="0" y="715"/>
                      <a:pt x="539" y="1039"/>
                    </a:cubicBezTo>
                    <a:lnTo>
                      <a:pt x="13381" y="9945"/>
                    </a:lnTo>
                    <a:cubicBezTo>
                      <a:pt x="13448" y="10012"/>
                      <a:pt x="13582" y="10045"/>
                      <a:pt x="13682" y="10045"/>
                    </a:cubicBezTo>
                    <a:cubicBezTo>
                      <a:pt x="14215" y="10045"/>
                      <a:pt x="14416" y="9344"/>
                      <a:pt x="13982" y="9044"/>
                    </a:cubicBezTo>
                    <a:lnTo>
                      <a:pt x="1173" y="138"/>
                    </a:lnTo>
                    <a:cubicBezTo>
                      <a:pt x="1051" y="41"/>
                      <a:pt x="927" y="1"/>
                      <a:pt x="8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5"/>
              <p:cNvSpPr/>
              <p:nvPr/>
            </p:nvSpPr>
            <p:spPr>
              <a:xfrm>
                <a:off x="2563675" y="1465075"/>
                <a:ext cx="437400" cy="483450"/>
              </a:xfrm>
              <a:custGeom>
                <a:rect b="b" l="l" r="r" t="t"/>
                <a:pathLst>
                  <a:path extrusionOk="0" h="19338" w="17496">
                    <a:moveTo>
                      <a:pt x="16707" y="0"/>
                    </a:moveTo>
                    <a:cubicBezTo>
                      <a:pt x="16570" y="0"/>
                      <a:pt x="16429" y="57"/>
                      <a:pt x="16312" y="191"/>
                    </a:cubicBezTo>
                    <a:lnTo>
                      <a:pt x="334" y="18437"/>
                    </a:lnTo>
                    <a:cubicBezTo>
                      <a:pt x="0" y="18804"/>
                      <a:pt x="267" y="19338"/>
                      <a:pt x="734" y="19338"/>
                    </a:cubicBezTo>
                    <a:cubicBezTo>
                      <a:pt x="901" y="19338"/>
                      <a:pt x="1068" y="19271"/>
                      <a:pt x="1168" y="19171"/>
                    </a:cubicBezTo>
                    <a:lnTo>
                      <a:pt x="17146" y="924"/>
                    </a:lnTo>
                    <a:cubicBezTo>
                      <a:pt x="17496" y="500"/>
                      <a:pt x="17116" y="0"/>
                      <a:pt x="167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0" name="Google Shape;280;p25"/>
          <p:cNvSpPr txBox="1"/>
          <p:nvPr>
            <p:ph idx="7" type="title"/>
          </p:nvPr>
        </p:nvSpPr>
        <p:spPr>
          <a:xfrm>
            <a:off x="840250" y="306435"/>
            <a:ext cx="3866100" cy="72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solidFill>
                  <a:schemeClr val="dk1"/>
                </a:solidFill>
              </a:rPr>
              <a:t>Introduction</a:t>
            </a:r>
            <a:endParaRPr sz="4000">
              <a:solidFill>
                <a:schemeClr val="dk1"/>
              </a:solidFill>
            </a:endParaRPr>
          </a:p>
        </p:txBody>
      </p:sp>
      <p:sp>
        <p:nvSpPr>
          <p:cNvPr id="281" name="Google Shape;281;p25"/>
          <p:cNvSpPr txBox="1"/>
          <p:nvPr>
            <p:ph idx="1" type="subTitle"/>
          </p:nvPr>
        </p:nvSpPr>
        <p:spPr>
          <a:xfrm>
            <a:off x="624650" y="1586475"/>
            <a:ext cx="6134100" cy="2562900"/>
          </a:xfrm>
          <a:prstGeom prst="rect">
            <a:avLst/>
          </a:prstGeom>
        </p:spPr>
        <p:txBody>
          <a:bodyPr anchorCtr="0" anchor="t" bIns="91425" lIns="91425" spcFirstLastPara="1" rIns="91425" wrap="square" tIns="91425">
            <a:noAutofit/>
          </a:bodyPr>
          <a:lstStyle/>
          <a:p>
            <a:pPr indent="-292100" lvl="0" marL="457200" rtl="0" algn="l">
              <a:lnSpc>
                <a:spcPct val="150000"/>
              </a:lnSpc>
              <a:spcBef>
                <a:spcPts val="0"/>
              </a:spcBef>
              <a:spcAft>
                <a:spcPts val="0"/>
              </a:spcAft>
              <a:buSzPts val="1000"/>
              <a:buChar char="●"/>
            </a:pPr>
            <a:r>
              <a:rPr lang="en" sz="1000"/>
              <a:t>In the past decade, there has been significant progress in the development of Earth Observation (EO) products and services, because of the availability of open-access EO data.</a:t>
            </a:r>
            <a:endParaRPr sz="1000"/>
          </a:p>
          <a:p>
            <a:pPr indent="-292100" lvl="0" marL="457200" rtl="0" algn="l">
              <a:lnSpc>
                <a:spcPct val="150000"/>
              </a:lnSpc>
              <a:spcBef>
                <a:spcPts val="0"/>
              </a:spcBef>
              <a:spcAft>
                <a:spcPts val="0"/>
              </a:spcAft>
              <a:buSzPts val="1000"/>
              <a:buChar char="●"/>
            </a:pPr>
            <a:r>
              <a:rPr lang="en" sz="1000"/>
              <a:t>The integration of satellite remote sensing with food modeling and prediction efforts has led to advancements in food mapping and monitoring.</a:t>
            </a:r>
            <a:endParaRPr sz="1000"/>
          </a:p>
          <a:p>
            <a:pPr indent="-292100" lvl="0" marL="457200" rtl="0" algn="l">
              <a:lnSpc>
                <a:spcPct val="150000"/>
              </a:lnSpc>
              <a:spcBef>
                <a:spcPts val="0"/>
              </a:spcBef>
              <a:spcAft>
                <a:spcPts val="0"/>
              </a:spcAft>
              <a:buSzPts val="1000"/>
              <a:buChar char="●"/>
            </a:pPr>
            <a:r>
              <a:rPr lang="en" sz="1000"/>
              <a:t>Challenges exist in integrating EO data with flood models, including uncertainties associated with both datasets and the need for improved resolution and process representation.</a:t>
            </a:r>
            <a:endParaRPr sz="1000"/>
          </a:p>
          <a:p>
            <a:pPr indent="-292100" lvl="0" marL="457200" rtl="0" algn="l">
              <a:lnSpc>
                <a:spcPct val="150000"/>
              </a:lnSpc>
              <a:spcBef>
                <a:spcPts val="0"/>
              </a:spcBef>
              <a:spcAft>
                <a:spcPts val="0"/>
              </a:spcAft>
              <a:buSzPts val="1000"/>
              <a:buChar char="●"/>
            </a:pPr>
            <a:r>
              <a:rPr lang="en" sz="1000"/>
              <a:t>The article outlines methods to retrieve flood information using various types of EO data and discusses the integration of EO data with flood models.</a:t>
            </a:r>
            <a:endParaRPr sz="1000"/>
          </a:p>
          <a:p>
            <a:pPr indent="0" lvl="0" marL="457200" rtl="0" algn="l">
              <a:lnSpc>
                <a:spcPct val="150000"/>
              </a:lnSpc>
              <a:spcBef>
                <a:spcPts val="1600"/>
              </a:spcBef>
              <a:spcAft>
                <a:spcPts val="0"/>
              </a:spcAft>
              <a:buNone/>
            </a:pPr>
            <a:r>
              <a:t/>
            </a:r>
            <a:endParaRPr sz="1000"/>
          </a:p>
          <a:p>
            <a:pPr indent="0" lvl="0" marL="0" rtl="0" algn="l">
              <a:lnSpc>
                <a:spcPct val="150000"/>
              </a:lnSpc>
              <a:spcBef>
                <a:spcPts val="1600"/>
              </a:spcBef>
              <a:spcAft>
                <a:spcPts val="1600"/>
              </a:spcAft>
              <a:buNone/>
            </a:pPr>
            <a:r>
              <a:t/>
            </a:r>
            <a:endParaRPr sz="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6"/>
          <p:cNvSpPr txBox="1"/>
          <p:nvPr>
            <p:ph type="title"/>
          </p:nvPr>
        </p:nvSpPr>
        <p:spPr>
          <a:xfrm>
            <a:off x="720000" y="39093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287" name="Google Shape;287;p26"/>
          <p:cNvSpPr txBox="1"/>
          <p:nvPr>
            <p:ph idx="1" type="body"/>
          </p:nvPr>
        </p:nvSpPr>
        <p:spPr>
          <a:xfrm>
            <a:off x="720000" y="1098400"/>
            <a:ext cx="3821100" cy="200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t>Optical Imagery</a:t>
            </a:r>
            <a:endParaRPr b="1" sz="1000"/>
          </a:p>
          <a:p>
            <a:pPr indent="0" lvl="0" marL="0" rtl="0" algn="l">
              <a:spcBef>
                <a:spcPts val="0"/>
              </a:spcBef>
              <a:spcAft>
                <a:spcPts val="0"/>
              </a:spcAft>
              <a:buNone/>
            </a:pPr>
            <a:r>
              <a:t/>
            </a:r>
            <a:endParaRPr sz="1000"/>
          </a:p>
          <a:p>
            <a:pPr indent="0" lvl="0" marL="0" rtl="0" algn="l">
              <a:spcBef>
                <a:spcPts val="0"/>
              </a:spcBef>
              <a:spcAft>
                <a:spcPts val="0"/>
              </a:spcAft>
              <a:buNone/>
            </a:pPr>
            <a:r>
              <a:rPr lang="en" sz="1100">
                <a:latin typeface="Montserrat"/>
                <a:ea typeface="Montserrat"/>
                <a:cs typeface="Montserrat"/>
                <a:sym typeface="Montserrat"/>
              </a:rPr>
              <a:t>The Normalized Difference Water Index (NDWI) is a commonly used image processing algorithm for separating water and dry land in optical images. NASA's MODIS satellites provide global coverage and acquire images twice daily, allowing for monitoring of flood events and disaster response. The Moderate Resolution Imaging Spectrometer (MODIS) provides near-real-time food maps.</a:t>
            </a:r>
            <a:endParaRPr sz="1100">
              <a:latin typeface="Montserrat"/>
              <a:ea typeface="Montserrat"/>
              <a:cs typeface="Montserrat"/>
              <a:sym typeface="Montserrat"/>
            </a:endParaRPr>
          </a:p>
        </p:txBody>
      </p:sp>
      <p:sp>
        <p:nvSpPr>
          <p:cNvPr id="288" name="Google Shape;288;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9" name="Google Shape;289;p26"/>
          <p:cNvSpPr txBox="1"/>
          <p:nvPr>
            <p:ph idx="1" type="body"/>
          </p:nvPr>
        </p:nvSpPr>
        <p:spPr>
          <a:xfrm>
            <a:off x="4735775" y="1098400"/>
            <a:ext cx="3821100" cy="15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Montserrat"/>
                <a:ea typeface="Montserrat"/>
                <a:cs typeface="Montserrat"/>
                <a:sym typeface="Montserrat"/>
              </a:rPr>
              <a:t>Synthetic Aperture Radar Imagery</a:t>
            </a:r>
            <a:endParaRPr b="1" sz="1000">
              <a:latin typeface="Montserrat"/>
              <a:ea typeface="Montserrat"/>
              <a:cs typeface="Montserrat"/>
              <a:sym typeface="Montserrat"/>
            </a:endParaRPr>
          </a:p>
          <a:p>
            <a:pPr indent="0" lvl="0" marL="0" rtl="0" algn="l">
              <a:spcBef>
                <a:spcPts val="0"/>
              </a:spcBef>
              <a:spcAft>
                <a:spcPts val="0"/>
              </a:spcAft>
              <a:buNone/>
            </a:pPr>
            <a:r>
              <a:t/>
            </a:r>
            <a:endParaRPr sz="10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a:latin typeface="Montserrat"/>
                <a:ea typeface="Montserrat"/>
                <a:cs typeface="Montserrat"/>
                <a:sym typeface="Montserrat"/>
              </a:rPr>
              <a:t>Open, Rural Areas </a:t>
            </a:r>
            <a:endParaRPr>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a:latin typeface="Montserrat"/>
                <a:ea typeface="Montserrat"/>
                <a:cs typeface="Montserrat"/>
                <a:sym typeface="Montserrat"/>
              </a:rPr>
              <a:t>Vegetated Areas</a:t>
            </a:r>
            <a:endParaRPr>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a:latin typeface="Montserrat"/>
                <a:ea typeface="Montserrat"/>
                <a:cs typeface="Montserrat"/>
                <a:sym typeface="Montserrat"/>
              </a:rPr>
              <a:t>Urban Areas</a:t>
            </a:r>
            <a:endParaRPr>
              <a:latin typeface="Montserrat"/>
              <a:ea typeface="Montserrat"/>
              <a:cs typeface="Montserrat"/>
              <a:sym typeface="Montserrat"/>
            </a:endParaRPr>
          </a:p>
        </p:txBody>
      </p:sp>
      <p:sp>
        <p:nvSpPr>
          <p:cNvPr id="290" name="Google Shape;290;p26"/>
          <p:cNvSpPr txBox="1"/>
          <p:nvPr>
            <p:ph idx="1" type="body"/>
          </p:nvPr>
        </p:nvSpPr>
        <p:spPr>
          <a:xfrm>
            <a:off x="720000" y="3098424"/>
            <a:ext cx="3743700" cy="15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t>Altimetry</a:t>
            </a:r>
            <a:endParaRPr b="1" sz="1000"/>
          </a:p>
          <a:p>
            <a:pPr indent="0" lvl="0" marL="0" rtl="0" algn="l">
              <a:spcBef>
                <a:spcPts val="0"/>
              </a:spcBef>
              <a:spcAft>
                <a:spcPts val="0"/>
              </a:spcAft>
              <a:buNone/>
            </a:pPr>
            <a:r>
              <a:t/>
            </a:r>
            <a:endParaRPr sz="1000"/>
          </a:p>
          <a:p>
            <a:pPr indent="0" lvl="0" marL="0" rtl="0" algn="l">
              <a:spcBef>
                <a:spcPts val="0"/>
              </a:spcBef>
              <a:spcAft>
                <a:spcPts val="0"/>
              </a:spcAft>
              <a:buNone/>
            </a:pPr>
            <a:r>
              <a:rPr lang="en" sz="1100">
                <a:latin typeface="Montserrat"/>
                <a:ea typeface="Montserrat"/>
                <a:cs typeface="Montserrat"/>
                <a:sym typeface="Montserrat"/>
              </a:rPr>
              <a:t>Radar altimetry, which utilizes different frequencies depending on the mission, is more frequently used in hydrological studies due to its wider availability. Satellites like TOPEX/Poseidon, Jason, ERS, ENVISAT, SARAL/AltiKa, Sentinel-3, and CryoSat-2 carry radar altimeters. </a:t>
            </a:r>
            <a:endParaRPr sz="800">
              <a:latin typeface="Montserrat"/>
              <a:ea typeface="Montserrat"/>
              <a:cs typeface="Montserrat"/>
              <a:sym typeface="Montserrat"/>
            </a:endParaRPr>
          </a:p>
          <a:p>
            <a:pPr indent="0" lvl="0" marL="0" rtl="0" algn="l">
              <a:spcBef>
                <a:spcPts val="0"/>
              </a:spcBef>
              <a:spcAft>
                <a:spcPts val="0"/>
              </a:spcAft>
              <a:buNone/>
            </a:pPr>
            <a:r>
              <a:t/>
            </a:r>
            <a:endParaRPr sz="800">
              <a:latin typeface="Montserrat"/>
              <a:ea typeface="Montserrat"/>
              <a:cs typeface="Montserrat"/>
              <a:sym typeface="Montserrat"/>
            </a:endParaRPr>
          </a:p>
        </p:txBody>
      </p:sp>
      <p:sp>
        <p:nvSpPr>
          <p:cNvPr id="291" name="Google Shape;291;p26"/>
          <p:cNvSpPr txBox="1"/>
          <p:nvPr>
            <p:ph idx="1" type="body"/>
          </p:nvPr>
        </p:nvSpPr>
        <p:spPr>
          <a:xfrm>
            <a:off x="4735775" y="3098425"/>
            <a:ext cx="3889800" cy="15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t>Passive Microwave Radiometry</a:t>
            </a:r>
            <a:endParaRPr b="1" sz="1000"/>
          </a:p>
          <a:p>
            <a:pPr indent="0" lvl="0" marL="0" rtl="0" algn="l">
              <a:spcBef>
                <a:spcPts val="0"/>
              </a:spcBef>
              <a:spcAft>
                <a:spcPts val="0"/>
              </a:spcAft>
              <a:buNone/>
            </a:pPr>
            <a:r>
              <a:t/>
            </a:r>
            <a:endParaRPr b="1" sz="1000"/>
          </a:p>
          <a:p>
            <a:pPr indent="0" lvl="0" marL="0" rtl="0" algn="l">
              <a:spcBef>
                <a:spcPts val="0"/>
              </a:spcBef>
              <a:spcAft>
                <a:spcPts val="0"/>
              </a:spcAft>
              <a:buNone/>
            </a:pPr>
            <a:r>
              <a:rPr lang="en" sz="1000">
                <a:latin typeface="Montserrat"/>
                <a:ea typeface="Montserrat"/>
                <a:cs typeface="Montserrat"/>
                <a:sym typeface="Montserrat"/>
              </a:rPr>
              <a:t>The use of passive microwave systems for land surfaces is challenging due to their large angular beams, resulting in spatial resolutions of 20-100 km. This makes interpretation of different materials with varying emissivities difficult. The "River and Reservoir Watch" virtual stations of the DFO monitor the potential flooding of large rivers on a daily basis using changes in the brightness temperature of passive microwave signals from sensors like AMSR-E, TRMM, AMSR-2, and GPM.</a:t>
            </a:r>
            <a:endParaRPr sz="1000">
              <a:latin typeface="Montserrat"/>
              <a:ea typeface="Montserrat"/>
              <a:cs typeface="Montserrat"/>
              <a:sym typeface="Montserrat"/>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7"/>
          <p:cNvSpPr txBox="1"/>
          <p:nvPr>
            <p:ph idx="6" type="title"/>
          </p:nvPr>
        </p:nvSpPr>
        <p:spPr>
          <a:xfrm>
            <a:off x="758525" y="38765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a:t>
            </a:r>
            <a:endParaRPr/>
          </a:p>
        </p:txBody>
      </p:sp>
      <p:sp>
        <p:nvSpPr>
          <p:cNvPr id="297" name="Google Shape;297;p27"/>
          <p:cNvSpPr txBox="1"/>
          <p:nvPr>
            <p:ph idx="1" type="subTitle"/>
          </p:nvPr>
        </p:nvSpPr>
        <p:spPr>
          <a:xfrm>
            <a:off x="3078601" y="4032280"/>
            <a:ext cx="2986800" cy="61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a:t>
            </a:r>
            <a:r>
              <a:rPr lang="en"/>
              <a:t>odel training pipeline</a:t>
            </a:r>
            <a:endParaRPr/>
          </a:p>
        </p:txBody>
      </p:sp>
      <p:sp>
        <p:nvSpPr>
          <p:cNvPr id="298" name="Google Shape;298;p27"/>
          <p:cNvSpPr txBox="1"/>
          <p:nvPr>
            <p:ph idx="2" type="subTitle"/>
          </p:nvPr>
        </p:nvSpPr>
        <p:spPr>
          <a:xfrm>
            <a:off x="536402" y="1238851"/>
            <a:ext cx="3285900" cy="55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Hydrologic and hydraulic models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9" name="Google Shape;299;p27"/>
          <p:cNvSpPr txBox="1"/>
          <p:nvPr>
            <p:ph idx="12" type="sldNum"/>
          </p:nvPr>
        </p:nvSpPr>
        <p:spPr>
          <a:xfrm>
            <a:off x="8595309" y="47499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00" name="Google Shape;300;p27"/>
          <p:cNvPicPr preferRelativeResize="0"/>
          <p:nvPr/>
        </p:nvPicPr>
        <p:blipFill>
          <a:blip r:embed="rId3">
            <a:alphaModFix/>
          </a:blip>
          <a:stretch>
            <a:fillRect/>
          </a:stretch>
        </p:blipFill>
        <p:spPr>
          <a:xfrm>
            <a:off x="1252763" y="1940502"/>
            <a:ext cx="6715524" cy="2139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8"/>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a:t>
            </a:r>
            <a:endParaRPr/>
          </a:p>
        </p:txBody>
      </p:sp>
      <p:sp>
        <p:nvSpPr>
          <p:cNvPr id="306" name="Google Shape;306;p28"/>
          <p:cNvSpPr txBox="1"/>
          <p:nvPr>
            <p:ph idx="1" type="subTitle"/>
          </p:nvPr>
        </p:nvSpPr>
        <p:spPr>
          <a:xfrm>
            <a:off x="606350" y="1621900"/>
            <a:ext cx="6244800" cy="1488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400">
                <a:latin typeface="Montserrat"/>
                <a:ea typeface="Montserrat"/>
                <a:cs typeface="Montserrat"/>
                <a:sym typeface="Montserrat"/>
              </a:rPr>
              <a:t>WorldFloods:</a:t>
            </a:r>
            <a:br>
              <a:rPr lang="en" sz="1400">
                <a:latin typeface="Montserrat Medium"/>
                <a:ea typeface="Montserrat Medium"/>
                <a:cs typeface="Montserrat Medium"/>
                <a:sym typeface="Montserrat Medium"/>
              </a:rPr>
            </a:br>
            <a:br>
              <a:rPr lang="en" sz="1400">
                <a:latin typeface="Montserrat Medium"/>
                <a:ea typeface="Montserrat Medium"/>
                <a:cs typeface="Montserrat Medium"/>
                <a:sym typeface="Montserrat Medium"/>
              </a:rPr>
            </a:br>
            <a:endParaRPr sz="1400">
              <a:latin typeface="Montserrat Medium"/>
              <a:ea typeface="Montserrat Medium"/>
              <a:cs typeface="Montserrat Medium"/>
              <a:sym typeface="Montserrat Medium"/>
            </a:endParaRPr>
          </a:p>
          <a:p>
            <a:pPr indent="0" lvl="0" marL="457200" rtl="0" algn="l">
              <a:spcBef>
                <a:spcPts val="0"/>
              </a:spcBef>
              <a:spcAft>
                <a:spcPts val="0"/>
              </a:spcAft>
              <a:buNone/>
            </a:pPr>
            <a:r>
              <a:rPr lang="en" sz="1400">
                <a:latin typeface="Montserrat Medium"/>
                <a:ea typeface="Montserrat Medium"/>
                <a:cs typeface="Montserrat Medium"/>
                <a:sym typeface="Montserrat Medium"/>
              </a:rPr>
              <a:t>10 m  | Linear | 95.82%</a:t>
            </a:r>
            <a:endParaRPr sz="1400">
              <a:latin typeface="Montserrat Medium"/>
              <a:ea typeface="Montserrat Medium"/>
              <a:cs typeface="Montserrat Medium"/>
              <a:sym typeface="Montserrat Medium"/>
            </a:endParaRPr>
          </a:p>
          <a:p>
            <a:pPr indent="0" lvl="0" marL="457200" rtl="0" algn="l">
              <a:spcBef>
                <a:spcPts val="0"/>
              </a:spcBef>
              <a:spcAft>
                <a:spcPts val="0"/>
              </a:spcAft>
              <a:buNone/>
            </a:pPr>
            <a:r>
              <a:t/>
            </a:r>
            <a:endParaRPr sz="1400">
              <a:latin typeface="Montserrat Medium"/>
              <a:ea typeface="Montserrat Medium"/>
              <a:cs typeface="Montserrat Medium"/>
              <a:sym typeface="Montserrat Medium"/>
            </a:endParaRPr>
          </a:p>
          <a:p>
            <a:pPr indent="0" lvl="0" marL="457200" rtl="0" algn="l">
              <a:spcBef>
                <a:spcPts val="0"/>
              </a:spcBef>
              <a:spcAft>
                <a:spcPts val="0"/>
              </a:spcAft>
              <a:buNone/>
            </a:pPr>
            <a:r>
              <a:rPr lang="en" sz="1400">
                <a:latin typeface="Montserrat Medium"/>
                <a:ea typeface="Montserrat Medium"/>
                <a:cs typeface="Montserrat Medium"/>
                <a:sym typeface="Montserrat Medium"/>
              </a:rPr>
              <a:t>80 m | SCNN | 96.11%</a:t>
            </a:r>
            <a:endParaRPr sz="1400">
              <a:latin typeface="Montserrat Medium"/>
              <a:ea typeface="Montserrat Medium"/>
              <a:cs typeface="Montserrat Medium"/>
              <a:sym typeface="Montserrat Medium"/>
            </a:endParaRPr>
          </a:p>
          <a:p>
            <a:pPr indent="0" lvl="0" marL="457200" rtl="0" algn="l">
              <a:spcBef>
                <a:spcPts val="0"/>
              </a:spcBef>
              <a:spcAft>
                <a:spcPts val="0"/>
              </a:spcAft>
              <a:buNone/>
            </a:pPr>
            <a:br>
              <a:rPr lang="en" sz="1400">
                <a:latin typeface="Montserrat Medium"/>
                <a:ea typeface="Montserrat Medium"/>
                <a:cs typeface="Montserrat Medium"/>
                <a:sym typeface="Montserrat Medium"/>
              </a:rPr>
            </a:br>
            <a:r>
              <a:rPr lang="en" sz="1400">
                <a:latin typeface="Montserrat Medium"/>
                <a:ea typeface="Montserrat Medium"/>
                <a:cs typeface="Montserrat Medium"/>
                <a:sym typeface="Montserrat Medium"/>
              </a:rPr>
              <a:t>80 m HyperScout-2 overlapping bands | U-Net | 95.17%</a:t>
            </a:r>
            <a:endParaRPr sz="1400">
              <a:latin typeface="Montserrat Medium"/>
              <a:ea typeface="Montserrat Medium"/>
              <a:cs typeface="Montserrat Medium"/>
              <a:sym typeface="Montserrat Medium"/>
            </a:endParaRPr>
          </a:p>
          <a:p>
            <a:pPr indent="0" lvl="0" marL="457200" rtl="0" algn="l">
              <a:spcBef>
                <a:spcPts val="0"/>
              </a:spcBef>
              <a:spcAft>
                <a:spcPts val="0"/>
              </a:spcAft>
              <a:buNone/>
            </a:pPr>
            <a:r>
              <a:rPr lang="en" sz="1400">
                <a:latin typeface="Montserrat Medium"/>
                <a:ea typeface="Montserrat Medium"/>
                <a:cs typeface="Montserrat Medium"/>
                <a:sym typeface="Montserrat Medium"/>
              </a:rPr>
              <a:t>           </a:t>
            </a:r>
            <a:endParaRPr sz="1400">
              <a:latin typeface="Montserrat Medium"/>
              <a:ea typeface="Montserrat Medium"/>
              <a:cs typeface="Montserrat Medium"/>
              <a:sym typeface="Montserrat Medium"/>
            </a:endParaRPr>
          </a:p>
        </p:txBody>
      </p:sp>
      <p:sp>
        <p:nvSpPr>
          <p:cNvPr id="307" name="Google Shape;307;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9"/>
          <p:cNvSpPr txBox="1"/>
          <p:nvPr>
            <p:ph idx="1" type="body"/>
          </p:nvPr>
        </p:nvSpPr>
        <p:spPr>
          <a:xfrm>
            <a:off x="720000" y="921500"/>
            <a:ext cx="6164700" cy="4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lnSpc>
                <a:spcPct val="150000"/>
              </a:lnSpc>
              <a:spcBef>
                <a:spcPts val="0"/>
              </a:spcBef>
              <a:spcAft>
                <a:spcPts val="0"/>
              </a:spcAft>
              <a:buClr>
                <a:schemeClr val="dk1"/>
              </a:buClr>
              <a:buSzPts val="1100"/>
              <a:buFont typeface="Arial"/>
              <a:buNone/>
            </a:pPr>
            <a:r>
              <a:t/>
            </a:r>
            <a:endParaRPr/>
          </a:p>
          <a:p>
            <a:pPr indent="-317500" lvl="0" marL="457200" rtl="0" algn="l">
              <a:lnSpc>
                <a:spcPct val="150000"/>
              </a:lnSpc>
              <a:spcBef>
                <a:spcPts val="0"/>
              </a:spcBef>
              <a:spcAft>
                <a:spcPts val="0"/>
              </a:spcAft>
              <a:buClr>
                <a:schemeClr val="lt2"/>
              </a:buClr>
              <a:buSzPts val="1400"/>
              <a:buChar char="●"/>
            </a:pPr>
            <a:r>
              <a:rPr lang="en"/>
              <a:t>Limitations of Open-access Satellite Data</a:t>
            </a:r>
            <a:endParaRPr/>
          </a:p>
          <a:p>
            <a:pPr indent="-317500" lvl="0" marL="457200" rtl="0" algn="l">
              <a:lnSpc>
                <a:spcPct val="150000"/>
              </a:lnSpc>
              <a:spcBef>
                <a:spcPts val="0"/>
              </a:spcBef>
              <a:spcAft>
                <a:spcPts val="0"/>
              </a:spcAft>
              <a:buClr>
                <a:schemeClr val="lt2"/>
              </a:buClr>
              <a:buSzPts val="1400"/>
              <a:buChar char="●"/>
            </a:pPr>
            <a:r>
              <a:rPr lang="en"/>
              <a:t>Technical Concept Study</a:t>
            </a:r>
            <a:endParaRPr/>
          </a:p>
          <a:p>
            <a:pPr indent="-317500" lvl="0" marL="457200" rtl="0" algn="l">
              <a:lnSpc>
                <a:spcPct val="150000"/>
              </a:lnSpc>
              <a:spcBef>
                <a:spcPts val="0"/>
              </a:spcBef>
              <a:spcAft>
                <a:spcPts val="0"/>
              </a:spcAft>
              <a:buClr>
                <a:schemeClr val="lt2"/>
              </a:buClr>
              <a:buSzPts val="1400"/>
              <a:buChar char="●"/>
            </a:pPr>
            <a:r>
              <a:rPr lang="en"/>
              <a:t>Feasibility of Food Segmentation in Orbit</a:t>
            </a:r>
            <a:endParaRPr/>
          </a:p>
          <a:p>
            <a:pPr indent="-317500" lvl="0" marL="457200" rtl="0" algn="l">
              <a:lnSpc>
                <a:spcPct val="150000"/>
              </a:lnSpc>
              <a:spcBef>
                <a:spcPts val="0"/>
              </a:spcBef>
              <a:spcAft>
                <a:spcPts val="0"/>
              </a:spcAft>
              <a:buClr>
                <a:schemeClr val="lt2"/>
              </a:buClr>
              <a:buSzPts val="1400"/>
              <a:buChar char="●"/>
            </a:pPr>
            <a:r>
              <a:rPr lang="en"/>
              <a:t>Performance of Spectral Indices</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
        <p:nvSpPr>
          <p:cNvPr id="313" name="Google Shape;313;p29"/>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Critical Analysis</a:t>
            </a:r>
            <a:endParaRPr/>
          </a:p>
        </p:txBody>
      </p:sp>
      <p:sp>
        <p:nvSpPr>
          <p:cNvPr id="314" name="Google Shape;314;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0"/>
          <p:cNvSpPr txBox="1"/>
          <p:nvPr>
            <p:ph idx="9" type="title"/>
          </p:nvPr>
        </p:nvSpPr>
        <p:spPr>
          <a:xfrm>
            <a:off x="3324300" y="1539250"/>
            <a:ext cx="24954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320" name="Google Shape;320;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1" name="Google Shape;321;p30"/>
          <p:cNvSpPr txBox="1"/>
          <p:nvPr/>
        </p:nvSpPr>
        <p:spPr>
          <a:xfrm>
            <a:off x="438750" y="3745750"/>
            <a:ext cx="8266500" cy="794100"/>
          </a:xfrm>
          <a:prstGeom prst="rect">
            <a:avLst/>
          </a:prstGeom>
          <a:noFill/>
          <a:ln>
            <a:noFill/>
          </a:ln>
        </p:spPr>
        <p:txBody>
          <a:bodyPr anchorCtr="0" anchor="t" bIns="91425" lIns="91425" spcFirstLastPara="1" rIns="91425" wrap="square" tIns="91425">
            <a:spAutoFit/>
          </a:bodyPr>
          <a:lstStyle/>
          <a:p>
            <a:pPr indent="-406400" lvl="0" marL="457200" rtl="0" algn="l">
              <a:lnSpc>
                <a:spcPct val="115000"/>
              </a:lnSpc>
              <a:spcBef>
                <a:spcPts val="0"/>
              </a:spcBef>
              <a:spcAft>
                <a:spcPts val="0"/>
              </a:spcAft>
              <a:buNone/>
            </a:pPr>
            <a:r>
              <a:rPr b="1" lang="en" sz="1200">
                <a:latin typeface="Calibri"/>
                <a:ea typeface="Calibri"/>
                <a:cs typeface="Calibri"/>
                <a:sym typeface="Calibri"/>
              </a:rPr>
              <a:t>References:</a:t>
            </a:r>
            <a:br>
              <a:rPr lang="en" sz="1200">
                <a:latin typeface="Calibri"/>
                <a:ea typeface="Calibri"/>
                <a:cs typeface="Calibri"/>
                <a:sym typeface="Calibri"/>
              </a:rPr>
            </a:br>
            <a:r>
              <a:rPr lang="en" sz="1200">
                <a:latin typeface="Calibri"/>
                <a:ea typeface="Calibri"/>
                <a:cs typeface="Calibri"/>
                <a:sym typeface="Calibri"/>
              </a:rPr>
              <a:t>Schumann, G., Giustarini, L., Tarpanelli, A., Jarihani, B., &amp; Martinis, S. (2022). Flood Modeling and Prediction Using Earth</a:t>
            </a:r>
            <a:r>
              <a:rPr lang="en" sz="1200">
                <a:latin typeface="Calibri"/>
                <a:ea typeface="Calibri"/>
                <a:cs typeface="Calibri"/>
                <a:sym typeface="Calibri"/>
              </a:rPr>
              <a:t> </a:t>
            </a:r>
            <a:r>
              <a:rPr lang="en" sz="1200">
                <a:latin typeface="Calibri"/>
                <a:ea typeface="Calibri"/>
                <a:cs typeface="Calibri"/>
                <a:sym typeface="Calibri"/>
              </a:rPr>
              <a:t>Observation Data. Surveys in Geophysics, 1-26.</a:t>
            </a:r>
            <a:endParaRPr sz="1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Robotic Workshop by Slidesgo">
  <a:themeElements>
    <a:clrScheme name="Simple Light">
      <a:dk1>
        <a:srgbClr val="263238"/>
      </a:dk1>
      <a:lt1>
        <a:srgbClr val="FFFFFF"/>
      </a:lt1>
      <a:dk2>
        <a:srgbClr val="C7F9CC"/>
      </a:dk2>
      <a:lt2>
        <a:srgbClr val="80ED99"/>
      </a:lt2>
      <a:accent1>
        <a:srgbClr val="1A2327"/>
      </a:accent1>
      <a:accent2>
        <a:srgbClr val="58DD76"/>
      </a:accent2>
      <a:accent3>
        <a:srgbClr val="C7F9CC"/>
      </a:accent3>
      <a:accent4>
        <a:srgbClr val="80ED99"/>
      </a:accent4>
      <a:accent5>
        <a:srgbClr val="263238"/>
      </a:accent5>
      <a:accent6>
        <a:srgbClr val="FDFDFD"/>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