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7" r:id="rId4"/>
    <p:sldMasterId id="2147483718"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Julius Sans One"/>
      <p:regular r:id="rId18"/>
    </p:embeddedFont>
    <p:embeddedFont>
      <p:font typeface="Didact Gothic"/>
      <p:regular r:id="rId19"/>
    </p:embeddedFon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Questrial-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DidactGothic-regular.fntdata"/><Relationship Id="rId18" Type="http://schemas.openxmlformats.org/officeDocument/2006/relationships/font" Target="fonts/JuliusSans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98af495b1_2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98af495b1_2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098af495b1_2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098af495b1_2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98af495b1_2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098af495b1_2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098af495b1_2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098af495b1_2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098af495b1_2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098af495b1_2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098af495b1_2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098af495b1_2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098af495b1_2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098af495b1_2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53" name="Shape 53"/>
        <p:cNvGrpSpPr/>
        <p:nvPr/>
      </p:nvGrpSpPr>
      <p:grpSpPr>
        <a:xfrm>
          <a:off x="0" y="0"/>
          <a:ext cx="0" cy="0"/>
          <a:chOff x="0" y="0"/>
          <a:chExt cx="0" cy="0"/>
        </a:xfrm>
      </p:grpSpPr>
      <p:sp>
        <p:nvSpPr>
          <p:cNvPr id="54" name="Google Shape;54;p14"/>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61" name="Google Shape;61;p15"/>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62" name="Google Shape;62;p15"/>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63" name="Google Shape;63;p15"/>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64" name="Google Shape;64;p15"/>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65" name="Shape 65"/>
        <p:cNvGrpSpPr/>
        <p:nvPr/>
      </p:nvGrpSpPr>
      <p:grpSpPr>
        <a:xfrm>
          <a:off x="0" y="0"/>
          <a:ext cx="0" cy="0"/>
          <a:chOff x="0" y="0"/>
          <a:chExt cx="0" cy="0"/>
        </a:xfrm>
      </p:grpSpPr>
      <p:sp>
        <p:nvSpPr>
          <p:cNvPr id="66" name="Google Shape;66;p16"/>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67" name="Google Shape;67;p16"/>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68" name="Google Shape;68;p16"/>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69" name="Shape 69"/>
        <p:cNvGrpSpPr/>
        <p:nvPr/>
      </p:nvGrpSpPr>
      <p:grpSpPr>
        <a:xfrm>
          <a:off x="0" y="0"/>
          <a:ext cx="0" cy="0"/>
          <a:chOff x="0" y="0"/>
          <a:chExt cx="0" cy="0"/>
        </a:xfrm>
      </p:grpSpPr>
      <p:sp>
        <p:nvSpPr>
          <p:cNvPr id="70" name="Google Shape;70;p17"/>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1" name="Google Shape;71;p17"/>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2" name="Google Shape;72;p17"/>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73" name="Google Shape;73;p17"/>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74" name="Google Shape;74;p17"/>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77" name="Google Shape;77;p18"/>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18"/>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18"/>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 name="Google Shape;80;p18"/>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81" name="Shape 81"/>
        <p:cNvGrpSpPr/>
        <p:nvPr/>
      </p:nvGrpSpPr>
      <p:grpSpPr>
        <a:xfrm>
          <a:off x="0" y="0"/>
          <a:ext cx="0" cy="0"/>
          <a:chOff x="0" y="0"/>
          <a:chExt cx="0" cy="0"/>
        </a:xfrm>
      </p:grpSpPr>
      <p:sp>
        <p:nvSpPr>
          <p:cNvPr id="82" name="Google Shape;82;p19"/>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3" name="Google Shape;83;p19"/>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86" name="Shape 86"/>
        <p:cNvGrpSpPr/>
        <p:nvPr/>
      </p:nvGrpSpPr>
      <p:grpSpPr>
        <a:xfrm>
          <a:off x="0" y="0"/>
          <a:ext cx="0" cy="0"/>
          <a:chOff x="0" y="0"/>
          <a:chExt cx="0" cy="0"/>
        </a:xfrm>
      </p:grpSpPr>
      <p:sp>
        <p:nvSpPr>
          <p:cNvPr id="87" name="Google Shape;87;p21"/>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91" name="Google Shape;91;p21"/>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92" name="Shape 92"/>
        <p:cNvGrpSpPr/>
        <p:nvPr/>
      </p:nvGrpSpPr>
      <p:grpSpPr>
        <a:xfrm>
          <a:off x="0" y="0"/>
          <a:ext cx="0" cy="0"/>
          <a:chOff x="0" y="0"/>
          <a:chExt cx="0" cy="0"/>
        </a:xfrm>
      </p:grpSpPr>
      <p:sp>
        <p:nvSpPr>
          <p:cNvPr id="93" name="Google Shape;93;p22"/>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96" name="Google Shape;96;p22"/>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 name="Google Shape;97;p22"/>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98" name="Shape 98"/>
        <p:cNvGrpSpPr/>
        <p:nvPr/>
      </p:nvGrpSpPr>
      <p:grpSpPr>
        <a:xfrm>
          <a:off x="0" y="0"/>
          <a:ext cx="0" cy="0"/>
          <a:chOff x="0" y="0"/>
          <a:chExt cx="0" cy="0"/>
        </a:xfrm>
      </p:grpSpPr>
      <p:sp>
        <p:nvSpPr>
          <p:cNvPr id="99" name="Google Shape;99;p23"/>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101" name="Google Shape;101;p23"/>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2" name="Shape 10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103" name="Shape 103"/>
        <p:cNvGrpSpPr/>
        <p:nvPr/>
      </p:nvGrpSpPr>
      <p:grpSpPr>
        <a:xfrm>
          <a:off x="0" y="0"/>
          <a:ext cx="0" cy="0"/>
          <a:chOff x="0" y="0"/>
          <a:chExt cx="0" cy="0"/>
        </a:xfrm>
      </p:grpSpPr>
      <p:sp>
        <p:nvSpPr>
          <p:cNvPr id="104" name="Google Shape;104;p25"/>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25"/>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106" name="Google Shape;106;p25"/>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7" name="Google Shape;107;p25"/>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108" name="Google Shape;108;p25"/>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109" name="Google Shape;109;p25"/>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0" name="Google Shape;110;p25"/>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1" name="Google Shape;111;p25"/>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2" name="Google Shape;112;p25"/>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113" name="Google Shape;113;p25"/>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114" name="Google Shape;114;p25"/>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5" name="Google Shape;115;p25"/>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6" name="Google Shape;116;p25"/>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7" name="Google Shape;117;p25"/>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8" name="Google Shape;118;p25"/>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119" name="Shape 119"/>
        <p:cNvGrpSpPr/>
        <p:nvPr/>
      </p:nvGrpSpPr>
      <p:grpSpPr>
        <a:xfrm>
          <a:off x="0" y="0"/>
          <a:ext cx="0" cy="0"/>
          <a:chOff x="0" y="0"/>
          <a:chExt cx="0" cy="0"/>
        </a:xfrm>
      </p:grpSpPr>
      <p:sp>
        <p:nvSpPr>
          <p:cNvPr id="120" name="Google Shape;120;p26"/>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121" name="Google Shape;121;p26"/>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6"/>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6"/>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125" name="Google Shape;125;p26"/>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6" name="Google Shape;126;p26"/>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7" name="Google Shape;127;p26"/>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128" name="Google Shape;128;p26"/>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6"/>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6"/>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131" name="Google Shape;131;p26"/>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2" name="Google Shape;132;p26"/>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33" name="Google Shape;133;p26"/>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26"/>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135" name="Google Shape;135;p26"/>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136" name="Shape 136"/>
        <p:cNvGrpSpPr/>
        <p:nvPr/>
      </p:nvGrpSpPr>
      <p:grpSpPr>
        <a:xfrm>
          <a:off x="0" y="0"/>
          <a:ext cx="0" cy="0"/>
          <a:chOff x="0" y="0"/>
          <a:chExt cx="0" cy="0"/>
        </a:xfrm>
      </p:grpSpPr>
      <p:sp>
        <p:nvSpPr>
          <p:cNvPr id="137" name="Google Shape;137;p2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138" name="Google Shape;138;p2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139" name="Google Shape;139;p2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140" name="Google Shape;140;p27"/>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141" name="Google Shape;141;p27"/>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48" name="Google Shape;148;p28"/>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49" name="Google Shape;149;p28"/>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50" name="Google Shape;150;p28"/>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51" name="Google Shape;151;p28"/>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54" name="Google Shape;154;p29"/>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55" name="Google Shape;155;p29"/>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56" name="Google Shape;156;p2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57" name="Google Shape;157;p2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62" name="Shape 162"/>
        <p:cNvGrpSpPr/>
        <p:nvPr/>
      </p:nvGrpSpPr>
      <p:grpSpPr>
        <a:xfrm>
          <a:off x="0" y="0"/>
          <a:ext cx="0" cy="0"/>
          <a:chOff x="0" y="0"/>
          <a:chExt cx="0" cy="0"/>
        </a:xfrm>
      </p:grpSpPr>
      <p:sp>
        <p:nvSpPr>
          <p:cNvPr id="163" name="Google Shape;163;p30"/>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 name="Google Shape;164;p30"/>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65" name="Google Shape;165;p30"/>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6" name="Google Shape;166;p30"/>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67" name="Shape 167"/>
        <p:cNvGrpSpPr/>
        <p:nvPr/>
      </p:nvGrpSpPr>
      <p:grpSpPr>
        <a:xfrm>
          <a:off x="0" y="0"/>
          <a:ext cx="0" cy="0"/>
          <a:chOff x="0" y="0"/>
          <a:chExt cx="0" cy="0"/>
        </a:xfrm>
      </p:grpSpPr>
      <p:sp>
        <p:nvSpPr>
          <p:cNvPr id="168" name="Google Shape;168;p31"/>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1"/>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71" name="Google Shape;171;p31"/>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74" name="Google Shape;174;p32"/>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5" name="Google Shape;175;p32"/>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76" name="Google Shape;176;p32"/>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7" name="Google Shape;177;p32"/>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78" name="Google Shape;178;p32"/>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9" name="Google Shape;179;p3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80" name="Shape 180"/>
        <p:cNvGrpSpPr/>
        <p:nvPr/>
      </p:nvGrpSpPr>
      <p:grpSpPr>
        <a:xfrm>
          <a:off x="0" y="0"/>
          <a:ext cx="0" cy="0"/>
          <a:chOff x="0" y="0"/>
          <a:chExt cx="0" cy="0"/>
        </a:xfrm>
      </p:grpSpPr>
      <p:sp>
        <p:nvSpPr>
          <p:cNvPr id="181" name="Google Shape;181;p33"/>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85" name="Google Shape;185;p33"/>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86" name="Shape 186"/>
        <p:cNvGrpSpPr/>
        <p:nvPr/>
      </p:nvGrpSpPr>
      <p:grpSpPr>
        <a:xfrm>
          <a:off x="0" y="0"/>
          <a:ext cx="0" cy="0"/>
          <a:chOff x="0" y="0"/>
          <a:chExt cx="0" cy="0"/>
        </a:xfrm>
      </p:grpSpPr>
      <p:sp>
        <p:nvSpPr>
          <p:cNvPr id="187" name="Google Shape;187;p34"/>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4"/>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90" name="Google Shape;190;p34"/>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91" name="Google Shape;191;p34"/>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34"/>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93" name="Shape 193"/>
        <p:cNvGrpSpPr/>
        <p:nvPr/>
      </p:nvGrpSpPr>
      <p:grpSpPr>
        <a:xfrm>
          <a:off x="0" y="0"/>
          <a:ext cx="0" cy="0"/>
          <a:chOff x="0" y="0"/>
          <a:chExt cx="0" cy="0"/>
        </a:xfrm>
      </p:grpSpPr>
      <p:sp>
        <p:nvSpPr>
          <p:cNvPr id="194" name="Google Shape;194;p35"/>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95" name="Google Shape;195;p35"/>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96" name="Shape 196"/>
        <p:cNvGrpSpPr/>
        <p:nvPr/>
      </p:nvGrpSpPr>
      <p:grpSpPr>
        <a:xfrm>
          <a:off x="0" y="0"/>
          <a:ext cx="0" cy="0"/>
          <a:chOff x="0" y="0"/>
          <a:chExt cx="0" cy="0"/>
        </a:xfrm>
      </p:grpSpPr>
      <p:sp>
        <p:nvSpPr>
          <p:cNvPr id="197" name="Google Shape;197;p36"/>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36"/>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99" name="Google Shape;199;p36"/>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200" name="Shape 200"/>
        <p:cNvGrpSpPr/>
        <p:nvPr/>
      </p:nvGrpSpPr>
      <p:grpSpPr>
        <a:xfrm>
          <a:off x="0" y="0"/>
          <a:ext cx="0" cy="0"/>
          <a:chOff x="0" y="0"/>
          <a:chExt cx="0" cy="0"/>
        </a:xfrm>
      </p:grpSpPr>
      <p:sp>
        <p:nvSpPr>
          <p:cNvPr id="201" name="Google Shape;201;p37"/>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202" name="Google Shape;202;p37"/>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03" name="Google Shape;203;p37"/>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4" name="Google Shape;204;p37"/>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7"/>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206" name="Shape 206"/>
        <p:cNvGrpSpPr/>
        <p:nvPr/>
      </p:nvGrpSpPr>
      <p:grpSpPr>
        <a:xfrm>
          <a:off x="0" y="0"/>
          <a:ext cx="0" cy="0"/>
          <a:chOff x="0" y="0"/>
          <a:chExt cx="0" cy="0"/>
        </a:xfrm>
      </p:grpSpPr>
      <p:sp>
        <p:nvSpPr>
          <p:cNvPr id="207" name="Google Shape;207;p38"/>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210" name="Google Shape;210;p38"/>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211" name="Google Shape;211;p38"/>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38"/>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 name="Google Shape;216;p39"/>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 name="Google Shape;217;p39"/>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9"/>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9"/>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220" name="Google Shape;220;p39"/>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221" name="Shape 221"/>
        <p:cNvGrpSpPr/>
        <p:nvPr/>
      </p:nvGrpSpPr>
      <p:grpSpPr>
        <a:xfrm>
          <a:off x="0" y="0"/>
          <a:ext cx="0" cy="0"/>
          <a:chOff x="0" y="0"/>
          <a:chExt cx="0" cy="0"/>
        </a:xfrm>
      </p:grpSpPr>
      <p:sp>
        <p:nvSpPr>
          <p:cNvPr id="222" name="Google Shape;222;p40"/>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 name="Google Shape;223;p40"/>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0"/>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25" name="Google Shape;225;p40"/>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 name="Google Shape;226;p40"/>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40"/>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228" name="Shape 228"/>
        <p:cNvGrpSpPr/>
        <p:nvPr/>
      </p:nvGrpSpPr>
      <p:grpSpPr>
        <a:xfrm>
          <a:off x="0" y="0"/>
          <a:ext cx="0" cy="0"/>
          <a:chOff x="0" y="0"/>
          <a:chExt cx="0" cy="0"/>
        </a:xfrm>
      </p:grpSpPr>
      <p:sp>
        <p:nvSpPr>
          <p:cNvPr id="229" name="Google Shape;229;p41"/>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30" name="Google Shape;230;p41"/>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1" name="Google Shape;231;p41"/>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32" name="Google Shape;232;p41"/>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3" name="Google Shape;233;p41"/>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34" name="Google Shape;234;p41"/>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5" name="Google Shape;235;p41"/>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36" name="Google Shape;236;p41"/>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7" name="Google Shape;237;p41"/>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 name="Google Shape;239;p4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4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41"/>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 name="Google Shape;242;p41"/>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243" name="Shape 243"/>
        <p:cNvGrpSpPr/>
        <p:nvPr/>
      </p:nvGrpSpPr>
      <p:grpSpPr>
        <a:xfrm>
          <a:off x="0" y="0"/>
          <a:ext cx="0" cy="0"/>
          <a:chOff x="0" y="0"/>
          <a:chExt cx="0" cy="0"/>
        </a:xfrm>
      </p:grpSpPr>
      <p:sp>
        <p:nvSpPr>
          <p:cNvPr id="244" name="Google Shape;244;p42"/>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45" name="Google Shape;245;p42"/>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6" name="Google Shape;246;p42"/>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47" name="Google Shape;247;p42"/>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8" name="Google Shape;248;p42"/>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49" name="Google Shape;249;p42"/>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0" name="Google Shape;250;p42"/>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1" name="Google Shape;251;p42"/>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2" name="Google Shape;252;p42"/>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53" name="Shape 253"/>
        <p:cNvGrpSpPr/>
        <p:nvPr/>
      </p:nvGrpSpPr>
      <p:grpSpPr>
        <a:xfrm>
          <a:off x="0" y="0"/>
          <a:ext cx="0" cy="0"/>
          <a:chOff x="0" y="0"/>
          <a:chExt cx="0" cy="0"/>
        </a:xfrm>
      </p:grpSpPr>
      <p:sp>
        <p:nvSpPr>
          <p:cNvPr id="254" name="Google Shape;254;p43"/>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5" name="Google Shape;255;p43"/>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6" name="Google Shape;256;p43"/>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7" name="Google Shape;257;p43"/>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8" name="Google Shape;258;p43"/>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9" name="Google Shape;259;p43"/>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0" name="Google Shape;260;p43"/>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61" name="Google Shape;261;p43"/>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2" name="Google Shape;262;p43"/>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 name="Google Shape;263;p43"/>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4" name="Google Shape;264;p43"/>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43"/>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66" name="Shape 266"/>
        <p:cNvGrpSpPr/>
        <p:nvPr/>
      </p:nvGrpSpPr>
      <p:grpSpPr>
        <a:xfrm>
          <a:off x="0" y="0"/>
          <a:ext cx="0" cy="0"/>
          <a:chOff x="0" y="0"/>
          <a:chExt cx="0" cy="0"/>
        </a:xfrm>
      </p:grpSpPr>
      <p:sp>
        <p:nvSpPr>
          <p:cNvPr id="267" name="Google Shape;267;p44"/>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68" name="Google Shape;268;p44"/>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9" name="Google Shape;269;p44"/>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 name="Google Shape;270;p44"/>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 name="Google Shape;271;p44"/>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 name="Google Shape;272;p44"/>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 name="Google Shape;273;p44"/>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44"/>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44"/>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6" name="Google Shape;276;p44"/>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7" name="Google Shape;277;p44"/>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8" name="Google Shape;278;p44"/>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9" name="Google Shape;279;p44"/>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80" name="Shape 280"/>
        <p:cNvGrpSpPr/>
        <p:nvPr/>
      </p:nvGrpSpPr>
      <p:grpSpPr>
        <a:xfrm>
          <a:off x="0" y="0"/>
          <a:ext cx="0" cy="0"/>
          <a:chOff x="0" y="0"/>
          <a:chExt cx="0" cy="0"/>
        </a:xfrm>
      </p:grpSpPr>
      <p:sp>
        <p:nvSpPr>
          <p:cNvPr id="281" name="Google Shape;281;p45"/>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2" name="Google Shape;282;p45"/>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3" name="Google Shape;283;p45"/>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4" name="Google Shape;284;p45"/>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85" name="Google Shape;285;p45"/>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86" name="Google Shape;286;p45"/>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88" name="Shape 288"/>
        <p:cNvGrpSpPr/>
        <p:nvPr/>
      </p:nvGrpSpPr>
      <p:grpSpPr>
        <a:xfrm>
          <a:off x="0" y="0"/>
          <a:ext cx="0" cy="0"/>
          <a:chOff x="0" y="0"/>
          <a:chExt cx="0" cy="0"/>
        </a:xfrm>
      </p:grpSpPr>
      <p:sp>
        <p:nvSpPr>
          <p:cNvPr id="289" name="Google Shape;289;p46"/>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6"/>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6"/>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92" name="Google Shape;292;p46"/>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93" name="Google Shape;293;p46"/>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94" name="Google Shape;294;p46"/>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95" name="Google Shape;295;p46"/>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6" name="Google Shape;296;p46"/>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97" name="Shape 297"/>
        <p:cNvGrpSpPr/>
        <p:nvPr/>
      </p:nvGrpSpPr>
      <p:grpSpPr>
        <a:xfrm>
          <a:off x="0" y="0"/>
          <a:ext cx="0" cy="0"/>
          <a:chOff x="0" y="0"/>
          <a:chExt cx="0" cy="0"/>
        </a:xfrm>
      </p:grpSpPr>
      <p:sp>
        <p:nvSpPr>
          <p:cNvPr id="298" name="Google Shape;298;p47"/>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99" name="Google Shape;299;p47"/>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0" name="Google Shape;300;p47"/>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1" name="Google Shape;301;p47"/>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2" name="Google Shape;302;p47"/>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3" name="Google Shape;303;p47"/>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4" name="Google Shape;304;p47"/>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306" name="Shape 306"/>
        <p:cNvGrpSpPr/>
        <p:nvPr/>
      </p:nvGrpSpPr>
      <p:grpSpPr>
        <a:xfrm>
          <a:off x="0" y="0"/>
          <a:ext cx="0" cy="0"/>
          <a:chOff x="0" y="0"/>
          <a:chExt cx="0" cy="0"/>
        </a:xfrm>
      </p:grpSpPr>
      <p:sp>
        <p:nvSpPr>
          <p:cNvPr id="307" name="Google Shape;307;p48"/>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08" name="Google Shape;308;p4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09" name="Google Shape;309;p48"/>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 name="Google Shape;310;p48"/>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 name="Google Shape;311;p48"/>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 name="Google Shape;312;p48"/>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313" name="Shape 313"/>
        <p:cNvGrpSpPr/>
        <p:nvPr/>
      </p:nvGrpSpPr>
      <p:grpSpPr>
        <a:xfrm>
          <a:off x="0" y="0"/>
          <a:ext cx="0" cy="0"/>
          <a:chOff x="0" y="0"/>
          <a:chExt cx="0" cy="0"/>
        </a:xfrm>
      </p:grpSpPr>
      <p:sp>
        <p:nvSpPr>
          <p:cNvPr id="314" name="Google Shape;314;p49"/>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5" name="Google Shape;315;p49"/>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6" name="Google Shape;316;p49"/>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9"/>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9"/>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9" name="Google Shape;319;p49"/>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0" name="Google Shape;320;p49"/>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321" name="Shape 321"/>
        <p:cNvGrpSpPr/>
        <p:nvPr/>
      </p:nvGrpSpPr>
      <p:grpSpPr>
        <a:xfrm>
          <a:off x="0" y="0"/>
          <a:ext cx="0" cy="0"/>
          <a:chOff x="0" y="0"/>
          <a:chExt cx="0" cy="0"/>
        </a:xfrm>
      </p:grpSpPr>
      <p:sp>
        <p:nvSpPr>
          <p:cNvPr id="322" name="Google Shape;322;p50"/>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0"/>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0"/>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25" name="Google Shape;325;p50"/>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26" name="Google Shape;326;p50"/>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27" name="Google Shape;327;p50"/>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28" name="Google Shape;328;p50"/>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29" name="Google Shape;329;p50"/>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30" name="Google Shape;330;p50"/>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31" name="Google Shape;331;p50"/>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32" name="Google Shape;332;p50"/>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33" name="Google Shape;333;p50"/>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34" name="Google Shape;334;p50"/>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35" name="Google Shape;335;p50"/>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36" name="Google Shape;336;p50"/>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337" name="Shape 337"/>
        <p:cNvGrpSpPr/>
        <p:nvPr/>
      </p:nvGrpSpPr>
      <p:grpSpPr>
        <a:xfrm>
          <a:off x="0" y="0"/>
          <a:ext cx="0" cy="0"/>
          <a:chOff x="0" y="0"/>
          <a:chExt cx="0" cy="0"/>
        </a:xfrm>
      </p:grpSpPr>
      <p:sp>
        <p:nvSpPr>
          <p:cNvPr id="338" name="Google Shape;338;p51"/>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39" name="Google Shape;339;p51"/>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40" name="Google Shape;340;p51"/>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41" name="Google Shape;341;p51"/>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42" name="Google Shape;342;p51"/>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43" name="Google Shape;343;p51"/>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44" name="Google Shape;344;p51"/>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45" name="Google Shape;345;p51"/>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46" name="Google Shape;346;p51"/>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47" name="Google Shape;347;p51"/>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48" name="Google Shape;348;p51"/>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49" name="Shape 349"/>
        <p:cNvGrpSpPr/>
        <p:nvPr/>
      </p:nvGrpSpPr>
      <p:grpSpPr>
        <a:xfrm>
          <a:off x="0" y="0"/>
          <a:ext cx="0" cy="0"/>
          <a:chOff x="0" y="0"/>
          <a:chExt cx="0" cy="0"/>
        </a:xfrm>
      </p:grpSpPr>
      <p:sp>
        <p:nvSpPr>
          <p:cNvPr id="350" name="Google Shape;350;p52"/>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53" name="Google Shape;353;p52"/>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54" name="Google Shape;354;p52"/>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55" name="Google Shape;355;p52"/>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56" name="Google Shape;356;p52"/>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57" name="Google Shape;357;p52"/>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58" name="Google Shape;358;p5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59" name="Shape 359"/>
        <p:cNvGrpSpPr/>
        <p:nvPr/>
      </p:nvGrpSpPr>
      <p:grpSpPr>
        <a:xfrm>
          <a:off x="0" y="0"/>
          <a:ext cx="0" cy="0"/>
          <a:chOff x="0" y="0"/>
          <a:chExt cx="0" cy="0"/>
        </a:xfrm>
      </p:grpSpPr>
      <p:sp>
        <p:nvSpPr>
          <p:cNvPr id="360" name="Google Shape;360;p53"/>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62" name="Google Shape;362;p53"/>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63" name="Google Shape;363;p53"/>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4" name="Google Shape;364;p53"/>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65" name="Google Shape;365;p53"/>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66" name="Google Shape;366;p53"/>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67" name="Google Shape;367;p53"/>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68" name="Google Shape;368;p53"/>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 name="Google Shape;369;p53"/>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 name="Google Shape;370;p53"/>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 name="Google Shape;371;p53"/>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72" name="Shape 372"/>
        <p:cNvGrpSpPr/>
        <p:nvPr/>
      </p:nvGrpSpPr>
      <p:grpSpPr>
        <a:xfrm>
          <a:off x="0" y="0"/>
          <a:ext cx="0" cy="0"/>
          <a:chOff x="0" y="0"/>
          <a:chExt cx="0" cy="0"/>
        </a:xfrm>
      </p:grpSpPr>
      <p:sp>
        <p:nvSpPr>
          <p:cNvPr id="373" name="Google Shape;373;p54"/>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4" name="Google Shape;374;p54"/>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 name="Google Shape;375;p54"/>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76" name="Shape 376"/>
        <p:cNvGrpSpPr/>
        <p:nvPr/>
      </p:nvGrpSpPr>
      <p:grpSpPr>
        <a:xfrm>
          <a:off x="0" y="0"/>
          <a:ext cx="0" cy="0"/>
          <a:chOff x="0" y="0"/>
          <a:chExt cx="0" cy="0"/>
        </a:xfrm>
      </p:grpSpPr>
      <p:sp>
        <p:nvSpPr>
          <p:cNvPr id="377" name="Google Shape;377;p55"/>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5"/>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79" name="Google Shape;379;p55"/>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5"/>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5"/>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82" name="Shape 382"/>
        <p:cNvGrpSpPr/>
        <p:nvPr/>
      </p:nvGrpSpPr>
      <p:grpSpPr>
        <a:xfrm>
          <a:off x="0" y="0"/>
          <a:ext cx="0" cy="0"/>
          <a:chOff x="0" y="0"/>
          <a:chExt cx="0" cy="0"/>
        </a:xfrm>
      </p:grpSpPr>
      <p:sp>
        <p:nvSpPr>
          <p:cNvPr id="383" name="Google Shape;383;p5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84" name="Google Shape;384;p56"/>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6"/>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86" name="Shape 386"/>
        <p:cNvGrpSpPr/>
        <p:nvPr/>
      </p:nvGrpSpPr>
      <p:grpSpPr>
        <a:xfrm>
          <a:off x="0" y="0"/>
          <a:ext cx="0" cy="0"/>
          <a:chOff x="0" y="0"/>
          <a:chExt cx="0" cy="0"/>
        </a:xfrm>
      </p:grpSpPr>
      <p:sp>
        <p:nvSpPr>
          <p:cNvPr id="387" name="Google Shape;387;p57"/>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88" name="Google Shape;388;p57"/>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89" name="Shape 389"/>
        <p:cNvGrpSpPr/>
        <p:nvPr/>
      </p:nvGrpSpPr>
      <p:grpSpPr>
        <a:xfrm>
          <a:off x="0" y="0"/>
          <a:ext cx="0" cy="0"/>
          <a:chOff x="0" y="0"/>
          <a:chExt cx="0" cy="0"/>
        </a:xfrm>
      </p:grpSpPr>
      <p:sp>
        <p:nvSpPr>
          <p:cNvPr id="390" name="Google Shape;390;p58"/>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91" name="Google Shape;391;p58"/>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8"/>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 name="Google Shape;393;p5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94" name="Shape 394"/>
        <p:cNvGrpSpPr/>
        <p:nvPr/>
      </p:nvGrpSpPr>
      <p:grpSpPr>
        <a:xfrm>
          <a:off x="0" y="0"/>
          <a:ext cx="0" cy="0"/>
          <a:chOff x="0" y="0"/>
          <a:chExt cx="0" cy="0"/>
        </a:xfrm>
      </p:grpSpPr>
      <p:sp>
        <p:nvSpPr>
          <p:cNvPr id="395" name="Google Shape;395;p59"/>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96" name="Google Shape;396;p59"/>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9"/>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98" name="Shape 398"/>
        <p:cNvGrpSpPr/>
        <p:nvPr/>
      </p:nvGrpSpPr>
      <p:grpSpPr>
        <a:xfrm>
          <a:off x="0" y="0"/>
          <a:ext cx="0" cy="0"/>
          <a:chOff x="0" y="0"/>
          <a:chExt cx="0" cy="0"/>
        </a:xfrm>
      </p:grpSpPr>
      <p:sp>
        <p:nvSpPr>
          <p:cNvPr id="399" name="Google Shape;399;p60"/>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0" name="Google Shape;400;p60"/>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 name="Google Shape;401;p60"/>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 name="Google Shape;402;p60"/>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403" name="Shape 403"/>
        <p:cNvGrpSpPr/>
        <p:nvPr/>
      </p:nvGrpSpPr>
      <p:grpSpPr>
        <a:xfrm>
          <a:off x="0" y="0"/>
          <a:ext cx="0" cy="0"/>
          <a:chOff x="0" y="0"/>
          <a:chExt cx="0" cy="0"/>
        </a:xfrm>
      </p:grpSpPr>
      <p:sp>
        <p:nvSpPr>
          <p:cNvPr id="404" name="Google Shape;404;p61"/>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61"/>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61"/>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61"/>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1"/>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409" name="Shape 409"/>
        <p:cNvGrpSpPr/>
        <p:nvPr/>
      </p:nvGrpSpPr>
      <p:grpSpPr>
        <a:xfrm>
          <a:off x="0" y="0"/>
          <a:ext cx="0" cy="0"/>
          <a:chOff x="0" y="0"/>
          <a:chExt cx="0" cy="0"/>
        </a:xfrm>
      </p:grpSpPr>
      <p:sp>
        <p:nvSpPr>
          <p:cNvPr id="410" name="Google Shape;410;p62"/>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11" name="Google Shape;411;p62"/>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 name="Google Shape;412;p62"/>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 name="Google Shape;413;p62"/>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2"/>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415" name="Shape 415"/>
        <p:cNvGrpSpPr/>
        <p:nvPr/>
      </p:nvGrpSpPr>
      <p:grpSpPr>
        <a:xfrm>
          <a:off x="0" y="0"/>
          <a:ext cx="0" cy="0"/>
          <a:chOff x="0" y="0"/>
          <a:chExt cx="0" cy="0"/>
        </a:xfrm>
      </p:grpSpPr>
      <p:sp>
        <p:nvSpPr>
          <p:cNvPr id="416" name="Google Shape;416;p6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417" name="Google Shape;417;p63"/>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8" name="Google Shape;418;p63"/>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9" name="Google Shape;419;p63"/>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20" name="Google Shape;420;p63"/>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21" name="Google Shape;421;p63"/>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22" name="Google Shape;422;p63"/>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423" name="Shape 423"/>
        <p:cNvGrpSpPr/>
        <p:nvPr/>
      </p:nvGrpSpPr>
      <p:grpSpPr>
        <a:xfrm>
          <a:off x="0" y="0"/>
          <a:ext cx="0" cy="0"/>
          <a:chOff x="0" y="0"/>
          <a:chExt cx="0" cy="0"/>
        </a:xfrm>
      </p:grpSpPr>
      <p:sp>
        <p:nvSpPr>
          <p:cNvPr id="424" name="Google Shape;424;p64"/>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 name="Google Shape;425;p64"/>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4"/>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4"/>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29" name="Google Shape;429;p64"/>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30" name="Google Shape;430;p64"/>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31" name="Google Shape;431;p64"/>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432" name="Google Shape;432;p64"/>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433" name="Google Shape;433;p64"/>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434" name="Google Shape;434;p64"/>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435" name="Google Shape;435;p64"/>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 name="Google Shape;436;p64"/>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 name="Google Shape;437;p64"/>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438" name="Shape 438"/>
        <p:cNvGrpSpPr/>
        <p:nvPr/>
      </p:nvGrpSpPr>
      <p:grpSpPr>
        <a:xfrm>
          <a:off x="0" y="0"/>
          <a:ext cx="0" cy="0"/>
          <a:chOff x="0" y="0"/>
          <a:chExt cx="0" cy="0"/>
        </a:xfrm>
      </p:grpSpPr>
      <p:sp>
        <p:nvSpPr>
          <p:cNvPr id="439" name="Google Shape;439;p65"/>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40" name="Google Shape;440;p65"/>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41" name="Google Shape;441;p65"/>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42" name="Google Shape;442;p65"/>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43" name="Google Shape;443;p65"/>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444" name="Google Shape;444;p65"/>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45" name="Google Shape;445;p65"/>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5"/>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5"/>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48" name="Shape 448"/>
        <p:cNvGrpSpPr/>
        <p:nvPr/>
      </p:nvGrpSpPr>
      <p:grpSpPr>
        <a:xfrm>
          <a:off x="0" y="0"/>
          <a:ext cx="0" cy="0"/>
          <a:chOff x="0" y="0"/>
          <a:chExt cx="0" cy="0"/>
        </a:xfrm>
      </p:grpSpPr>
      <p:sp>
        <p:nvSpPr>
          <p:cNvPr id="449" name="Google Shape;449;p66"/>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50" name="Google Shape;450;p66"/>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 name="Google Shape;451;p66"/>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 name="Google Shape;452;p6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6"/>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54" name="Google Shape;454;p66"/>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55" name="Google Shape;455;p66"/>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56" name="Google Shape;456;p66"/>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57" name="Google Shape;457;p66"/>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58" name="Google Shape;458;p66"/>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59" name="Google Shape;459;p66"/>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60" name="Google Shape;460;p66"/>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61" name="Google Shape;461;p66"/>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62" name="Shape 462"/>
        <p:cNvGrpSpPr/>
        <p:nvPr/>
      </p:nvGrpSpPr>
      <p:grpSpPr>
        <a:xfrm>
          <a:off x="0" y="0"/>
          <a:ext cx="0" cy="0"/>
          <a:chOff x="0" y="0"/>
          <a:chExt cx="0" cy="0"/>
        </a:xfrm>
      </p:grpSpPr>
      <p:sp>
        <p:nvSpPr>
          <p:cNvPr id="463" name="Google Shape;463;p67"/>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7"/>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7"/>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 name="Google Shape;466;p67"/>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 name="Google Shape;467;p67"/>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68" name="Shape 468"/>
        <p:cNvGrpSpPr/>
        <p:nvPr/>
      </p:nvGrpSpPr>
      <p:grpSpPr>
        <a:xfrm>
          <a:off x="0" y="0"/>
          <a:ext cx="0" cy="0"/>
          <a:chOff x="0" y="0"/>
          <a:chExt cx="0" cy="0"/>
        </a:xfrm>
      </p:grpSpPr>
      <p:sp>
        <p:nvSpPr>
          <p:cNvPr id="469" name="Google Shape;469;p68"/>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70" name="Google Shape;470;p68"/>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8"/>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72" name="Google Shape;472;p68"/>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73" name="Google Shape;473;p68"/>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74" name="Google Shape;474;p68"/>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75" name="Shape 475"/>
        <p:cNvGrpSpPr/>
        <p:nvPr/>
      </p:nvGrpSpPr>
      <p:grpSpPr>
        <a:xfrm>
          <a:off x="0" y="0"/>
          <a:ext cx="0" cy="0"/>
          <a:chOff x="0" y="0"/>
          <a:chExt cx="0" cy="0"/>
        </a:xfrm>
      </p:grpSpPr>
      <p:sp>
        <p:nvSpPr>
          <p:cNvPr id="476" name="Google Shape;476;p69"/>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 name="Google Shape;477;p69"/>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8" name="Google Shape;478;p69"/>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9" name="Google Shape;479;p69"/>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80" name="Shape 480"/>
        <p:cNvGrpSpPr/>
        <p:nvPr/>
      </p:nvGrpSpPr>
      <p:grpSpPr>
        <a:xfrm>
          <a:off x="0" y="0"/>
          <a:ext cx="0" cy="0"/>
          <a:chOff x="0" y="0"/>
          <a:chExt cx="0" cy="0"/>
        </a:xfrm>
      </p:grpSpPr>
      <p:sp>
        <p:nvSpPr>
          <p:cNvPr id="481" name="Google Shape;481;p70"/>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0"/>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83" name="Shape 483"/>
        <p:cNvGrpSpPr/>
        <p:nvPr/>
      </p:nvGrpSpPr>
      <p:grpSpPr>
        <a:xfrm>
          <a:off x="0" y="0"/>
          <a:ext cx="0" cy="0"/>
          <a:chOff x="0" y="0"/>
          <a:chExt cx="0" cy="0"/>
        </a:xfrm>
      </p:grpSpPr>
      <p:cxnSp>
        <p:nvCxnSpPr>
          <p:cNvPr id="484" name="Google Shape;484;p71"/>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85" name="Google Shape;485;p71"/>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1"/>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1"/>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1"/>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1"/>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theme" Target="../theme/theme3.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52" name="Google Shape;52;p13"/>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2"/>
          <p:cNvSpPr txBox="1"/>
          <p:nvPr>
            <p:ph type="ctrTitle"/>
          </p:nvPr>
        </p:nvSpPr>
        <p:spPr>
          <a:xfrm>
            <a:off x="4010775" y="1708475"/>
            <a:ext cx="4322700" cy="306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700"/>
              <a:t>PP-OCRv3: More Attempts for the Improvement of</a:t>
            </a:r>
            <a:endParaRPr sz="2700"/>
          </a:p>
          <a:p>
            <a:pPr indent="0" lvl="0" marL="0" rtl="0" algn="r">
              <a:spcBef>
                <a:spcPts val="0"/>
              </a:spcBef>
              <a:spcAft>
                <a:spcPts val="0"/>
              </a:spcAft>
              <a:buNone/>
            </a:pPr>
            <a:r>
              <a:rPr lang="en" sz="2700"/>
              <a:t>Ultra Lightweight OCR System</a:t>
            </a:r>
            <a:endParaRPr sz="2700"/>
          </a:p>
          <a:p>
            <a:pPr indent="0" lvl="0" marL="0" rtl="0" algn="r">
              <a:spcBef>
                <a:spcPts val="0"/>
              </a:spcBef>
              <a:spcAft>
                <a:spcPts val="0"/>
              </a:spcAft>
              <a:buNone/>
            </a:pPr>
            <a:r>
              <a:t/>
            </a:r>
            <a:endParaRPr sz="2700"/>
          </a:p>
          <a:p>
            <a:pPr indent="0" lvl="0" marL="0" rtl="0" algn="r">
              <a:spcBef>
                <a:spcPts val="0"/>
              </a:spcBef>
              <a:spcAft>
                <a:spcPts val="0"/>
              </a:spcAft>
              <a:buNone/>
            </a:pPr>
            <a:r>
              <a:t/>
            </a:r>
            <a:endParaRPr sz="2700"/>
          </a:p>
        </p:txBody>
      </p:sp>
      <p:sp>
        <p:nvSpPr>
          <p:cNvPr id="495" name="Google Shape;495;p72"/>
          <p:cNvSpPr txBox="1"/>
          <p:nvPr>
            <p:ph idx="1" type="subTitle"/>
          </p:nvPr>
        </p:nvSpPr>
        <p:spPr>
          <a:xfrm flipH="1">
            <a:off x="1560831" y="539494"/>
            <a:ext cx="4226700" cy="19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Montserrat"/>
                <a:ea typeface="Montserrat"/>
                <a:cs typeface="Montserrat"/>
                <a:sym typeface="Montserrat"/>
              </a:rPr>
              <a:t>Name: Kazi Al Refat Pranta </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700">
                <a:solidFill>
                  <a:srgbClr val="000000"/>
                </a:solidFill>
                <a:latin typeface="Montserrat"/>
                <a:ea typeface="Montserrat"/>
                <a:cs typeface="Montserrat"/>
                <a:sym typeface="Montserrat"/>
              </a:rPr>
              <a:t>Student ID: 20101444</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700">
                <a:solidFill>
                  <a:srgbClr val="000000"/>
                </a:solidFill>
                <a:latin typeface="Montserrat"/>
                <a:ea typeface="Montserrat"/>
                <a:cs typeface="Montserrat"/>
                <a:sym typeface="Montserrat"/>
              </a:rPr>
              <a:t>Group: 10</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700">
                <a:solidFill>
                  <a:srgbClr val="000000"/>
                </a:solidFill>
                <a:latin typeface="Montserrat"/>
                <a:ea typeface="Montserrat"/>
                <a:cs typeface="Montserrat"/>
                <a:sym typeface="Montserrat"/>
              </a:rPr>
              <a:t>ST:  Mustakin</a:t>
            </a:r>
            <a:endParaRPr sz="17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700">
                <a:solidFill>
                  <a:srgbClr val="000000"/>
                </a:solidFill>
                <a:latin typeface="Montserrat"/>
                <a:ea typeface="Montserrat"/>
                <a:cs typeface="Montserrat"/>
                <a:sym typeface="Montserrat"/>
              </a:rPr>
              <a:t>RA: Sabbir</a:t>
            </a:r>
            <a:endParaRPr sz="1700">
              <a:solidFill>
                <a:srgbClr val="000000"/>
              </a:solidFill>
              <a:latin typeface="Montserrat"/>
              <a:ea typeface="Montserrat"/>
              <a:cs typeface="Montserrat"/>
              <a:sym typeface="Montserrat"/>
            </a:endParaRPr>
          </a:p>
        </p:txBody>
      </p:sp>
      <p:cxnSp>
        <p:nvCxnSpPr>
          <p:cNvPr id="496" name="Google Shape;496;p72"/>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b="1">
              <a:solidFill>
                <a:schemeClr val="dk1"/>
              </a:solidFill>
            </a:endParaRPr>
          </a:p>
        </p:txBody>
      </p:sp>
      <p:sp>
        <p:nvSpPr>
          <p:cNvPr id="502" name="Google Shape;502;p73"/>
          <p:cNvSpPr txBox="1"/>
          <p:nvPr>
            <p:ph idx="1" type="body"/>
          </p:nvPr>
        </p:nvSpPr>
        <p:spPr>
          <a:xfrm>
            <a:off x="259600" y="1478475"/>
            <a:ext cx="7427700" cy="325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Arial"/>
                <a:ea typeface="Arial"/>
                <a:cs typeface="Arial"/>
                <a:sym typeface="Arial"/>
              </a:rPr>
              <a:t>Optical character recognition or OCR is the technology where </a:t>
            </a:r>
            <a:r>
              <a:rPr lang="en" sz="1100">
                <a:solidFill>
                  <a:srgbClr val="000000"/>
                </a:solidFill>
                <a:latin typeface="Arial"/>
                <a:ea typeface="Arial"/>
                <a:cs typeface="Arial"/>
                <a:sym typeface="Arial"/>
              </a:rPr>
              <a:t>characters</a:t>
            </a:r>
            <a:r>
              <a:rPr lang="en" sz="1100">
                <a:solidFill>
                  <a:srgbClr val="000000"/>
                </a:solidFill>
                <a:latin typeface="Arial"/>
                <a:ea typeface="Arial"/>
                <a:cs typeface="Arial"/>
                <a:sym typeface="Arial"/>
              </a:rPr>
              <a:t> printed or handwritten is recognized by the system and converted to digital format for </a:t>
            </a:r>
            <a:r>
              <a:rPr lang="en" sz="1100">
                <a:solidFill>
                  <a:srgbClr val="000000"/>
                </a:solidFill>
                <a:latin typeface="Arial"/>
                <a:ea typeface="Arial"/>
                <a:cs typeface="Arial"/>
                <a:sym typeface="Arial"/>
              </a:rPr>
              <a:t>future</a:t>
            </a:r>
            <a:r>
              <a:rPr lang="en" sz="1100">
                <a:solidFill>
                  <a:srgbClr val="000000"/>
                </a:solidFill>
                <a:latin typeface="Arial"/>
                <a:ea typeface="Arial"/>
                <a:cs typeface="Arial"/>
                <a:sym typeface="Arial"/>
              </a:rPr>
              <a:t> analysis or </a:t>
            </a:r>
            <a:r>
              <a:rPr lang="en" sz="1100">
                <a:solidFill>
                  <a:srgbClr val="000000"/>
                </a:solidFill>
                <a:latin typeface="Arial"/>
                <a:ea typeface="Arial"/>
                <a:cs typeface="Arial"/>
                <a:sym typeface="Arial"/>
              </a:rPr>
              <a:t>processing</a:t>
            </a:r>
            <a:r>
              <a:rPr lang="en" sz="1100">
                <a:solidFill>
                  <a:srgbClr val="000000"/>
                </a:solidFill>
                <a:latin typeface="Arial"/>
                <a:ea typeface="Arial"/>
                <a:cs typeface="Arial"/>
                <a:sym typeface="Arial"/>
              </a:rPr>
              <a:t>. It is widely used technology but considering efficiency and accuracy is really critical and important while it is not cloud based or doesn’t meet the system requirement for big models. The authors of the paper tried to present a model that would the exact work of ocr </a:t>
            </a:r>
            <a:r>
              <a:rPr lang="en" sz="1100">
                <a:solidFill>
                  <a:srgbClr val="000000"/>
                </a:solidFill>
                <a:latin typeface="Arial"/>
                <a:ea typeface="Arial"/>
                <a:cs typeface="Arial"/>
                <a:sym typeface="Arial"/>
              </a:rPr>
              <a:t>while</a:t>
            </a:r>
            <a:r>
              <a:rPr lang="en" sz="1100">
                <a:solidFill>
                  <a:srgbClr val="000000"/>
                </a:solidFill>
                <a:latin typeface="Arial"/>
                <a:ea typeface="Arial"/>
                <a:cs typeface="Arial"/>
                <a:sym typeface="Arial"/>
              </a:rPr>
              <a:t> keeping the accuracy and the speed. In previous work, done by the author, considering the efficiency and accuracy, proposed a practical ultra lightweight OCR system called (PP-OCR), and an optimized version of that called PP-OCRv2. In order to further improve the performance of PP-OCRv2, a more robust OCR system PP-OCRv3 was proposed in this paper. PP-OCRv3 upgrades the text detection model and text recognition model in 9 aspects based on PP-OCRv2.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cxnSp>
        <p:nvCxnSpPr>
          <p:cNvPr id="503" name="Google Shape;503;p73"/>
          <p:cNvCxnSpPr/>
          <p:nvPr/>
        </p:nvCxnSpPr>
        <p:spPr>
          <a:xfrm>
            <a:off x="819525" y="1268827"/>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4"/>
          <p:cNvSpPr txBox="1"/>
          <p:nvPr>
            <p:ph type="title"/>
          </p:nvPr>
        </p:nvSpPr>
        <p:spPr>
          <a:xfrm>
            <a:off x="1726125" y="32527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dataset</a:t>
            </a:r>
            <a:endParaRPr sz="3000"/>
          </a:p>
        </p:txBody>
      </p:sp>
      <p:sp>
        <p:nvSpPr>
          <p:cNvPr id="509" name="Google Shape;509;p74"/>
          <p:cNvSpPr txBox="1"/>
          <p:nvPr>
            <p:ph idx="1" type="body"/>
          </p:nvPr>
        </p:nvSpPr>
        <p:spPr>
          <a:xfrm>
            <a:off x="1726125" y="2487075"/>
            <a:ext cx="54276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Baidu image search</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Public datasets:</a:t>
            </a:r>
            <a:endParaRPr/>
          </a:p>
          <a:p>
            <a:pPr indent="0" lvl="0" marL="457200" rtl="0" algn="l">
              <a:spcBef>
                <a:spcPts val="0"/>
              </a:spcBef>
              <a:spcAft>
                <a:spcPts val="0"/>
              </a:spcAft>
              <a:buNone/>
            </a:pPr>
            <a:r>
              <a:rPr lang="en"/>
              <a:t> LSVT,RCTW-17, MTWI 2018, CASIA-10K, SROIE,   MLT 2019, BDI, MSRATD 500, CCPD 2019</a:t>
            </a:r>
            <a:endParaRPr/>
          </a:p>
        </p:txBody>
      </p:sp>
      <p:cxnSp>
        <p:nvCxnSpPr>
          <p:cNvPr id="510" name="Google Shape;510;p74"/>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pic>
        <p:nvPicPr>
          <p:cNvPr id="511" name="Google Shape;511;p74"/>
          <p:cNvPicPr preferRelativeResize="0"/>
          <p:nvPr/>
        </p:nvPicPr>
        <p:blipFill>
          <a:blip r:embed="rId3">
            <a:alphaModFix/>
          </a:blip>
          <a:stretch>
            <a:fillRect/>
          </a:stretch>
        </p:blipFill>
        <p:spPr>
          <a:xfrm>
            <a:off x="1536975" y="1061742"/>
            <a:ext cx="5943600" cy="1114425"/>
          </a:xfrm>
          <a:prstGeom prst="rect">
            <a:avLst/>
          </a:prstGeom>
          <a:noFill/>
          <a:ln cap="flat" cmpd="sng" w="25400">
            <a:solidFill>
              <a:srgbClr val="FFFFFF"/>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5"/>
          <p:cNvSpPr txBox="1"/>
          <p:nvPr>
            <p:ph idx="2" type="title"/>
          </p:nvPr>
        </p:nvSpPr>
        <p:spPr>
          <a:xfrm>
            <a:off x="535725" y="2701902"/>
            <a:ext cx="2933400" cy="77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CML (Collaborative Mutual Learning) distillation</a:t>
            </a:r>
            <a:endParaRPr/>
          </a:p>
        </p:txBody>
      </p:sp>
      <p:sp>
        <p:nvSpPr>
          <p:cNvPr id="517" name="Google Shape;517;p75"/>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518" name="Google Shape;518;p75"/>
          <p:cNvSpPr txBox="1"/>
          <p:nvPr>
            <p:ph idx="8" type="subTitle"/>
          </p:nvPr>
        </p:nvSpPr>
        <p:spPr>
          <a:xfrm>
            <a:off x="4139300" y="2780900"/>
            <a:ext cx="4543200" cy="22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u="sng"/>
              <a:t>SVTR-LCNet:</a:t>
            </a:r>
            <a:r>
              <a:rPr b="1" lang="en"/>
              <a:t> Lightweight Text Recognition Network</a:t>
            </a:r>
            <a:endParaRPr b="1"/>
          </a:p>
          <a:p>
            <a:pPr indent="-317500" lvl="0" marL="457200" rtl="0" algn="l">
              <a:spcBef>
                <a:spcPts val="0"/>
              </a:spcBef>
              <a:spcAft>
                <a:spcPts val="0"/>
              </a:spcAft>
              <a:buSzPts val="1400"/>
              <a:buChar char="●"/>
            </a:pPr>
            <a:r>
              <a:rPr b="1" lang="en" u="sng"/>
              <a:t>GTC:</a:t>
            </a:r>
            <a:r>
              <a:rPr b="1" lang="en"/>
              <a:t> Guided Training of CTC by Attention</a:t>
            </a:r>
            <a:endParaRPr b="1"/>
          </a:p>
          <a:p>
            <a:pPr indent="-317500" lvl="0" marL="457200" rtl="0" algn="l">
              <a:spcBef>
                <a:spcPts val="0"/>
              </a:spcBef>
              <a:spcAft>
                <a:spcPts val="0"/>
              </a:spcAft>
              <a:buSzPts val="1400"/>
              <a:buChar char="●"/>
            </a:pPr>
            <a:r>
              <a:rPr b="1" lang="en" u="sng"/>
              <a:t>TextConAug:</a:t>
            </a:r>
            <a:r>
              <a:rPr b="1" lang="en"/>
              <a:t> Data Augmentation for Mining Text Context Information</a:t>
            </a:r>
            <a:endParaRPr b="1"/>
          </a:p>
          <a:p>
            <a:pPr indent="-317500" lvl="0" marL="457200" rtl="0" algn="l">
              <a:spcBef>
                <a:spcPts val="0"/>
              </a:spcBef>
              <a:spcAft>
                <a:spcPts val="0"/>
              </a:spcAft>
              <a:buSzPts val="1400"/>
              <a:buChar char="●"/>
            </a:pPr>
            <a:r>
              <a:rPr b="1" lang="en" u="sng"/>
              <a:t>TextRotNet: </a:t>
            </a:r>
            <a:r>
              <a:rPr b="1" lang="en"/>
              <a:t>Self-Supervised Pre-trained Model</a:t>
            </a:r>
            <a:endParaRPr b="1"/>
          </a:p>
          <a:p>
            <a:pPr indent="-317500" lvl="0" marL="457200" rtl="0" algn="l">
              <a:spcBef>
                <a:spcPts val="0"/>
              </a:spcBef>
              <a:spcAft>
                <a:spcPts val="0"/>
              </a:spcAft>
              <a:buSzPts val="1400"/>
              <a:buChar char="●"/>
            </a:pPr>
            <a:r>
              <a:rPr b="1" lang="en" u="sng"/>
              <a:t>U-DML:</a:t>
            </a:r>
            <a:r>
              <a:rPr b="1" lang="en"/>
              <a:t> Unified-Deep Mutual Learning</a:t>
            </a:r>
            <a:endParaRPr/>
          </a:p>
          <a:p>
            <a:pPr indent="-317500" lvl="0" marL="457200" rtl="0" algn="l">
              <a:spcBef>
                <a:spcPts val="0"/>
              </a:spcBef>
              <a:spcAft>
                <a:spcPts val="0"/>
              </a:spcAft>
              <a:buSzPts val="1400"/>
              <a:buChar char="●"/>
            </a:pPr>
            <a:r>
              <a:rPr b="1" lang="en" u="sng"/>
              <a:t>UIM:</a:t>
            </a:r>
            <a:r>
              <a:rPr b="1" lang="en"/>
              <a:t> Unlabeled Images Mining</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519" name="Google Shape;519;p75"/>
          <p:cNvCxnSpPr/>
          <p:nvPr/>
        </p:nvCxnSpPr>
        <p:spPr>
          <a:xfrm>
            <a:off x="4248450" y="1272905"/>
            <a:ext cx="647100" cy="0"/>
          </a:xfrm>
          <a:prstGeom prst="straightConnector1">
            <a:avLst/>
          </a:prstGeom>
          <a:noFill/>
          <a:ln cap="flat" cmpd="sng" w="19050">
            <a:solidFill>
              <a:schemeClr val="lt1"/>
            </a:solidFill>
            <a:prstDash val="solid"/>
            <a:round/>
            <a:headEnd len="med" w="med" type="none"/>
            <a:tailEnd len="med" w="med" type="none"/>
          </a:ln>
        </p:spPr>
      </p:cxnSp>
      <p:sp>
        <p:nvSpPr>
          <p:cNvPr id="520" name="Google Shape;520;p75"/>
          <p:cNvSpPr txBox="1"/>
          <p:nvPr>
            <p:ph idx="8" type="subTitle"/>
          </p:nvPr>
        </p:nvSpPr>
        <p:spPr>
          <a:xfrm>
            <a:off x="1119375" y="3476789"/>
            <a:ext cx="2933400" cy="1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eacher model </a:t>
            </a:r>
            <a:endParaRPr/>
          </a:p>
          <a:p>
            <a:pPr indent="0" lvl="0" marL="457200" rtl="0" algn="l">
              <a:spcBef>
                <a:spcPts val="0"/>
              </a:spcBef>
              <a:spcAft>
                <a:spcPts val="0"/>
              </a:spcAft>
              <a:buNone/>
            </a:pPr>
            <a:r>
              <a:rPr lang="en"/>
              <a:t>LK-PAN</a:t>
            </a:r>
            <a:endParaRPr/>
          </a:p>
          <a:p>
            <a:pPr indent="0" lvl="0" marL="457200" rtl="0" algn="l">
              <a:spcBef>
                <a:spcPts val="0"/>
              </a:spcBef>
              <a:spcAft>
                <a:spcPts val="0"/>
              </a:spcAft>
              <a:buNone/>
            </a:pPr>
            <a:r>
              <a:rPr lang="en"/>
              <a:t>DML distillation </a:t>
            </a:r>
            <a:endParaRPr/>
          </a:p>
          <a:p>
            <a:pPr indent="0" lvl="0" marL="0" rtl="0" algn="l">
              <a:spcBef>
                <a:spcPts val="0"/>
              </a:spcBef>
              <a:spcAft>
                <a:spcPts val="0"/>
              </a:spcAft>
              <a:buNone/>
            </a:pPr>
            <a:r>
              <a:rPr lang="en"/>
              <a:t>Student model</a:t>
            </a:r>
            <a:endParaRPr/>
          </a:p>
          <a:p>
            <a:pPr indent="0" lvl="0" marL="0" rtl="0" algn="l">
              <a:spcBef>
                <a:spcPts val="0"/>
              </a:spcBef>
              <a:spcAft>
                <a:spcPts val="0"/>
              </a:spcAft>
              <a:buNone/>
            </a:pPr>
            <a:r>
              <a:rPr lang="en"/>
              <a:t>	RSE-FPN</a:t>
            </a:r>
            <a:endParaRPr/>
          </a:p>
        </p:txBody>
      </p:sp>
      <p:sp>
        <p:nvSpPr>
          <p:cNvPr id="521" name="Google Shape;521;p75"/>
          <p:cNvSpPr txBox="1"/>
          <p:nvPr>
            <p:ph idx="15" type="title"/>
          </p:nvPr>
        </p:nvSpPr>
        <p:spPr>
          <a:xfrm>
            <a:off x="197325" y="1816075"/>
            <a:ext cx="36102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Text Detection</a:t>
            </a:r>
            <a:endParaRPr>
              <a:solidFill>
                <a:schemeClr val="dk1"/>
              </a:solidFill>
            </a:endParaRPr>
          </a:p>
        </p:txBody>
      </p:sp>
      <p:sp>
        <p:nvSpPr>
          <p:cNvPr id="522" name="Google Shape;522;p75"/>
          <p:cNvSpPr txBox="1"/>
          <p:nvPr>
            <p:ph idx="15" type="title"/>
          </p:nvPr>
        </p:nvSpPr>
        <p:spPr>
          <a:xfrm>
            <a:off x="5004800" y="1740625"/>
            <a:ext cx="3677700" cy="52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rPr>
              <a:t> Text Recognition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6"/>
          <p:cNvSpPr txBox="1"/>
          <p:nvPr>
            <p:ph idx="15" type="title"/>
          </p:nvPr>
        </p:nvSpPr>
        <p:spPr>
          <a:xfrm>
            <a:off x="323825" y="606025"/>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b="1">
              <a:solidFill>
                <a:schemeClr val="lt1"/>
              </a:solidFill>
            </a:endParaRPr>
          </a:p>
        </p:txBody>
      </p:sp>
      <p:cxnSp>
        <p:nvCxnSpPr>
          <p:cNvPr id="528" name="Google Shape;528;p76"/>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pic>
        <p:nvPicPr>
          <p:cNvPr id="529" name="Google Shape;529;p76"/>
          <p:cNvPicPr preferRelativeResize="0"/>
          <p:nvPr/>
        </p:nvPicPr>
        <p:blipFill>
          <a:blip r:embed="rId3">
            <a:alphaModFix/>
          </a:blip>
          <a:stretch>
            <a:fillRect/>
          </a:stretch>
        </p:blipFill>
        <p:spPr>
          <a:xfrm>
            <a:off x="-4700" y="1866736"/>
            <a:ext cx="4073450" cy="1410025"/>
          </a:xfrm>
          <a:prstGeom prst="rect">
            <a:avLst/>
          </a:prstGeom>
          <a:noFill/>
          <a:ln>
            <a:noFill/>
          </a:ln>
        </p:spPr>
      </p:pic>
      <p:pic>
        <p:nvPicPr>
          <p:cNvPr id="530" name="Google Shape;530;p76"/>
          <p:cNvPicPr preferRelativeResize="0"/>
          <p:nvPr/>
        </p:nvPicPr>
        <p:blipFill>
          <a:blip r:embed="rId4">
            <a:alphaModFix/>
          </a:blip>
          <a:stretch>
            <a:fillRect/>
          </a:stretch>
        </p:blipFill>
        <p:spPr>
          <a:xfrm>
            <a:off x="4904228" y="328249"/>
            <a:ext cx="4239773" cy="1895675"/>
          </a:xfrm>
          <a:prstGeom prst="rect">
            <a:avLst/>
          </a:prstGeom>
          <a:noFill/>
          <a:ln>
            <a:noFill/>
          </a:ln>
        </p:spPr>
      </p:pic>
      <p:pic>
        <p:nvPicPr>
          <p:cNvPr id="531" name="Google Shape;531;p76"/>
          <p:cNvPicPr preferRelativeResize="0"/>
          <p:nvPr/>
        </p:nvPicPr>
        <p:blipFill>
          <a:blip r:embed="rId5">
            <a:alphaModFix/>
          </a:blip>
          <a:stretch>
            <a:fillRect/>
          </a:stretch>
        </p:blipFill>
        <p:spPr>
          <a:xfrm>
            <a:off x="4983499" y="2433450"/>
            <a:ext cx="3846001" cy="1978475"/>
          </a:xfrm>
          <a:prstGeom prst="rect">
            <a:avLst/>
          </a:prstGeom>
          <a:noFill/>
          <a:ln>
            <a:noFill/>
          </a:ln>
        </p:spPr>
      </p:pic>
      <p:sp>
        <p:nvSpPr>
          <p:cNvPr id="532" name="Google Shape;532;p76"/>
          <p:cNvSpPr txBox="1"/>
          <p:nvPr>
            <p:ph idx="5" type="title"/>
          </p:nvPr>
        </p:nvSpPr>
        <p:spPr>
          <a:xfrm>
            <a:off x="1394527" y="3360500"/>
            <a:ext cx="942000" cy="4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accent5"/>
                </a:solidFill>
              </a:rPr>
              <a:t>Table 1</a:t>
            </a:r>
            <a:endParaRPr b="1" sz="1100">
              <a:solidFill>
                <a:schemeClr val="accent5"/>
              </a:solidFill>
            </a:endParaRPr>
          </a:p>
        </p:txBody>
      </p:sp>
      <p:sp>
        <p:nvSpPr>
          <p:cNvPr id="533" name="Google Shape;533;p76"/>
          <p:cNvSpPr txBox="1"/>
          <p:nvPr>
            <p:ph idx="5" type="title"/>
          </p:nvPr>
        </p:nvSpPr>
        <p:spPr>
          <a:xfrm>
            <a:off x="6553125" y="2141850"/>
            <a:ext cx="942000" cy="29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accent4"/>
                </a:solidFill>
              </a:rPr>
              <a:t>Table 2</a:t>
            </a:r>
            <a:endParaRPr sz="1100">
              <a:solidFill>
                <a:schemeClr val="accent4"/>
              </a:solidFill>
            </a:endParaRPr>
          </a:p>
        </p:txBody>
      </p:sp>
      <p:sp>
        <p:nvSpPr>
          <p:cNvPr id="534" name="Google Shape;534;p76"/>
          <p:cNvSpPr txBox="1"/>
          <p:nvPr>
            <p:ph idx="5" type="title"/>
          </p:nvPr>
        </p:nvSpPr>
        <p:spPr>
          <a:xfrm>
            <a:off x="6553113" y="4535875"/>
            <a:ext cx="942000" cy="29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accent4"/>
                </a:solidFill>
              </a:rPr>
              <a:t>Table 3</a:t>
            </a:r>
            <a:endParaRPr sz="11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ph idx="3" type="title"/>
          </p:nvPr>
        </p:nvSpPr>
        <p:spPr>
          <a:xfrm>
            <a:off x="815488" y="3787791"/>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40" name="Google Shape;540;p77"/>
          <p:cNvSpPr txBox="1"/>
          <p:nvPr>
            <p:ph type="title"/>
          </p:nvPr>
        </p:nvSpPr>
        <p:spPr>
          <a:xfrm>
            <a:off x="786642" y="2905102"/>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541" name="Google Shape;541;p77"/>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Excellence</a:t>
            </a:r>
            <a:endParaRPr/>
          </a:p>
        </p:txBody>
      </p:sp>
      <p:sp>
        <p:nvSpPr>
          <p:cNvPr id="542" name="Google Shape;542;p77"/>
          <p:cNvSpPr txBox="1"/>
          <p:nvPr>
            <p:ph idx="6" type="title"/>
          </p:nvPr>
        </p:nvSpPr>
        <p:spPr>
          <a:xfrm>
            <a:off x="4500600" y="3339601"/>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43" name="Google Shape;543;p77"/>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critical analysis</a:t>
            </a:r>
            <a:endParaRPr/>
          </a:p>
          <a:p>
            <a:pPr indent="0" lvl="0" marL="0" rtl="0" algn="ctr">
              <a:spcBef>
                <a:spcPts val="0"/>
              </a:spcBef>
              <a:spcAft>
                <a:spcPts val="0"/>
              </a:spcAft>
              <a:buNone/>
            </a:pPr>
            <a:r>
              <a:t/>
            </a:r>
            <a:endParaRPr/>
          </a:p>
        </p:txBody>
      </p:sp>
      <p:sp>
        <p:nvSpPr>
          <p:cNvPr id="544" name="Google Shape;544;p77"/>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GIVING CREDIT</a:t>
            </a:r>
            <a:endParaRPr/>
          </a:p>
        </p:txBody>
      </p:sp>
      <p:sp>
        <p:nvSpPr>
          <p:cNvPr id="545" name="Google Shape;545;p77"/>
          <p:cNvSpPr txBox="1"/>
          <p:nvPr>
            <p:ph idx="7" type="title"/>
          </p:nvPr>
        </p:nvSpPr>
        <p:spPr>
          <a:xfrm>
            <a:off x="5351885" y="3362213"/>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 VISION</a:t>
            </a:r>
            <a:endParaRPr/>
          </a:p>
        </p:txBody>
      </p:sp>
      <p:cxnSp>
        <p:nvCxnSpPr>
          <p:cNvPr id="546" name="Google Shape;546;p77"/>
          <p:cNvCxnSpPr/>
          <p:nvPr/>
        </p:nvCxnSpPr>
        <p:spPr>
          <a:xfrm>
            <a:off x="4248450" y="127290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8"/>
          <p:cNvSpPr txBox="1"/>
          <p:nvPr>
            <p:ph type="title"/>
          </p:nvPr>
        </p:nvSpPr>
        <p:spPr>
          <a:xfrm>
            <a:off x="-997325" y="3732575"/>
            <a:ext cx="7359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Reference</a:t>
            </a:r>
            <a:endParaRPr/>
          </a:p>
        </p:txBody>
      </p:sp>
      <p:cxnSp>
        <p:nvCxnSpPr>
          <p:cNvPr id="552" name="Google Shape;552;p78"/>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sp>
        <p:nvSpPr>
          <p:cNvPr id="553" name="Google Shape;553;p78"/>
          <p:cNvSpPr/>
          <p:nvPr/>
        </p:nvSpPr>
        <p:spPr>
          <a:xfrm>
            <a:off x="1992525" y="3082539"/>
            <a:ext cx="2571000" cy="10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8"/>
          <p:cNvSpPr/>
          <p:nvPr/>
        </p:nvSpPr>
        <p:spPr>
          <a:xfrm>
            <a:off x="4569975" y="3082539"/>
            <a:ext cx="2571000" cy="1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8"/>
          <p:cNvSpPr/>
          <p:nvPr/>
        </p:nvSpPr>
        <p:spPr>
          <a:xfrm>
            <a:off x="7147425" y="3082539"/>
            <a:ext cx="2571000" cy="10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8"/>
          <p:cNvSpPr txBox="1"/>
          <p:nvPr>
            <p:ph idx="4294967295" type="title"/>
          </p:nvPr>
        </p:nvSpPr>
        <p:spPr>
          <a:xfrm>
            <a:off x="713228" y="4168175"/>
            <a:ext cx="55227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latin typeface="Arial"/>
                <a:ea typeface="Arial"/>
                <a:cs typeface="Arial"/>
                <a:sym typeface="Arial"/>
              </a:rPr>
              <a:t>Li, C., Liu, W., Guo, R., Yin, X., Jiang, K., Du, Y., ... &amp; Ma, Y. (2022). PP-OCRv3: More Attempts for the Improvement of Ultra Lightweight OCR System. </a:t>
            </a:r>
            <a:r>
              <a:rPr i="1" lang="en" sz="1000">
                <a:solidFill>
                  <a:srgbClr val="222222"/>
                </a:solidFill>
                <a:highlight>
                  <a:srgbClr val="FFFFFF"/>
                </a:highlight>
                <a:latin typeface="Arial"/>
                <a:ea typeface="Arial"/>
                <a:cs typeface="Arial"/>
                <a:sym typeface="Arial"/>
              </a:rPr>
              <a:t>arXiv preprint arXiv:2206.03001</a:t>
            </a:r>
            <a:r>
              <a:rPr lang="en" sz="1000">
                <a:solidFill>
                  <a:srgbClr val="222222"/>
                </a:solidFill>
                <a:highlight>
                  <a:srgbClr val="FFFFFF"/>
                </a:highlight>
                <a:latin typeface="Arial"/>
                <a:ea typeface="Arial"/>
                <a:cs typeface="Arial"/>
                <a:sym typeface="Arial"/>
              </a:rPr>
              <a:t>.</a:t>
            </a:r>
            <a:endParaRPr b="1" sz="2000"/>
          </a:p>
        </p:txBody>
      </p:sp>
      <p:sp>
        <p:nvSpPr>
          <p:cNvPr id="557" name="Google Shape;557;p78"/>
          <p:cNvSpPr txBox="1"/>
          <p:nvPr>
            <p:ph type="title"/>
          </p:nvPr>
        </p:nvSpPr>
        <p:spPr>
          <a:xfrm>
            <a:off x="892050" y="1476400"/>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