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ED91E6F9-4C56-4F09-89F7-5F6CCE09F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0042" y="1"/>
            <a:ext cx="1481958" cy="6909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B19C373-01ED-4CB1-A4CE-C278D286AA19}"/>
              </a:ext>
            </a:extLst>
          </p:cNvPr>
          <p:cNvSpPr/>
          <p:nvPr/>
        </p:nvSpPr>
        <p:spPr>
          <a:xfrm>
            <a:off x="2469932" y="-58063"/>
            <a:ext cx="6337738" cy="1200329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System &amp; Signal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DR. NOR AZLAN BIN MOHD ARIS</a:t>
            </a:r>
            <a:endParaRPr lang="en-US" sz="5400" b="1" cap="none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D4336FE-446E-449B-872E-1B598ABBE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33141"/>
              </p:ext>
            </p:extLst>
          </p:nvPr>
        </p:nvGraphicFramePr>
        <p:xfrm>
          <a:off x="1923393" y="1774051"/>
          <a:ext cx="8331200" cy="712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1200">
                  <a:extLst>
                    <a:ext uri="{9D8B030D-6E8A-4147-A177-3AD203B41FA5}">
                      <a16:colId xmlns:a16="http://schemas.microsoft.com/office/drawing/2014/main" val="2411797240"/>
                    </a:ext>
                  </a:extLst>
                </a:gridCol>
              </a:tblGrid>
              <a:tr h="712239"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739112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B03CB772-C1BC-44C0-93AF-4CB9A2FE6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043705"/>
              </p:ext>
            </p:extLst>
          </p:nvPr>
        </p:nvGraphicFramePr>
        <p:xfrm>
          <a:off x="2597807" y="3622722"/>
          <a:ext cx="7271408" cy="2289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426">
                  <a:extLst>
                    <a:ext uri="{9D8B030D-6E8A-4147-A177-3AD203B41FA5}">
                      <a16:colId xmlns:a16="http://schemas.microsoft.com/office/drawing/2014/main" val="287208754"/>
                    </a:ext>
                  </a:extLst>
                </a:gridCol>
                <a:gridCol w="3673636">
                  <a:extLst>
                    <a:ext uri="{9D8B030D-6E8A-4147-A177-3AD203B41FA5}">
                      <a16:colId xmlns:a16="http://schemas.microsoft.com/office/drawing/2014/main" val="3084924353"/>
                    </a:ext>
                  </a:extLst>
                </a:gridCol>
                <a:gridCol w="2890346">
                  <a:extLst>
                    <a:ext uri="{9D8B030D-6E8A-4147-A177-3AD203B41FA5}">
                      <a16:colId xmlns:a16="http://schemas.microsoft.com/office/drawing/2014/main" val="2877384239"/>
                    </a:ext>
                  </a:extLst>
                </a:gridCol>
              </a:tblGrid>
              <a:tr h="574433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NAME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ID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527911"/>
                  </a:ext>
                </a:extLst>
              </a:tr>
              <a:tr h="56656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RAHMAN KAZI ASHIKUR</a:t>
                      </a:r>
                      <a:endParaRPr lang="en-MY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B081910450</a:t>
                      </a:r>
                      <a:endParaRPr lang="en-MY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129967"/>
                  </a:ext>
                </a:extLst>
              </a:tr>
              <a:tr h="57443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ZULAIKHA BINTI JAMALLUDIN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B081910308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162300"/>
                  </a:ext>
                </a:extLst>
              </a:tr>
              <a:tr h="57443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b="1" dirty="0"/>
                        <a:t>MOHAMAD A'ARFAN BIN AZHAR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b="1" dirty="0"/>
                        <a:t>B081910239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61602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48CAA927-E619-4FE2-A6E1-2D8B87722CC8}"/>
              </a:ext>
            </a:extLst>
          </p:cNvPr>
          <p:cNvSpPr/>
          <p:nvPr/>
        </p:nvSpPr>
        <p:spPr>
          <a:xfrm>
            <a:off x="1923393" y="1858638"/>
            <a:ext cx="8331200" cy="76944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MY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BEET 2423  Assignment / Project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74AF8B-948E-4029-A226-443D280D686F}"/>
              </a:ext>
            </a:extLst>
          </p:cNvPr>
          <p:cNvSpPr/>
          <p:nvPr/>
        </p:nvSpPr>
        <p:spPr>
          <a:xfrm>
            <a:off x="5053724" y="2650504"/>
            <a:ext cx="2070538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MY" sz="3200" dirty="0"/>
              <a:t>convolution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7812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66D1E1-6076-48B9-A175-655D727771FB}"/>
              </a:ext>
            </a:extLst>
          </p:cNvPr>
          <p:cNvSpPr/>
          <p:nvPr/>
        </p:nvSpPr>
        <p:spPr>
          <a:xfrm>
            <a:off x="3450103" y="284223"/>
            <a:ext cx="4387902" cy="15388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MY" sz="4000" b="1" u="sng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  <a:endParaRPr lang="en-MY" sz="1800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BA1841-3F76-4453-A334-982AE394D433}"/>
              </a:ext>
            </a:extLst>
          </p:cNvPr>
          <p:cNvSpPr txBox="1"/>
          <p:nvPr/>
        </p:nvSpPr>
        <p:spPr>
          <a:xfrm>
            <a:off x="199698" y="1566042"/>
            <a:ext cx="1129862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CONVOLUTION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The convolution of f and g is written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f∗g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, using an asterisk or star. It is defined as the integral of the product of the two functions after one is reversed and shifted. As such, it is a particular kind of integral transform: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While the symbol t is used above, it need not represent the time domain. But in that context, the convolution formula can be described as a weighted average of the function f(τ) at the moment t where the weighting is given by g(−τ) simply shifted by amount t. As t changes, the weighting function emphasizes different parts of the input function.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B330DC-328E-47D8-A281-E959875C15E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1559" y="3310759"/>
            <a:ext cx="3804746" cy="14653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D9D8C4F2-1EF1-4E6D-BCC7-8D1056940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0042" y="1"/>
            <a:ext cx="1481958" cy="69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0857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29</TotalTime>
  <Words>164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Times New Roman</vt:lpstr>
      <vt:lpstr>Tw Cen MT</vt:lpstr>
      <vt:lpstr>Circuit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RAHMAN KAZI ASHIKUR</dc:creator>
  <cp:lastModifiedBy>RAHMAN KAZI ASHIKUR</cp:lastModifiedBy>
  <cp:revision>4</cp:revision>
  <dcterms:created xsi:type="dcterms:W3CDTF">2021-01-14T01:10:51Z</dcterms:created>
  <dcterms:modified xsi:type="dcterms:W3CDTF">2021-01-14T01:45:58Z</dcterms:modified>
</cp:coreProperties>
</file>