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i asif jawwad" initials="kaj" lastIdx="2" clrIdx="0">
    <p:extLst>
      <p:ext uri="{19B8F6BF-5375-455C-9EA6-DF929625EA0E}">
        <p15:presenceInfo xmlns:p15="http://schemas.microsoft.com/office/powerpoint/2012/main" userId="8da3aa3bb888b0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4T00:30:02.680" idx="2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EA08-4D2C-4333-861C-D57FDE9D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CC6FC-2405-44F7-A1DF-2049BCBE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E83A-9460-430B-9740-6AA34026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8CE-5360-4F62-8988-7FB8E449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C8C8-449D-4E68-8740-59DB1539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9479-9E7C-462F-9165-7E489D26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3D421-0F9F-4E6A-9680-9915A985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1576-0DB5-480E-AE83-C54BC7D1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EF37-21F5-4169-8F94-39572421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07E9-7EA9-4BC0-8D83-53AA7E22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6FEFD-70C0-4EBE-9A86-2CEB54E5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A20F9-30D8-4E68-8FE3-46558A4E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2A12-0FD0-4095-B453-F0EB28CB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71A7-B1D5-47E4-852D-38D2F5F7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A552-64A4-42E1-9CAA-4F4EE06A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FAE4-2722-4677-A3F7-BEF3B8E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BDAE-4010-4AF0-81AC-9191CA58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08F7-2B45-4509-9CDC-958BB1A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1BD0-2106-4B65-B27B-682D4ABF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8090-EAAB-405D-BF68-1DF636E0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F634-E20D-4928-ADC5-73F3B6F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5250-84F8-4EE3-ABCD-A0CA5B22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73C3-12DE-4690-B41B-54F69524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AF97-B24B-42E4-A70A-D967F6E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3308-685F-448B-8F94-89B41C7B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EF4B-653D-4E4C-ACBC-E7FBABA2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54B1-DA22-4D89-A49A-5F83CD74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7DF4B-CFA4-4A2B-B6FE-1A4E7AE3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F27F-AAEF-4B93-8479-0D2FE56E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688F-DAFC-45F3-A327-1234A58F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181B-5CC6-45F4-B7CB-F4A341E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E10-AB61-47E0-81A0-8F99B0C9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6916-EC3D-462A-930D-2C4AEDC0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34D47-DA41-4E38-8101-9541EF78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94241-3E67-4053-8DCD-4B96911C0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19486-F3EF-4C6A-BBC1-E0E21072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87B81-79ED-4DAE-A871-DA5139B3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28267-65CC-4432-ABFD-40BC4979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C00AB-5CB5-44FF-942B-6E800EBD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8125-1D17-45E8-8860-6B3DE005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9551A-2149-41AC-8B6A-22841B0A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DF41C-6F5E-4330-9E72-462FCB1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7707-5914-4E33-BCC0-E008B0D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6B6FD-8AD2-498B-AA92-91DDBBEC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A581B-DC74-4CE7-A322-912C0635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BDCA-53B4-41E6-AA89-2D66C5A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9E5-F380-472E-A5F0-288C678C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3FA1-A869-4F42-A563-E2E4672F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29994-1F52-4C71-AC83-8503E6E9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953EE-6060-4E26-BC83-1D4ADEB4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8DC2-5C71-495A-988E-E309E733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23010-BC50-49ED-ACE7-5F4919A9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760-1661-400E-BA4F-5CC5689B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04191-4461-40D7-8D16-B4707D6D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4844F-6B13-47EF-B821-51A6E999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DF15-2FE2-46C3-B9C9-733E6CCD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8723-4B09-4C2D-B833-056A41E1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B8A7-844F-4D52-9F11-4027B74C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AD684-39FC-4E22-AD7C-3D43A961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12821-D74A-4706-B8FC-AE3F5F60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46E7-CDB4-49DE-BB09-640492B1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D669-3310-493E-B23C-C5470E3C21F3}" type="datetimeFigureOut">
              <a:rPr lang="en-US" smtClean="0"/>
              <a:t>24-Sep-21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B5CF-7713-4378-997B-8E016D38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0FAB-BAC6-4E2A-9FDC-AA5AD901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F553-11E0-4407-AB2B-68E31215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34203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6374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01ABA-2DE6-4B0A-93B7-51F6E74CA921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 pattern is used when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EDBA6-E1BC-49DF-AFB8-8F1315F5D156}"/>
              </a:ext>
            </a:extLst>
          </p:cNvPr>
          <p:cNvSpPr/>
          <p:nvPr/>
        </p:nvSpPr>
        <p:spPr>
          <a:xfrm>
            <a:off x="1690254" y="2249054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class has different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We will use an intermediate class to use the other class without changing or modifying it</a:t>
            </a:r>
          </a:p>
        </p:txBody>
      </p:sp>
    </p:spTree>
    <p:extLst>
      <p:ext uri="{BB962C8B-B14F-4D97-AF65-F5344CB8AC3E}">
        <p14:creationId xmlns:p14="http://schemas.microsoft.com/office/powerpoint/2010/main" val="39957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A sample example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5B526-D3AD-4A2F-BF30-B3FB6119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17" y="1709688"/>
            <a:ext cx="1986011" cy="1986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D47BA-2A4F-4693-A049-429354C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70436" y="2111784"/>
            <a:ext cx="2092770" cy="1181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CE337-F8DE-45B1-A64F-F2CD7BA6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9221" y="4874573"/>
            <a:ext cx="1248971" cy="7278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44D23C-4DE1-4F18-99BD-83A30B42493D}"/>
              </a:ext>
            </a:extLst>
          </p:cNvPr>
          <p:cNvSpPr/>
          <p:nvPr/>
        </p:nvSpPr>
        <p:spPr>
          <a:xfrm>
            <a:off x="3304386" y="3960798"/>
            <a:ext cx="2113472" cy="491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European wall outlet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014CCB-3945-4A46-AAD6-01EA8C1E018B}"/>
              </a:ext>
            </a:extLst>
          </p:cNvPr>
          <p:cNvSpPr/>
          <p:nvPr/>
        </p:nvSpPr>
        <p:spPr>
          <a:xfrm>
            <a:off x="4807787" y="5910375"/>
            <a:ext cx="2113472" cy="491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to 2 pin 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86FDB-ACA5-4FC3-B010-59761B6E2909}"/>
              </a:ext>
            </a:extLst>
          </p:cNvPr>
          <p:cNvSpPr/>
          <p:nvPr/>
        </p:nvSpPr>
        <p:spPr>
          <a:xfrm>
            <a:off x="6921259" y="3960798"/>
            <a:ext cx="2113472" cy="491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pin plug</a:t>
            </a:r>
          </a:p>
        </p:txBody>
      </p:sp>
    </p:spTree>
    <p:extLst>
      <p:ext uri="{BB962C8B-B14F-4D97-AF65-F5344CB8AC3E}">
        <p14:creationId xmlns:p14="http://schemas.microsoft.com/office/powerpoint/2010/main" val="106225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573779" y="236166"/>
            <a:ext cx="6811760" cy="61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The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2ACF226-C048-44FB-894D-80B13760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62158" y="1438430"/>
            <a:ext cx="6323381" cy="49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573779" y="236166"/>
            <a:ext cx="6811760" cy="61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The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2ACF226-C048-44FB-894D-80B13760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2158" y="1400810"/>
            <a:ext cx="6323381" cy="50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573779" y="236166"/>
            <a:ext cx="6811760" cy="61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The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192CFA-2387-4A0A-A649-0BC5EA2F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0" y="1245465"/>
            <a:ext cx="11130999" cy="41287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00AA9-E8CC-46A6-B429-8578520E5BD3}"/>
              </a:ext>
            </a:extLst>
          </p:cNvPr>
          <p:cNvSpPr/>
          <p:nvPr/>
        </p:nvSpPr>
        <p:spPr>
          <a:xfrm>
            <a:off x="2573779" y="5765707"/>
            <a:ext cx="6811760" cy="61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Different interface !!!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C058844-DE6E-4D53-8362-8AC3CE27DB37}"/>
              </a:ext>
            </a:extLst>
          </p:cNvPr>
          <p:cNvSpPr/>
          <p:nvPr/>
        </p:nvSpPr>
        <p:spPr>
          <a:xfrm>
            <a:off x="957532" y="1814810"/>
            <a:ext cx="776378" cy="2814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FE7824B-CB94-4ED9-8088-769BDD8CBADA}"/>
              </a:ext>
            </a:extLst>
          </p:cNvPr>
          <p:cNvSpPr/>
          <p:nvPr/>
        </p:nvSpPr>
        <p:spPr>
          <a:xfrm>
            <a:off x="6786112" y="1814810"/>
            <a:ext cx="776378" cy="2814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1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573779" y="236166"/>
            <a:ext cx="6811760" cy="617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789E6F-57D9-42D5-A5D5-152296DA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347" y="1240585"/>
            <a:ext cx="10179170" cy="50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23545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01ABA-2DE6-4B0A-93B7-51F6E74CA921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 of observer pattern: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EDBA6-E1BC-49DF-AFB8-8F1315F5D156}"/>
              </a:ext>
            </a:extLst>
          </p:cNvPr>
          <p:cNvSpPr/>
          <p:nvPr/>
        </p:nvSpPr>
        <p:spPr>
          <a:xfrm>
            <a:off x="1690254" y="2249054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One to many dependency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When one object changes, all of it’s dependents are notified and update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56197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0302E5-01E3-4280-90E4-1B16914C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18" y="2491378"/>
            <a:ext cx="1466491" cy="14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03937-DE97-416C-98B0-4CCFBBDA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2" y="1652023"/>
            <a:ext cx="839355" cy="839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7FF28-BB84-495A-B20B-C12EBB7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69" y="3313986"/>
            <a:ext cx="839355" cy="839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58EF5-D31F-4E4F-A14C-F3659AB2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37" y="5089103"/>
            <a:ext cx="839355" cy="839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4FB77-E740-4BE8-91F0-E57FD9D1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50" y="1771513"/>
            <a:ext cx="839355" cy="839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8889AA-E6D7-4566-BD41-BC0CEF29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98" y="3538191"/>
            <a:ext cx="839355" cy="8393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5642EC-846A-4BFD-B659-BFB9E09A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5" y="5089103"/>
            <a:ext cx="839355" cy="839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08A19-E154-4A32-8F38-9A49CC6FBA33}"/>
              </a:ext>
            </a:extLst>
          </p:cNvPr>
          <p:cNvSpPr/>
          <p:nvPr/>
        </p:nvSpPr>
        <p:spPr>
          <a:xfrm>
            <a:off x="6158345" y="5982720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BB193-8D90-4919-B093-94F16784A632}"/>
              </a:ext>
            </a:extLst>
          </p:cNvPr>
          <p:cNvSpPr/>
          <p:nvPr/>
        </p:nvSpPr>
        <p:spPr>
          <a:xfrm>
            <a:off x="4418265" y="408435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3Blue1Brown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180F5-E7E3-474F-9EC8-17C8CC1F3A58}"/>
              </a:ext>
            </a:extLst>
          </p:cNvPr>
          <p:cNvSpPr/>
          <p:nvPr/>
        </p:nvSpPr>
        <p:spPr>
          <a:xfrm>
            <a:off x="715240" y="2484451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33A08-4ED2-4594-AF68-1EA9CDC6681D}"/>
              </a:ext>
            </a:extLst>
          </p:cNvPr>
          <p:cNvSpPr/>
          <p:nvPr/>
        </p:nvSpPr>
        <p:spPr>
          <a:xfrm>
            <a:off x="898559" y="420056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5D7EC-0686-4C3C-BF65-0994A4815042}"/>
              </a:ext>
            </a:extLst>
          </p:cNvPr>
          <p:cNvSpPr/>
          <p:nvPr/>
        </p:nvSpPr>
        <p:spPr>
          <a:xfrm>
            <a:off x="2140527" y="5914604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E1F36-1B6C-4286-9EAB-FFB1F71B5B5C}"/>
              </a:ext>
            </a:extLst>
          </p:cNvPr>
          <p:cNvSpPr/>
          <p:nvPr/>
        </p:nvSpPr>
        <p:spPr>
          <a:xfrm>
            <a:off x="7802739" y="4413005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956DC-7AC2-43CC-8FB4-8A1CC9334C76}"/>
              </a:ext>
            </a:extLst>
          </p:cNvPr>
          <p:cNvSpPr/>
          <p:nvPr/>
        </p:nvSpPr>
        <p:spPr>
          <a:xfrm>
            <a:off x="7802740" y="2649656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A sample case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01ABA-2DE6-4B0A-93B7-51F6E74CA921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What is Design pattern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EDBA6-E1BC-49DF-AFB8-8F1315F5D156}"/>
              </a:ext>
            </a:extLst>
          </p:cNvPr>
          <p:cNvSpPr/>
          <p:nvPr/>
        </p:nvSpPr>
        <p:spPr>
          <a:xfrm>
            <a:off x="1690254" y="2249054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US" sz="3600" dirty="0"/>
              <a:t>general repeatable solution to a commonly occurring problem in software design.</a:t>
            </a:r>
          </a:p>
          <a:p>
            <a:pPr marL="742950" indent="-742950">
              <a:buAutoNum type="arabicPeriod"/>
            </a:pPr>
            <a:r>
              <a:rPr lang="en-US" sz="3600" dirty="0"/>
              <a:t> template for how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61838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0302E5-01E3-4280-90E4-1B16914C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18" y="2491378"/>
            <a:ext cx="1466491" cy="14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03937-DE97-416C-98B0-4CCFBBDA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2" y="1652023"/>
            <a:ext cx="839355" cy="839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7FF28-BB84-495A-B20B-C12EBB7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69" y="3313986"/>
            <a:ext cx="839355" cy="839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58EF5-D31F-4E4F-A14C-F3659AB2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37" y="5089103"/>
            <a:ext cx="839355" cy="839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4FB77-E740-4BE8-91F0-E57FD9D1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50" y="1771513"/>
            <a:ext cx="839355" cy="839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8889AA-E6D7-4566-BD41-BC0CEF29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98" y="3538191"/>
            <a:ext cx="839355" cy="8393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5642EC-846A-4BFD-B659-BFB9E09A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5" y="5089103"/>
            <a:ext cx="839355" cy="839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08A19-E154-4A32-8F38-9A49CC6FBA33}"/>
              </a:ext>
            </a:extLst>
          </p:cNvPr>
          <p:cNvSpPr/>
          <p:nvPr/>
        </p:nvSpPr>
        <p:spPr>
          <a:xfrm>
            <a:off x="6158345" y="5982720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BB193-8D90-4919-B093-94F16784A632}"/>
              </a:ext>
            </a:extLst>
          </p:cNvPr>
          <p:cNvSpPr/>
          <p:nvPr/>
        </p:nvSpPr>
        <p:spPr>
          <a:xfrm>
            <a:off x="4418265" y="408435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3Blue1Brown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180F5-E7E3-474F-9EC8-17C8CC1F3A58}"/>
              </a:ext>
            </a:extLst>
          </p:cNvPr>
          <p:cNvSpPr/>
          <p:nvPr/>
        </p:nvSpPr>
        <p:spPr>
          <a:xfrm>
            <a:off x="715240" y="2484451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33A08-4ED2-4594-AF68-1EA9CDC6681D}"/>
              </a:ext>
            </a:extLst>
          </p:cNvPr>
          <p:cNvSpPr/>
          <p:nvPr/>
        </p:nvSpPr>
        <p:spPr>
          <a:xfrm>
            <a:off x="898559" y="420056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5D7EC-0686-4C3C-BF65-0994A4815042}"/>
              </a:ext>
            </a:extLst>
          </p:cNvPr>
          <p:cNvSpPr/>
          <p:nvPr/>
        </p:nvSpPr>
        <p:spPr>
          <a:xfrm>
            <a:off x="2140527" y="5914604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E1F36-1B6C-4286-9EAB-FFB1F71B5B5C}"/>
              </a:ext>
            </a:extLst>
          </p:cNvPr>
          <p:cNvSpPr/>
          <p:nvPr/>
        </p:nvSpPr>
        <p:spPr>
          <a:xfrm>
            <a:off x="7802739" y="4413005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956DC-7AC2-43CC-8FB4-8A1CC9334C76}"/>
              </a:ext>
            </a:extLst>
          </p:cNvPr>
          <p:cNvSpPr/>
          <p:nvPr/>
        </p:nvSpPr>
        <p:spPr>
          <a:xfrm>
            <a:off x="7802740" y="2649656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Pull Strategy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62E2EE-61CA-46D0-9ABB-299DD1FFF99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31087" y="2071701"/>
            <a:ext cx="2776735" cy="79039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71D97-790C-4F2E-A7A1-60ADE9766D5A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345382" y="3805382"/>
            <a:ext cx="1238251" cy="12837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C1AA30-D8F3-4EEF-AC78-5BD2E4C7F97D}"/>
              </a:ext>
            </a:extLst>
          </p:cNvPr>
          <p:cNvCxnSpPr>
            <a:stCxn id="19" idx="1"/>
            <a:endCxn id="1026" idx="3"/>
          </p:cNvCxnSpPr>
          <p:nvPr/>
        </p:nvCxnSpPr>
        <p:spPr>
          <a:xfrm flipH="1" flipV="1">
            <a:off x="6616809" y="3224624"/>
            <a:ext cx="2208789" cy="7332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4125E4-04B4-4021-9195-29C7BE9BC972}"/>
              </a:ext>
            </a:extLst>
          </p:cNvPr>
          <p:cNvCxnSpPr>
            <a:stCxn id="18" idx="1"/>
          </p:cNvCxnSpPr>
          <p:nvPr/>
        </p:nvCxnSpPr>
        <p:spPr>
          <a:xfrm flipH="1">
            <a:off x="6437745" y="2191191"/>
            <a:ext cx="2370605" cy="59819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31E793-0A88-49D0-9B05-C64CB0DE6449}"/>
              </a:ext>
            </a:extLst>
          </p:cNvPr>
          <p:cNvCxnSpPr/>
          <p:nvPr/>
        </p:nvCxnSpPr>
        <p:spPr>
          <a:xfrm flipV="1">
            <a:off x="3749132" y="3733663"/>
            <a:ext cx="1607959" cy="14294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87D09A-CAC6-4CED-AB0A-8D87E9E9E81C}"/>
              </a:ext>
            </a:extLst>
          </p:cNvPr>
          <p:cNvCxnSpPr>
            <a:stCxn id="11" idx="3"/>
          </p:cNvCxnSpPr>
          <p:nvPr/>
        </p:nvCxnSpPr>
        <p:spPr>
          <a:xfrm flipV="1">
            <a:off x="2743524" y="3538191"/>
            <a:ext cx="2406794" cy="19547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5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0302E5-01E3-4280-90E4-1B16914C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18" y="2491378"/>
            <a:ext cx="1466491" cy="14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03937-DE97-416C-98B0-4CCFBBDA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32" y="1652023"/>
            <a:ext cx="839355" cy="839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7FF28-BB84-495A-B20B-C12EBB7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69" y="3313986"/>
            <a:ext cx="839355" cy="839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F58EF5-D31F-4E4F-A14C-F3659AB2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37" y="5089103"/>
            <a:ext cx="839355" cy="8393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74FB77-E740-4BE8-91F0-E57FD9D1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50" y="1771513"/>
            <a:ext cx="839355" cy="839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8889AA-E6D7-4566-BD41-BC0CEF29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98" y="3538191"/>
            <a:ext cx="839355" cy="8393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5642EC-846A-4BFD-B659-BFB9E09A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55" y="5089103"/>
            <a:ext cx="839355" cy="8393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08A19-E154-4A32-8F38-9A49CC6FBA33}"/>
              </a:ext>
            </a:extLst>
          </p:cNvPr>
          <p:cNvSpPr/>
          <p:nvPr/>
        </p:nvSpPr>
        <p:spPr>
          <a:xfrm>
            <a:off x="6158345" y="5982720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CBB193-8D90-4919-B093-94F16784A632}"/>
              </a:ext>
            </a:extLst>
          </p:cNvPr>
          <p:cNvSpPr/>
          <p:nvPr/>
        </p:nvSpPr>
        <p:spPr>
          <a:xfrm>
            <a:off x="4418265" y="408435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3Blue1Brown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180F5-E7E3-474F-9EC8-17C8CC1F3A58}"/>
              </a:ext>
            </a:extLst>
          </p:cNvPr>
          <p:cNvSpPr/>
          <p:nvPr/>
        </p:nvSpPr>
        <p:spPr>
          <a:xfrm>
            <a:off x="715240" y="2484451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33A08-4ED2-4594-AF68-1EA9CDC6681D}"/>
              </a:ext>
            </a:extLst>
          </p:cNvPr>
          <p:cNvSpPr/>
          <p:nvPr/>
        </p:nvSpPr>
        <p:spPr>
          <a:xfrm>
            <a:off x="898559" y="4200568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5D7EC-0686-4C3C-BF65-0994A4815042}"/>
              </a:ext>
            </a:extLst>
          </p:cNvPr>
          <p:cNvSpPr/>
          <p:nvPr/>
        </p:nvSpPr>
        <p:spPr>
          <a:xfrm>
            <a:off x="2140527" y="5914604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E1F36-1B6C-4286-9EAB-FFB1F71B5B5C}"/>
              </a:ext>
            </a:extLst>
          </p:cNvPr>
          <p:cNvSpPr/>
          <p:nvPr/>
        </p:nvSpPr>
        <p:spPr>
          <a:xfrm>
            <a:off x="7802739" y="4413005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956DC-7AC2-43CC-8FB4-8A1CC9334C76}"/>
              </a:ext>
            </a:extLst>
          </p:cNvPr>
          <p:cNvSpPr/>
          <p:nvPr/>
        </p:nvSpPr>
        <p:spPr>
          <a:xfrm>
            <a:off x="7802740" y="2649656"/>
            <a:ext cx="2850573" cy="4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User6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Push Strategy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62E2EE-61CA-46D0-9ABB-299DD1FFF99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31087" y="2071701"/>
            <a:ext cx="2776735" cy="790391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71D97-790C-4F2E-A7A1-60ADE9766D5A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345382" y="3805382"/>
            <a:ext cx="1238251" cy="128372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C1AA30-D8F3-4EEF-AC78-5BD2E4C7F97D}"/>
              </a:ext>
            </a:extLst>
          </p:cNvPr>
          <p:cNvCxnSpPr>
            <a:stCxn id="19" idx="1"/>
            <a:endCxn id="1026" idx="3"/>
          </p:cNvCxnSpPr>
          <p:nvPr/>
        </p:nvCxnSpPr>
        <p:spPr>
          <a:xfrm flipH="1" flipV="1">
            <a:off x="6616809" y="3224624"/>
            <a:ext cx="2208789" cy="733245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4125E4-04B4-4021-9195-29C7BE9BC972}"/>
              </a:ext>
            </a:extLst>
          </p:cNvPr>
          <p:cNvCxnSpPr>
            <a:stCxn id="18" idx="1"/>
          </p:cNvCxnSpPr>
          <p:nvPr/>
        </p:nvCxnSpPr>
        <p:spPr>
          <a:xfrm flipH="1">
            <a:off x="6437745" y="2191191"/>
            <a:ext cx="2370605" cy="59819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31E793-0A88-49D0-9B05-C64CB0DE6449}"/>
              </a:ext>
            </a:extLst>
          </p:cNvPr>
          <p:cNvCxnSpPr/>
          <p:nvPr/>
        </p:nvCxnSpPr>
        <p:spPr>
          <a:xfrm flipV="1">
            <a:off x="3749132" y="3733663"/>
            <a:ext cx="1607959" cy="1429464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87D09A-CAC6-4CED-AB0A-8D87E9E9E81C}"/>
              </a:ext>
            </a:extLst>
          </p:cNvPr>
          <p:cNvCxnSpPr>
            <a:stCxn id="11" idx="3"/>
          </p:cNvCxnSpPr>
          <p:nvPr/>
        </p:nvCxnSpPr>
        <p:spPr>
          <a:xfrm flipV="1">
            <a:off x="2743524" y="3538191"/>
            <a:ext cx="2406794" cy="195473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3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A83EFF9-8E45-4FC6-93FE-1B4B77C6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3293" y="265545"/>
            <a:ext cx="4006486" cy="63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5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Prototype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6759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066600-E31F-4EDC-9024-C52116F6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9706" y="899775"/>
            <a:ext cx="5162403" cy="58453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8200CB-01CF-4721-95D1-A3280BE20311}"/>
              </a:ext>
            </a:extLst>
          </p:cNvPr>
          <p:cNvSpPr/>
          <p:nvPr/>
        </p:nvSpPr>
        <p:spPr>
          <a:xfrm>
            <a:off x="3966350" y="182144"/>
            <a:ext cx="4259300" cy="584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6806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4056404" y="487756"/>
            <a:ext cx="4079191" cy="42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Solution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C7723CD-BC3B-403F-BE69-41D90DA6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5599" y="1441562"/>
            <a:ext cx="9301020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0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10965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problem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40852CF-E336-4BBB-8485-9D9CFCE8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8162" y="2113418"/>
            <a:ext cx="2926557" cy="17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3030744" y="549013"/>
            <a:ext cx="6130512" cy="58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Solution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7A1B2F5-14D5-4C9C-8F32-2C9B80B92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9" y="1313443"/>
            <a:ext cx="11459361" cy="52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1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C4CF89-F937-4CB1-A9F7-8F75AF071396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 types of Design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6BD6A-D199-425D-B5A8-3811C84C53EE}"/>
              </a:ext>
            </a:extLst>
          </p:cNvPr>
          <p:cNvSpPr/>
          <p:nvPr/>
        </p:nvSpPr>
        <p:spPr>
          <a:xfrm>
            <a:off x="1690254" y="2249054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US" sz="3600" dirty="0"/>
              <a:t>Creational</a:t>
            </a:r>
          </a:p>
          <a:p>
            <a:pPr marL="742950" indent="-742950">
              <a:buAutoNum type="arabicPeriod"/>
            </a:pPr>
            <a:r>
              <a:rPr lang="en-US" sz="3600" dirty="0"/>
              <a:t>Behavioral</a:t>
            </a:r>
          </a:p>
          <a:p>
            <a:pPr marL="742950" indent="-742950">
              <a:buAutoNum type="arabicPeriod"/>
            </a:pPr>
            <a:r>
              <a:rPr lang="en-US" sz="3600" dirty="0"/>
              <a:t>Structural</a:t>
            </a:r>
          </a:p>
        </p:txBody>
      </p:sp>
    </p:spTree>
    <p:extLst>
      <p:ext uri="{BB962C8B-B14F-4D97-AF65-F5344CB8AC3E}">
        <p14:creationId xmlns:p14="http://schemas.microsoft.com/office/powerpoint/2010/main" val="34066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77596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01ABA-2DE6-4B0A-93B7-51F6E74CA921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 of observer pattern: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EDBA6-E1BC-49DF-AFB8-8F1315F5D156}"/>
              </a:ext>
            </a:extLst>
          </p:cNvPr>
          <p:cNvSpPr/>
          <p:nvPr/>
        </p:nvSpPr>
        <p:spPr>
          <a:xfrm>
            <a:off x="1690254" y="2249054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simple interface to the user</a:t>
            </a:r>
          </a:p>
        </p:txBody>
      </p:sp>
    </p:spTree>
    <p:extLst>
      <p:ext uri="{BB962C8B-B14F-4D97-AF65-F5344CB8AC3E}">
        <p14:creationId xmlns:p14="http://schemas.microsoft.com/office/powerpoint/2010/main" val="16180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619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A sample case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556D144-1E0B-4229-BB07-0BCE1CC8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996" y="1557132"/>
            <a:ext cx="10202096" cy="46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5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261900" y="20506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Solution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F6E4E67-4DCB-4235-8941-BAC9E85C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366" y="1494245"/>
            <a:ext cx="8015220" cy="51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83DF5-6A5F-4D85-918B-FEA9D929FFC2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Creational Design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401D89-D3E2-403A-8A69-E37A1D202AF6}"/>
              </a:ext>
            </a:extLst>
          </p:cNvPr>
          <p:cNvSpPr/>
          <p:nvPr/>
        </p:nvSpPr>
        <p:spPr>
          <a:xfrm>
            <a:off x="2678545" y="909903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Talks about the creation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728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DA314-4DE0-43C2-ACAE-EFCF782339A3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Behavioral Design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3CB82-BF63-4CB9-AC12-67D3A6ED7C6A}"/>
              </a:ext>
            </a:extLst>
          </p:cNvPr>
          <p:cNvSpPr/>
          <p:nvPr/>
        </p:nvSpPr>
        <p:spPr>
          <a:xfrm>
            <a:off x="2678545" y="909903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concerned with the interaction and responsibility of objects</a:t>
            </a:r>
          </a:p>
        </p:txBody>
      </p:sp>
    </p:spTree>
    <p:extLst>
      <p:ext uri="{BB962C8B-B14F-4D97-AF65-F5344CB8AC3E}">
        <p14:creationId xmlns:p14="http://schemas.microsoft.com/office/powerpoint/2010/main" val="6969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007FB-66F7-4CA7-8C68-3A539C85260B}"/>
              </a:ext>
            </a:extLst>
          </p:cNvPr>
          <p:cNvSpPr/>
          <p:nvPr/>
        </p:nvSpPr>
        <p:spPr>
          <a:xfrm>
            <a:off x="1385455" y="1228437"/>
            <a:ext cx="8894618" cy="748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Structural design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F0424-4C6A-4B0C-9CEC-C1E5798CE80C}"/>
              </a:ext>
            </a:extLst>
          </p:cNvPr>
          <p:cNvSpPr/>
          <p:nvPr/>
        </p:nvSpPr>
        <p:spPr>
          <a:xfrm>
            <a:off x="2678545" y="909903"/>
            <a:ext cx="9513455" cy="317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simplifies the structure by identifying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9781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96584F-2D33-405C-BEB3-DD29C8D3E166}"/>
              </a:ext>
            </a:extLst>
          </p:cNvPr>
          <p:cNvSpPr/>
          <p:nvPr/>
        </p:nvSpPr>
        <p:spPr>
          <a:xfrm>
            <a:off x="1317912" y="323273"/>
            <a:ext cx="9578109" cy="43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23 Design patterns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36E5D-C840-4A37-886E-CF565604EC8B}"/>
              </a:ext>
            </a:extLst>
          </p:cNvPr>
          <p:cNvSpPr/>
          <p:nvPr/>
        </p:nvSpPr>
        <p:spPr>
          <a:xfrm>
            <a:off x="1200727" y="1232697"/>
            <a:ext cx="1853047" cy="43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Creational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D3472-3BF0-4890-BE80-2EC42F1C8B92}"/>
              </a:ext>
            </a:extLst>
          </p:cNvPr>
          <p:cNvSpPr/>
          <p:nvPr/>
        </p:nvSpPr>
        <p:spPr>
          <a:xfrm>
            <a:off x="327890" y="1648121"/>
            <a:ext cx="4194466" cy="2840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Factory Method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Abstract Factory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Singleton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Prototype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Builder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Object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EA53F-4530-46A1-9B6F-A77B5052CB58}"/>
              </a:ext>
            </a:extLst>
          </p:cNvPr>
          <p:cNvSpPr/>
          <p:nvPr/>
        </p:nvSpPr>
        <p:spPr>
          <a:xfrm>
            <a:off x="5041898" y="1298774"/>
            <a:ext cx="1853047" cy="43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Behavior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4A053-ABC5-487E-8BF8-096A33D6AB42}"/>
              </a:ext>
            </a:extLst>
          </p:cNvPr>
          <p:cNvSpPr/>
          <p:nvPr/>
        </p:nvSpPr>
        <p:spPr>
          <a:xfrm>
            <a:off x="4002925" y="1928338"/>
            <a:ext cx="3572624" cy="4404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Chain of Responsibility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Chain of Responsibility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Interpreter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Iterator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Mediator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Memento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Observer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State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Strategy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Template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Visitor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Null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F93D4-FF93-4FFD-AD78-289CF3F74A69}"/>
              </a:ext>
            </a:extLst>
          </p:cNvPr>
          <p:cNvSpPr/>
          <p:nvPr/>
        </p:nvSpPr>
        <p:spPr>
          <a:xfrm>
            <a:off x="8197391" y="1295221"/>
            <a:ext cx="1853047" cy="43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Creational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AB0B1-4600-4009-A140-F1E4473C1E80}"/>
              </a:ext>
            </a:extLst>
          </p:cNvPr>
          <p:cNvSpPr/>
          <p:nvPr/>
        </p:nvSpPr>
        <p:spPr>
          <a:xfrm>
            <a:off x="8197391" y="1734801"/>
            <a:ext cx="4194466" cy="2840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Adapter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Bridge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Composite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Decorator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Facade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Flyweight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6314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34F03-EBA8-4514-8F30-AC13E82590F7}"/>
              </a:ext>
            </a:extLst>
          </p:cNvPr>
          <p:cNvSpPr/>
          <p:nvPr/>
        </p:nvSpPr>
        <p:spPr>
          <a:xfrm>
            <a:off x="1366982" y="1801091"/>
            <a:ext cx="9254836" cy="3057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Singleton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56547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85A28A-426B-4A54-ACA3-A7F2B0890920}"/>
              </a:ext>
            </a:extLst>
          </p:cNvPr>
          <p:cNvSpPr/>
          <p:nvPr/>
        </p:nvSpPr>
        <p:spPr>
          <a:xfrm>
            <a:off x="503440" y="2435903"/>
            <a:ext cx="10946232" cy="1631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Restricts the instantiation of a class to one "single" instance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20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261</Words>
  <Application>Microsoft Office PowerPoint</Application>
  <PresentationFormat>Widescreen</PresentationFormat>
  <Paragraphs>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asif jawwad</dc:creator>
  <cp:lastModifiedBy>kazi asif jawwad</cp:lastModifiedBy>
  <cp:revision>12</cp:revision>
  <dcterms:created xsi:type="dcterms:W3CDTF">2021-09-13T07:59:35Z</dcterms:created>
  <dcterms:modified xsi:type="dcterms:W3CDTF">2021-09-24T14:21:20Z</dcterms:modified>
</cp:coreProperties>
</file>