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 Slab"/>
      <p:regular r:id="rId20"/>
      <p:bold r:id="rId21"/>
    </p:embeddedFont>
    <p:embeddedFont>
      <p:font typeface="Nunito SemiBold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Nuni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gaq1JhYj79rYp1cFgpMQ6l4bzw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NunitoSemiBold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NunitoSemiBold-italic.fntdata"/><Relationship Id="rId23" Type="http://schemas.openxmlformats.org/officeDocument/2006/relationships/font" Target="fonts/Nunito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NunitoSemiBold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bold.fntdata"/><Relationship Id="rId30" Type="http://schemas.openxmlformats.org/officeDocument/2006/relationships/font" Target="fonts/Nuni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Nuni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a8cff372_0_9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ca8cff372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ca8cff372_0_924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34ca8cff372_0_924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34ca8cff372_0_924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34ca8cff372_0_924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34ca8cff372_0_924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34ca8cff372_0_9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ca8cff372_0_967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4ca8cff372_0_967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34ca8cff372_0_967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34ca8cff372_0_9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ca8cff372_0_9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ca8cff372_0_9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g34ca8cff372_0_9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34ca8cff372_0_9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4ca8cff372_0_9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34ca8cff372_0_9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34ca8cff372_0_931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34ca8cff372_0_931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4ca8cff372_0_9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34ca8cff372_0_93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34ca8cff372_0_93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34ca8cff372_0_93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34ca8cff372_0_9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34ca8cff372_0_940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34ca8cff372_0_94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34ca8cff372_0_940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4ca8cff372_0_940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34ca8cff372_0_9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ca8cff372_0_94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34ca8cff372_0_9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34ca8cff372_0_949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34ca8cff372_0_949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34ca8cff372_0_949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34ca8cff372_0_9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4ca8cff372_0_954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34ca8cff372_0_9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4ca8cff372_0_957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34ca8cff372_0_957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34ca8cff372_0_957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34ca8cff372_0_95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34ca8cff372_0_95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34ca8cff372_0_9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4ca8cff372_0_964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34ca8cff372_0_9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ca8cff372_0_92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34ca8cff372_0_92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4ca8cff372_0_9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Nunito SemiBold"/>
                <a:ea typeface="Nunito SemiBold"/>
                <a:cs typeface="Nunito SemiBold"/>
                <a:sym typeface="Nunito SemiBold"/>
              </a:rPr>
              <a:t>Interactive Numbers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  <a:latin typeface="Nunito Medium"/>
                <a:ea typeface="Nunito Medium"/>
                <a:cs typeface="Nunito Medium"/>
                <a:sym typeface="Nunito Medium"/>
              </a:rPr>
              <a:t>Crafting a user-friendly calculator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6151625" y="5645975"/>
            <a:ext cx="2992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UI Layout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Buttons placed in grid layout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Consistent width and height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Clear </a:t>
            </a: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(C) </a:t>
            </a: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and </a:t>
            </a:r>
            <a:r>
              <a:rPr lang="en-US" sz="3200">
                <a:latin typeface="Nunito Medium"/>
                <a:ea typeface="Nunito Medium"/>
                <a:cs typeface="Nunito Medium"/>
                <a:sym typeface="Nunito Medium"/>
              </a:rPr>
              <a:t>e</a:t>
            </a: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quals (</a:t>
            </a:r>
            <a:r>
              <a:rPr lang="en-US" sz="3200">
                <a:latin typeface="Nunito Medium"/>
                <a:ea typeface="Nunito Medium"/>
                <a:cs typeface="Nunito Medium"/>
                <a:sym typeface="Nunito Medium"/>
              </a:rPr>
              <a:t>=) </a:t>
            </a: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button included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6462000" y="5715125"/>
            <a:ext cx="268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Error Handling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Button ID bounds check prevents crashes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Safe string concatenation with buffer limit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Handles invalid/malformed expressions gracefully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6284625" y="5534025"/>
            <a:ext cx="2859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Improvements Possible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Add backspace and keyboard input support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Include memory/history feature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Improve UI style with fonts and colors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6195950" y="5327100"/>
            <a:ext cx="28821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Conclusion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Simple yet functional GUI calculator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WinAPI-only: no external dependencies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Great learning tool for Windows programming in C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6417650" y="5619225"/>
            <a:ext cx="27264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ca8cff372_0_994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 SemiBold"/>
                <a:ea typeface="Nunito SemiBold"/>
                <a:cs typeface="Nunito SemiBold"/>
                <a:sym typeface="Nunito SemiBold"/>
              </a:rPr>
              <a:t>Thanks for Watching!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61" name="Google Shape;161;g34ca8cff372_0_994"/>
          <p:cNvSpPr txBox="1"/>
          <p:nvPr/>
        </p:nvSpPr>
        <p:spPr>
          <a:xfrm>
            <a:off x="2604375" y="4174250"/>
            <a:ext cx="39906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By Group 9 [Kazi Abu Baqr Khalil, </a:t>
            </a:r>
            <a:endParaRPr sz="17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Sidratul Muntaha Rahman Khan,</a:t>
            </a:r>
            <a:endParaRPr sz="17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Prothom Khondker &amp; </a:t>
            </a:r>
            <a:endParaRPr sz="17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Shakibul Alam Ashik]</a:t>
            </a:r>
            <a:endParaRPr sz="17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Overview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Basic calculator built using WinAPI in C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Supports +, -, *, /, parentheses, decimals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Multi-step expression evaluation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6683700" y="5652275"/>
            <a:ext cx="24603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Libraries Used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&lt;windows.h&gt; - Windows GUI and message handling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&lt;stdio.h&gt;, &lt;stdlib.h&gt; - </a:t>
            </a:r>
            <a:r>
              <a:rPr lang="en-US" sz="3200">
                <a:latin typeface="Nunito Medium"/>
                <a:ea typeface="Nunito Medium"/>
                <a:cs typeface="Nunito Medium"/>
                <a:sym typeface="Nunito Medium"/>
              </a:rPr>
              <a:t>input, output</a:t>
            </a: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 and memory functions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&lt;string.h&gt; - String specific </a:t>
            </a:r>
            <a:r>
              <a:rPr lang="en-US" sz="3200">
                <a:latin typeface="Nunito Medium"/>
                <a:ea typeface="Nunito Medium"/>
                <a:cs typeface="Nunito Medium"/>
                <a:sym typeface="Nunito Medium"/>
              </a:rPr>
              <a:t>functions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&lt;ctype.h&gt; - Character checks (isdigit, etc.)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6092500" y="5519250"/>
            <a:ext cx="30516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Main GUI Components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CreateWindow - Creates buttons and textbox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Edit control - Displays current expression/result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Button controls - Represent numbers/operators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5959475" y="5578375"/>
            <a:ext cx="31845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Event Handling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WindowProc - Main event loop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WM_CREATE - Initializes controls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WM_COMMAND - Handles button clicks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6402875" y="5652275"/>
            <a:ext cx="27411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Expression Handling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Expression stored as a char array (string)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Built incrementally by appending button input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Evaluated when '=' is clicked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6476775" y="5711400"/>
            <a:ext cx="2667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Nunito Medium"/>
                <a:ea typeface="Nunito Medium"/>
                <a:cs typeface="Nunito Medium"/>
                <a:sym typeface="Nunito Medium"/>
              </a:rPr>
              <a:t>Expression Evaluation Logic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Handles operator precedence and parentheses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Stacks used to evaluate expression in order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Operators applied after </a:t>
            </a:r>
            <a:r>
              <a:rPr lang="en-US" sz="3200">
                <a:latin typeface="Nunito Medium"/>
                <a:ea typeface="Nunito Medium"/>
                <a:cs typeface="Nunito Medium"/>
                <a:sym typeface="Nunito Medium"/>
              </a:rPr>
              <a:t>reading the </a:t>
            </a: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entire input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5634300" y="5607925"/>
            <a:ext cx="35097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Custom Stack Structures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NumStack - Stack for numbers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OpStack - Stack for operators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Manual push/pop functions implemented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6328975" y="5740950"/>
            <a:ext cx="28149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Safe Evaluation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Checks for divide-by-zero in apply_op()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Returns 0 if division by 0 occurs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Nunito Medium"/>
              <a:buChar char="●"/>
            </a:pPr>
            <a:r>
              <a:rPr lang="en-US" sz="3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Avoids crash from invalid input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6447225" y="5774350"/>
            <a:ext cx="26967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