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363658-6A30-A1C7-7949-BBF119703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4E6E29D-2AF9-DE68-5EF3-8598E4B76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88F2B5-15C9-1A1C-304C-9530CB17E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FD8D-A17A-4A6B-8341-CBE00F4F7718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695D93-2360-4B71-C67B-642FA13D4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5C68AA-7E74-AE68-7D72-D0D6394C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F8BE4-198A-47B2-BF90-FCF9B9F8C5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110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308D6C-7D8F-5503-9353-016B53047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211812E-F8C4-BB85-AF79-31DA5F29D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31BC3B-2A64-A589-3561-47D973FF7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FD8D-A17A-4A6B-8341-CBE00F4F7718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A41241-ACBF-A4DC-9B8A-7B97F8926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5EE0B1-22E8-B00E-2BD4-7611F9ECA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F8BE4-198A-47B2-BF90-FCF9B9F8C5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69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FD493D3-EC79-28FF-7D1D-25FB51901B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F6F54EA-1E12-7DA7-554B-7E8A76658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3E7DFC-6F38-33C9-EF27-F26D5460C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FD8D-A17A-4A6B-8341-CBE00F4F7718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F3E183-D172-AE96-578E-95470D4AB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B2730E-FF51-7DAF-E572-A03DE2585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F8BE4-198A-47B2-BF90-FCF9B9F8C5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42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C9038D-DCA1-ED91-5C1F-65810868F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419F5C-1520-B944-55DE-AC740C077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8B32D7-4530-474E-82AD-2C7967530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FD8D-A17A-4A6B-8341-CBE00F4F7718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5B5AAE-3A52-09A8-E806-B20DE273C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8EC7E5-4114-431E-00D0-4FF7D3A1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F8BE4-198A-47B2-BF90-FCF9B9F8C5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936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A53D8C-78DA-B4B6-9904-29CD12257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958E3D-0C74-92AF-1208-366F257E1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64B201-0ACC-5488-D71F-CB8392C58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FD8D-A17A-4A6B-8341-CBE00F4F7718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5204CF-AA43-97EB-266C-C889BF80C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E809D4-0510-E5D0-8E96-FAA8D5155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F8BE4-198A-47B2-BF90-FCF9B9F8C5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59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6A54A5-AAF2-79FC-3D6C-05FC293D4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1F6FF3-408F-8A46-1045-B4C6EF547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D3A095F-5BFB-6BAE-F9AF-0D83E46E0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324F63-DC5C-EFFB-C658-2485A8C71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FD8D-A17A-4A6B-8341-CBE00F4F7718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42B36A-B0AE-E3ED-1FB0-C5757DF2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ABFF02-315B-C4C3-B315-AB7638E2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F8BE4-198A-47B2-BF90-FCF9B9F8C5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639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B22D43-DC9E-DDB2-E5BE-FBCF1A897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6B9DC4-6B48-B1F6-575F-C3B2EBF96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7D47F63-6BAF-4398-13B9-5FBEBF507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51B7FCF-E87A-0C38-DCE0-EECAAF84F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8820176-40E0-C12B-DDCE-7C63FEC486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F3CBDA1-2387-1705-A8D7-2EEFBAD25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FD8D-A17A-4A6B-8341-CBE00F4F7718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45098EF-7779-C8FF-352E-AD03953D1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838D5E0-7F8C-53EB-2AFE-5B1695DB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F8BE4-198A-47B2-BF90-FCF9B9F8C5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17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206204-C411-C469-B7B7-3E91F00F5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DED9CA5-2BB6-F536-A3C6-E554BAAFE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FD8D-A17A-4A6B-8341-CBE00F4F7718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1979BFB-ADB2-1E91-C2A2-4B45A73C5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CCAA580-E7B6-66EA-6619-09757ECFA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F8BE4-198A-47B2-BF90-FCF9B9F8C5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684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846C801-ED65-805F-5265-35EEADB3D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FD8D-A17A-4A6B-8341-CBE00F4F7718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06EEB2B-38F1-C8CC-29C7-461F38C04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930E51C-AEAD-97C9-36F9-12D467927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F8BE4-198A-47B2-BF90-FCF9B9F8C5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72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621461-5E62-67E3-F63D-CF527B0D1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4C5C3A-49E7-FFA0-ADA6-805281A91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E973949-5ED7-6789-0C63-3E1DAF406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669BAF-56B2-3529-A45C-910F38DF6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FD8D-A17A-4A6B-8341-CBE00F4F7718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825E09-8E24-0D7A-49A5-7E1569D8C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E829A5-66F3-B315-ED0E-1BE60345D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F8BE4-198A-47B2-BF90-FCF9B9F8C5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40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E971F7-8E07-2E89-B49A-EE5EE819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2BF4546-5751-39A5-1363-7E37F0EDC1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FCB545-FD45-0961-3259-19B28E419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65D5B9-B3B1-FD30-803E-118C0AD55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FD8D-A17A-4A6B-8341-CBE00F4F7718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75DD17-EB70-7D3F-6FEF-9854BBFC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6E44A38-0352-7677-DC20-EB0813056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F8BE4-198A-47B2-BF90-FCF9B9F8C5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2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009356-4662-B4B1-E24B-E44360C51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0F79D5-B051-2D11-50CC-AFCB1536B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3E068C-006E-3E4D-F2BE-517005BFB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B4FD8D-A17A-4A6B-8341-CBE00F4F7718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2389B2-E6DF-415B-BC9A-72C0B16CE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80E1BF-452F-3854-A347-D4CAA8F21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6F8BE4-198A-47B2-BF90-FCF9B9F8C5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858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9F4D0D-B1C4-2097-917E-4D8CE9079A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SHY NAILS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023390-FC2D-7EC8-5BF9-257F04164B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Услуги ногтевого сервиса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B3C66A8A-E8F9-0CE6-0A42-1EBA187E7804}"/>
              </a:ext>
            </a:extLst>
          </p:cNvPr>
          <p:cNvSpPr txBox="1">
            <a:spLocks/>
          </p:cNvSpPr>
          <p:nvPr/>
        </p:nvSpPr>
        <p:spPr>
          <a:xfrm>
            <a:off x="1788368" y="525780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Выполнили: Салаватова Сакинат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ru-RU" dirty="0" err="1"/>
              <a:t>Гореванова</a:t>
            </a:r>
            <a:r>
              <a:rPr lang="ru-RU" dirty="0"/>
              <a:t> Арина</a:t>
            </a:r>
          </a:p>
        </p:txBody>
      </p:sp>
    </p:spTree>
    <p:extLst>
      <p:ext uri="{BB962C8B-B14F-4D97-AF65-F5344CB8AC3E}">
        <p14:creationId xmlns:p14="http://schemas.microsoft.com/office/powerpoint/2010/main" val="812973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5408913-B323-422F-B521-2957A5B7F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92" y="0"/>
            <a:ext cx="7299977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AB6145-CCF9-3144-1825-F2E830757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749"/>
            <a:ext cx="4953001" cy="4726502"/>
          </a:xfrm>
        </p:spPr>
        <p:txBody>
          <a:bodyPr>
            <a:normAutofit/>
          </a:bodyPr>
          <a:lstStyle/>
          <a:p>
            <a:r>
              <a:rPr lang="ru-RU" dirty="0"/>
              <a:t>Бизнес-процесс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1D2D6D-3EF0-9E6C-57A1-D7B3FE258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8022" y="713313"/>
            <a:ext cx="3815778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000" dirty="0"/>
              <a:t>Мы представляем основные услуги маникюра</a:t>
            </a:r>
            <a:r>
              <a:rPr lang="en-US" sz="2000" dirty="0"/>
              <a:t>,</a:t>
            </a:r>
            <a:r>
              <a:rPr lang="ru-RU" sz="2000" dirty="0"/>
              <a:t> такие как маникюр с покрытием гель-лака</a:t>
            </a:r>
            <a:r>
              <a:rPr lang="en-US" sz="2000" dirty="0"/>
              <a:t>,</a:t>
            </a:r>
            <a:r>
              <a:rPr lang="ru-RU" sz="2000" dirty="0"/>
              <a:t> лаком</a:t>
            </a:r>
            <a:r>
              <a:rPr lang="en-US" sz="2000" dirty="0"/>
              <a:t>,</a:t>
            </a:r>
            <a:r>
              <a:rPr lang="ru-RU" sz="2000" dirty="0"/>
              <a:t> без покрытия и </a:t>
            </a:r>
            <a:r>
              <a:rPr lang="ru-RU" sz="2000" dirty="0" err="1"/>
              <a:t>сопутсвующих</a:t>
            </a:r>
            <a:r>
              <a:rPr lang="ru-RU" sz="2000" dirty="0"/>
              <a:t> (снятий укрепления или ремонта)</a:t>
            </a:r>
          </a:p>
          <a:p>
            <a:pPr marL="0" indent="0">
              <a:buNone/>
            </a:pPr>
            <a:endParaRPr lang="ru-RU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14970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76C6BA4-1BBA-1C0A-DB3D-5021FCFA0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Текущая ситуация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784ABBD-17E6-7945-E86B-DC74CC356D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Проблемы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FC21893-C0F8-6507-69B8-C8D319330C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Низкая квалификация мастеров</a:t>
            </a:r>
          </a:p>
          <a:p>
            <a:r>
              <a:rPr lang="ru-RU" dirty="0"/>
              <a:t>Ограниченный выбор дизайна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34A7DDE9-E04A-F285-BB8E-4E442E192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59267DA4-0BFC-F91E-5E9E-AC9E26F094E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Завышенные цены</a:t>
            </a:r>
          </a:p>
          <a:p>
            <a:r>
              <a:rPr lang="ru-RU" dirty="0"/>
              <a:t>Потребность в регулярном уходе</a:t>
            </a:r>
          </a:p>
          <a:p>
            <a:r>
              <a:rPr lang="ru-RU" dirty="0"/>
              <a:t>Противопоказания </a:t>
            </a:r>
          </a:p>
        </p:txBody>
      </p:sp>
    </p:spTree>
    <p:extLst>
      <p:ext uri="{BB962C8B-B14F-4D97-AF65-F5344CB8AC3E}">
        <p14:creationId xmlns:p14="http://schemas.microsoft.com/office/powerpoint/2010/main" val="2942876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2A67A6-596E-3081-AF81-DF6EF5AA5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автоматизации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705DCE-6A4E-3ED9-2407-792B707E7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Автоматизация записи и учета клиентов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Смарт-лампа для сушки гель-лака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Аппараты для быстрой коррекции формы ногтей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Умные инструменты для удаления кутикулы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Приложение для клиентов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0270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CA1F68-7DC1-980B-00EC-925AD9981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автоматизации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3EBA2D-6460-0218-09A3-BAD9D9310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Экономия ресурсов</a:t>
            </a:r>
          </a:p>
          <a:p>
            <a:r>
              <a:rPr lang="ru-RU" dirty="0"/>
              <a:t>Сокращение времени процедур </a:t>
            </a:r>
          </a:p>
          <a:p>
            <a:r>
              <a:rPr lang="ru-RU" dirty="0"/>
              <a:t>Улучшение качества услуг</a:t>
            </a:r>
          </a:p>
          <a:p>
            <a:r>
              <a:rPr lang="ru-RU" dirty="0"/>
              <a:t>Повышение уровня комфорта для клиентов</a:t>
            </a:r>
          </a:p>
          <a:p>
            <a:r>
              <a:rPr lang="ru-RU" dirty="0"/>
              <a:t>Точный контроль над процессом </a:t>
            </a:r>
          </a:p>
        </p:txBody>
      </p:sp>
    </p:spTree>
    <p:extLst>
      <p:ext uri="{BB962C8B-B14F-4D97-AF65-F5344CB8AC3E}">
        <p14:creationId xmlns:p14="http://schemas.microsoft.com/office/powerpoint/2010/main" val="40775785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99</Words>
  <Application>Microsoft Office PowerPoint</Application>
  <PresentationFormat>Широкоэкранный</PresentationFormat>
  <Paragraphs>25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Тема Office</vt:lpstr>
      <vt:lpstr>SHY NAILS</vt:lpstr>
      <vt:lpstr>Бизнес-процесс</vt:lpstr>
      <vt:lpstr>Текущая ситуация</vt:lpstr>
      <vt:lpstr>Способы автоматизации </vt:lpstr>
      <vt:lpstr>Преимущества автоматизации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319</dc:creator>
  <cp:lastModifiedBy>319</cp:lastModifiedBy>
  <cp:revision>1</cp:revision>
  <dcterms:created xsi:type="dcterms:W3CDTF">2024-09-27T07:31:29Z</dcterms:created>
  <dcterms:modified xsi:type="dcterms:W3CDTF">2024-09-27T08:26:13Z</dcterms:modified>
</cp:coreProperties>
</file>